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Default Extension="bin" ContentType="application/vnd.openxmlformats-officedocument.presentationml.printerSettings"/>
  <Override PartName="/ppt/notesSlides/notesSlide4.xml" ContentType="application/vnd.openxmlformats-officedocument.presentationml.notesSlide+xml"/>
  <Default Extension="rels" ContentType="application/vnd.openxmlformats-package.relationships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95" r:id="rId3"/>
    <p:sldId id="265" r:id="rId4"/>
    <p:sldId id="298" r:id="rId5"/>
    <p:sldId id="296" r:id="rId6"/>
    <p:sldId id="294" r:id="rId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66FF"/>
    <a:srgbClr val="E6291A"/>
    <a:srgbClr val="333333"/>
    <a:srgbClr val="408000"/>
    <a:srgbClr val="626AF7"/>
    <a:srgbClr val="1B13FF"/>
    <a:srgbClr val="EBEDF4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 preferSingleView="1">
    <p:restoredLeft sz="32787"/>
    <p:restoredTop sz="86730" autoAdjust="0"/>
  </p:normalViewPr>
  <p:slideViewPr>
    <p:cSldViewPr>
      <p:cViewPr varScale="1">
        <p:scale>
          <a:sx n="99" d="100"/>
          <a:sy n="99" d="100"/>
        </p:scale>
        <p:origin x="-408" y="-104"/>
      </p:cViewPr>
      <p:guideLst>
        <p:guide orient="horz" pos="4176"/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144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EC0C3B-AA91-CE44-A9C3-68C0B64475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77AF5-D5C0-9C44-9504-950879B52B7D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731EE-8052-2949-B9A2-2764281421AE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731EE-8052-2949-B9A2-2764281421AE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731EE-8052-2949-B9A2-2764281421AE}" type="slidenum">
              <a:rPr lang="en-US"/>
              <a:pPr/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731EE-8052-2949-B9A2-2764281421AE}" type="slidenum">
              <a:rPr lang="en-US"/>
              <a:pPr/>
              <a:t>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E53A7-BC70-E347-951C-EB883E3A4A6B}" type="slidenum">
              <a:rPr lang="en-US"/>
              <a:pPr/>
              <a:t>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B5B737-3A5B-634E-AD0D-B9E2B96A6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1D3882-5BAF-574D-9DED-13B2BBEF1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B50591-14B2-134C-84A1-9EF8A1AA41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B1EC83-6E7E-6D4C-9024-8AE6FAE01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9BCD36-978B-2E46-B4C0-630967979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78F9E1-912A-7E49-B49B-25CDEDBB85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711418-EEF3-DF42-8C01-E532E77F3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3FCF19F-71DE-4745-B6CE-FE728A4F0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91953A-C6F1-B647-837F-D0BA74515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972460-6899-B64E-8A27-1EA485E40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ACA59C-4E47-4845-8F6A-25429FB4D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CA0C2C-A46D-AA4C-B5DE-5A0CAA0975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5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5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5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5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ED80-6A64-544C-B950-085213C1B022}" type="slidenum">
              <a:rPr lang="en-US"/>
              <a:pPr/>
              <a:t>1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2362200" cy="193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/>
          </p:cNvSpPr>
          <p:nvPr/>
        </p:nvSpPr>
        <p:spPr bwMode="auto">
          <a:xfrm>
            <a:off x="0" y="51054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200" b="1" dirty="0">
                <a:solidFill>
                  <a:srgbClr val="333333"/>
                </a:solidFill>
              </a:rPr>
              <a:t>Lane </a:t>
            </a:r>
            <a:r>
              <a:rPr lang="en-US" sz="2200" b="1" dirty="0" smtClean="0">
                <a:solidFill>
                  <a:srgbClr val="333333"/>
                </a:solidFill>
              </a:rPr>
              <a:t>Carlson, Xueren Wang</a:t>
            </a:r>
          </a:p>
          <a:p>
            <a:pPr defTabSz="457200" eaLnBrk="1" hangingPunct="1">
              <a:lnSpc>
                <a:spcPct val="70000"/>
              </a:lnSpc>
              <a:spcBef>
                <a:spcPct val="20000"/>
              </a:spcBef>
            </a:pPr>
            <a:endParaRPr lang="en-US" sz="1600" b="1" dirty="0" smtClean="0">
              <a:solidFill>
                <a:srgbClr val="333333"/>
              </a:solidFill>
            </a:endParaRPr>
          </a:p>
          <a:p>
            <a:pPr defTabSz="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/>
              <a:t>ARIES Pathways </a:t>
            </a:r>
            <a:r>
              <a:rPr lang="en-US" sz="1600" b="1" dirty="0"/>
              <a:t>Project Meeting</a:t>
            </a:r>
          </a:p>
          <a:p>
            <a:pPr defTabSz="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/>
              <a:t>Gaithersburg, </a:t>
            </a:r>
            <a:r>
              <a:rPr lang="en-US" sz="1600" b="1" dirty="0" smtClean="0"/>
              <a:t>MD, Oct 13-14, </a:t>
            </a:r>
            <a:r>
              <a:rPr lang="en-US" sz="1600" b="1" dirty="0"/>
              <a:t>2011</a:t>
            </a:r>
            <a:endParaRPr lang="en-US" sz="2000" b="1" dirty="0"/>
          </a:p>
        </p:txBody>
      </p:sp>
      <p:pic>
        <p:nvPicPr>
          <p:cNvPr id="3078" name="Picture 6" descr="CERLogo_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33400"/>
            <a:ext cx="2554288" cy="713386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752600"/>
            <a:ext cx="38100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tx1"/>
                </a:solidFill>
              </a:rPr>
              <a:t>3D Divertor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Model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1108-div_manifod.jpg"/>
          <p:cNvPicPr>
            <a:picLocks noChangeAspect="1"/>
          </p:cNvPicPr>
          <p:nvPr/>
        </p:nvPicPr>
        <p:blipFill>
          <a:blip r:embed="rId5"/>
          <a:srcRect l="24043" t="11111" r="34741" b="13333"/>
          <a:stretch>
            <a:fillRect/>
          </a:stretch>
        </p:blipFill>
        <p:spPr>
          <a:xfrm>
            <a:off x="838200" y="2133600"/>
            <a:ext cx="2093259" cy="2965450"/>
          </a:xfrm>
          <a:prstGeom prst="rect">
            <a:avLst/>
          </a:prstGeom>
        </p:spPr>
      </p:pic>
      <p:pic>
        <p:nvPicPr>
          <p:cNvPr id="10" name="Picture 9" descr="IMG_9626b.jpg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31094" t="13835" r="28073" b="6123"/>
          <a:stretch>
            <a:fillRect/>
          </a:stretch>
        </p:blipFill>
        <p:spPr>
          <a:xfrm>
            <a:off x="6248400" y="2127380"/>
            <a:ext cx="2133600" cy="2786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92CF-8D31-0241-90BC-DFBF6D6A5345}" type="slidenum">
              <a:rPr lang="en-US"/>
              <a:pPr/>
              <a:t>2</a:t>
            </a:fld>
            <a:endParaRPr lang="en-US"/>
          </a:p>
        </p:txBody>
      </p:sp>
      <p:pic>
        <p:nvPicPr>
          <p:cNvPr id="112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914400" y="123825"/>
            <a:ext cx="6934200" cy="685800"/>
          </a:xfrm>
        </p:spPr>
        <p:txBody>
          <a:bodyPr/>
          <a:lstStyle/>
          <a:p>
            <a:r>
              <a:rPr lang="en-US" sz="2800" dirty="0" smtClean="0"/>
              <a:t>Dimension 1200es printer overview</a:t>
            </a:r>
            <a:endParaRPr lang="en-US" dirty="0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152400" y="1295400"/>
            <a:ext cx="6248400" cy="170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2575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Build size: 		10 </a:t>
            </a:r>
            <a:r>
              <a:rPr lang="en-US" sz="2200" dirty="0" err="1" smtClean="0"/>
              <a:t>x</a:t>
            </a:r>
            <a:r>
              <a:rPr lang="en-US" sz="2200" dirty="0" smtClean="0"/>
              <a:t> 10 </a:t>
            </a:r>
            <a:r>
              <a:rPr lang="en-US" sz="2200" dirty="0" err="1" smtClean="0"/>
              <a:t>x</a:t>
            </a:r>
            <a:r>
              <a:rPr lang="en-US" sz="2200" dirty="0" smtClean="0"/>
              <a:t> 12 in </a:t>
            </a:r>
          </a:p>
          <a:p>
            <a:pPr marL="282575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Layer thickness:</a:t>
            </a:r>
            <a:r>
              <a:rPr lang="en-US" sz="2200" dirty="0" smtClean="0"/>
              <a:t> 	0.10 in (0.254 mm)</a:t>
            </a:r>
          </a:p>
          <a:p>
            <a:pPr marL="282575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Material: 		ABS </a:t>
            </a:r>
            <a:r>
              <a:rPr lang="en-US" sz="2200" dirty="0" smtClean="0"/>
              <a:t>Plus </a:t>
            </a:r>
            <a:r>
              <a:rPr lang="en-US" sz="2200" dirty="0" smtClean="0"/>
              <a:t>plastic 				(multiple colors available)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222103"/>
            <a:ext cx="2324100" cy="53564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219700"/>
            <a:ext cx="1676400" cy="139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3581400"/>
            <a:ext cx="2514600" cy="14249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5257800"/>
            <a:ext cx="2006600" cy="1334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733800"/>
            <a:ext cx="1258661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92CF-8D31-0241-90BC-DFBF6D6A5345}" type="slidenum">
              <a:rPr lang="en-US"/>
              <a:pPr/>
              <a:t>3</a:t>
            </a:fld>
            <a:endParaRPr lang="en-US"/>
          </a:p>
        </p:txBody>
      </p:sp>
      <p:pic>
        <p:nvPicPr>
          <p:cNvPr id="112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914400" y="123825"/>
            <a:ext cx="6934200" cy="685800"/>
          </a:xfrm>
        </p:spPr>
        <p:txBody>
          <a:bodyPr/>
          <a:lstStyle/>
          <a:p>
            <a:r>
              <a:rPr lang="en-US" sz="2800" dirty="0" smtClean="0"/>
              <a:t>Simple, cost-effective, insightful</a:t>
            </a:r>
            <a:endParaRPr lang="en-US" dirty="0"/>
          </a:p>
        </p:txBody>
      </p:sp>
      <p:pic>
        <p:nvPicPr>
          <p:cNvPr id="8" name="Picture 7" descr="3D printer layout.jpg"/>
          <p:cNvPicPr>
            <a:picLocks noChangeAspect="1"/>
          </p:cNvPicPr>
          <p:nvPr/>
        </p:nvPicPr>
        <p:blipFill>
          <a:blip r:embed="rId4"/>
          <a:srcRect l="4256" t="14352" r="53684" b="22315"/>
          <a:stretch>
            <a:fillRect/>
          </a:stretch>
        </p:blipFill>
        <p:spPr>
          <a:xfrm>
            <a:off x="5105400" y="2286000"/>
            <a:ext cx="3733800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457200" y="1143000"/>
            <a:ext cx="4572000" cy="170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2575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Print time: 7.5 hours</a:t>
            </a:r>
          </a:p>
          <a:p>
            <a:pPr marL="282575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Part cost: ~$25 materials</a:t>
            </a:r>
          </a:p>
          <a:p>
            <a:pPr marL="282575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Printer cost: free to us</a:t>
            </a:r>
          </a:p>
          <a:p>
            <a:pPr marL="282575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1:1, full scale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181600" y="1752600"/>
            <a:ext cx="3657600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l">
              <a:lnSpc>
                <a:spcPct val="110000"/>
              </a:lnSpc>
              <a:buFont typeface="Arial" charset="0"/>
              <a:buNone/>
            </a:pPr>
            <a:r>
              <a:rPr lang="en-US" dirty="0" smtClean="0"/>
              <a:t>Layout on printing platter</a:t>
            </a:r>
            <a:endParaRPr lang="en-US" dirty="0"/>
          </a:p>
        </p:txBody>
      </p:sp>
      <p:pic>
        <p:nvPicPr>
          <p:cNvPr id="12" name="Picture 11" descr="photo 3.JPG"/>
          <p:cNvPicPr>
            <a:picLocks noChangeAspect="1"/>
          </p:cNvPicPr>
          <p:nvPr/>
        </p:nvPicPr>
        <p:blipFill>
          <a:blip r:embed="rId5"/>
          <a:srcRect l="3677" t="4903" r="4392" b="11747"/>
          <a:stretch>
            <a:fillRect/>
          </a:stretch>
        </p:blipFill>
        <p:spPr>
          <a:xfrm>
            <a:off x="304800" y="3584448"/>
            <a:ext cx="4495800" cy="3057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92CF-8D31-0241-90BC-DFBF6D6A5345}" type="slidenum">
              <a:rPr lang="en-US"/>
              <a:pPr/>
              <a:t>4</a:t>
            </a:fld>
            <a:endParaRPr lang="en-US"/>
          </a:p>
        </p:txBody>
      </p:sp>
      <p:pic>
        <p:nvPicPr>
          <p:cNvPr id="112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914400" y="123825"/>
            <a:ext cx="6934200" cy="685800"/>
          </a:xfrm>
        </p:spPr>
        <p:txBody>
          <a:bodyPr/>
          <a:lstStyle/>
          <a:p>
            <a:r>
              <a:rPr lang="en-US" sz="2800" dirty="0" smtClean="0"/>
              <a:t>The value in mockups</a:t>
            </a:r>
            <a:endParaRPr lang="en-US" dirty="0"/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52400" y="1143000"/>
            <a:ext cx="4876800" cy="211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2575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Broadens intuition about: </a:t>
            </a:r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clearances/fit</a:t>
            </a:r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construction and assembly</a:t>
            </a:r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maintenance schemes</a:t>
            </a:r>
          </a:p>
          <a:p>
            <a:pPr marL="739775" lvl="1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f</a:t>
            </a:r>
            <a:r>
              <a:rPr lang="en-US" sz="2200" dirty="0" smtClean="0"/>
              <a:t>luid flow</a:t>
            </a:r>
          </a:p>
        </p:txBody>
      </p:sp>
      <p:pic>
        <p:nvPicPr>
          <p:cNvPr id="13" name="Picture 12" descr="photo 5.JPG"/>
          <p:cNvPicPr>
            <a:picLocks noChangeAspect="1"/>
          </p:cNvPicPr>
          <p:nvPr/>
        </p:nvPicPr>
        <p:blipFill>
          <a:blip r:embed="rId4">
            <a:lum bright="12000" contrast="12000"/>
          </a:blip>
          <a:srcRect t="12026" r="3865" b="12384"/>
          <a:stretch>
            <a:fillRect/>
          </a:stretch>
        </p:blipFill>
        <p:spPr>
          <a:xfrm rot="5400000">
            <a:off x="4419502" y="2133504"/>
            <a:ext cx="5943795" cy="3505200"/>
          </a:xfrm>
          <a:prstGeom prst="rect">
            <a:avLst/>
          </a:prstGeom>
        </p:spPr>
      </p:pic>
      <p:pic>
        <p:nvPicPr>
          <p:cNvPr id="14" name="Picture 13" descr="photo 6.JPG"/>
          <p:cNvPicPr>
            <a:picLocks noChangeAspect="1"/>
          </p:cNvPicPr>
          <p:nvPr/>
        </p:nvPicPr>
        <p:blipFill>
          <a:blip r:embed="rId5">
            <a:lum bright="12000" contrast="20000"/>
          </a:blip>
          <a:srcRect t="6154" r="7692" b="24103"/>
          <a:stretch>
            <a:fillRect/>
          </a:stretch>
        </p:blipFill>
        <p:spPr>
          <a:xfrm>
            <a:off x="0" y="3733800"/>
            <a:ext cx="5513294" cy="3124200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 bwMode="auto">
          <a:xfrm>
            <a:off x="7445073" y="1467149"/>
            <a:ext cx="591825" cy="1652085"/>
          </a:xfrm>
          <a:custGeom>
            <a:avLst/>
            <a:gdLst>
              <a:gd name="connsiteX0" fmla="*/ 556890 w 591825"/>
              <a:gd name="connsiteY0" fmla="*/ 1652085 h 1652085"/>
              <a:gd name="connsiteX1" fmla="*/ 544561 w 591825"/>
              <a:gd name="connsiteY1" fmla="*/ 246580 h 1652085"/>
              <a:gd name="connsiteX2" fmla="*/ 273308 w 591825"/>
              <a:gd name="connsiteY2" fmla="*/ 172607 h 1652085"/>
              <a:gd name="connsiteX3" fmla="*/ 199329 w 591825"/>
              <a:gd name="connsiteY3" fmla="*/ 826043 h 1652085"/>
              <a:gd name="connsiteX4" fmla="*/ 187000 w 591825"/>
              <a:gd name="connsiteY4" fmla="*/ 1195913 h 1652085"/>
              <a:gd name="connsiteX5" fmla="*/ 26714 w 591825"/>
              <a:gd name="connsiteY5" fmla="*/ 1245229 h 1652085"/>
              <a:gd name="connsiteX6" fmla="*/ 26714 w 591825"/>
              <a:gd name="connsiteY6" fmla="*/ 1590440 h 165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825" h="1652085">
                <a:moveTo>
                  <a:pt x="556890" y="1652085"/>
                </a:moveTo>
                <a:cubicBezTo>
                  <a:pt x="574357" y="1072622"/>
                  <a:pt x="591825" y="493160"/>
                  <a:pt x="544561" y="246580"/>
                </a:cubicBezTo>
                <a:cubicBezTo>
                  <a:pt x="497297" y="0"/>
                  <a:pt x="330847" y="76030"/>
                  <a:pt x="273308" y="172607"/>
                </a:cubicBezTo>
                <a:cubicBezTo>
                  <a:pt x="215769" y="269184"/>
                  <a:pt x="213714" y="655492"/>
                  <a:pt x="199329" y="826043"/>
                </a:cubicBezTo>
                <a:cubicBezTo>
                  <a:pt x="184944" y="996594"/>
                  <a:pt x="215769" y="1126049"/>
                  <a:pt x="187000" y="1195913"/>
                </a:cubicBezTo>
                <a:cubicBezTo>
                  <a:pt x="158231" y="1265777"/>
                  <a:pt x="53428" y="1179474"/>
                  <a:pt x="26714" y="1245229"/>
                </a:cubicBezTo>
                <a:cubicBezTo>
                  <a:pt x="0" y="1310984"/>
                  <a:pt x="13357" y="1450712"/>
                  <a:pt x="26714" y="159044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867400" y="1143000"/>
            <a:ext cx="1143000" cy="6635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sz="1700" dirty="0" smtClean="0"/>
              <a:t>He fluid flow path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92CF-8D31-0241-90BC-DFBF6D6A5345}" type="slidenum">
              <a:rPr lang="en-US"/>
              <a:pPr/>
              <a:t>5</a:t>
            </a:fld>
            <a:endParaRPr lang="en-US"/>
          </a:p>
        </p:txBody>
      </p:sp>
      <p:pic>
        <p:nvPicPr>
          <p:cNvPr id="112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914400" y="123825"/>
            <a:ext cx="6934200" cy="685800"/>
          </a:xfrm>
        </p:spPr>
        <p:txBody>
          <a:bodyPr/>
          <a:lstStyle/>
          <a:p>
            <a:r>
              <a:rPr lang="en-US" sz="2800" dirty="0" smtClean="0"/>
              <a:t>Finger-plate divertor concept printed</a:t>
            </a:r>
            <a:endParaRPr lang="en-US" dirty="0"/>
          </a:p>
        </p:txBody>
      </p:sp>
      <p:pic>
        <p:nvPicPr>
          <p:cNvPr id="10" name="Picture 9" descr="1108-div_manifod.jpg"/>
          <p:cNvPicPr>
            <a:picLocks noChangeAspect="1"/>
          </p:cNvPicPr>
          <p:nvPr/>
        </p:nvPicPr>
        <p:blipFill>
          <a:blip r:embed="rId4"/>
          <a:srcRect l="24043" t="11111" r="34741" b="13333"/>
          <a:stretch>
            <a:fillRect/>
          </a:stretch>
        </p:blipFill>
        <p:spPr>
          <a:xfrm>
            <a:off x="152401" y="1905000"/>
            <a:ext cx="3281082" cy="4648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6200" y="2971800"/>
            <a:ext cx="1159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Finger</a:t>
            </a:r>
          </a:p>
          <a:p>
            <a:r>
              <a:rPr lang="en-US" sz="1800" dirty="0" smtClean="0"/>
              <a:t>assembly</a:t>
            </a:r>
            <a:endParaRPr lang="en-US" sz="1800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 bwMode="auto">
          <a:xfrm rot="10800000" flipV="1">
            <a:off x="3048000" y="3294966"/>
            <a:ext cx="838200" cy="286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297118" y="3853934"/>
            <a:ext cx="113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Cartridge</a:t>
            </a:r>
            <a:endParaRPr lang="en-US" sz="1800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 bwMode="auto">
          <a:xfrm rot="10800000" flipV="1">
            <a:off x="3048000" y="4038600"/>
            <a:ext cx="1249118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038600" y="4876800"/>
            <a:ext cx="104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Channel</a:t>
            </a:r>
            <a:endParaRPr lang="en-US" sz="1800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 bwMode="auto">
          <a:xfrm rot="10800000" flipV="1">
            <a:off x="2514600" y="5061466"/>
            <a:ext cx="1524000" cy="7297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168334" y="2133599"/>
            <a:ext cx="26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Cyl</a:t>
            </a:r>
            <a:r>
              <a:rPr lang="en-US" sz="1800" dirty="0" smtClean="0"/>
              <a:t>. ring, thimble, armor</a:t>
            </a:r>
            <a:endParaRPr lang="en-US" sz="1800" dirty="0"/>
          </a:p>
        </p:txBody>
      </p:sp>
      <p:cxnSp>
        <p:nvCxnSpPr>
          <p:cNvPr id="23" name="Straight Arrow Connector 22"/>
          <p:cNvCxnSpPr>
            <a:stCxn id="12" idx="0"/>
            <a:endCxn id="28" idx="1"/>
          </p:cNvCxnSpPr>
          <p:nvPr/>
        </p:nvCxnSpPr>
        <p:spPr bwMode="auto">
          <a:xfrm rot="16200000" flipV="1">
            <a:off x="4307199" y="2812989"/>
            <a:ext cx="309312" cy="8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Minus 27"/>
          <p:cNvSpPr/>
          <p:nvPr/>
        </p:nvSpPr>
        <p:spPr bwMode="auto">
          <a:xfrm>
            <a:off x="2895600" y="2285999"/>
            <a:ext cx="3124199" cy="6096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33" name="Picture 32" descr="IMG_9621b.jpg"/>
          <p:cNvPicPr>
            <a:picLocks noChangeAspect="1"/>
          </p:cNvPicPr>
          <p:nvPr/>
        </p:nvPicPr>
        <p:blipFill>
          <a:blip r:embed="rId5"/>
          <a:srcRect l="20833" t="31266" r="17500" b="23710"/>
          <a:stretch>
            <a:fillRect/>
          </a:stretch>
        </p:blipFill>
        <p:spPr>
          <a:xfrm>
            <a:off x="3200400" y="1033849"/>
            <a:ext cx="2438400" cy="1186248"/>
          </a:xfrm>
          <a:prstGeom prst="rect">
            <a:avLst/>
          </a:prstGeom>
        </p:spPr>
      </p:pic>
      <p:pic>
        <p:nvPicPr>
          <p:cNvPr id="34" name="Picture 33" descr="IMG_9626b.jpg"/>
          <p:cNvPicPr>
            <a:picLocks noChangeAspect="1"/>
          </p:cNvPicPr>
          <p:nvPr/>
        </p:nvPicPr>
        <p:blipFill>
          <a:blip r:embed="rId6"/>
          <a:srcRect l="31094" t="13835" r="28073" b="6123"/>
          <a:stretch>
            <a:fillRect/>
          </a:stretch>
        </p:blipFill>
        <p:spPr>
          <a:xfrm>
            <a:off x="5943600" y="1905000"/>
            <a:ext cx="3200400" cy="4180115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 bwMode="auto">
          <a:xfrm>
            <a:off x="4953000" y="3276600"/>
            <a:ext cx="3124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16" idx="3"/>
          </p:cNvCxnSpPr>
          <p:nvPr/>
        </p:nvCxnSpPr>
        <p:spPr bwMode="auto">
          <a:xfrm>
            <a:off x="5431150" y="4038600"/>
            <a:ext cx="302705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8" idx="3"/>
          </p:cNvCxnSpPr>
          <p:nvPr/>
        </p:nvCxnSpPr>
        <p:spPr bwMode="auto">
          <a:xfrm>
            <a:off x="5083139" y="5061466"/>
            <a:ext cx="2841661" cy="2725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3810000" y="6019800"/>
            <a:ext cx="14165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1:1 scale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EC1-33BD-F841-AF95-212804D32C61}" type="slidenum">
              <a:rPr lang="en-US"/>
              <a:pPr/>
              <a:t>6</a:t>
            </a:fld>
            <a:endParaRPr lang="en-US"/>
          </a:p>
        </p:txBody>
      </p:sp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685800"/>
          </a:xfrm>
        </p:spPr>
        <p:txBody>
          <a:bodyPr/>
          <a:lstStyle/>
          <a:p>
            <a:r>
              <a:rPr lang="en-US" sz="3000" dirty="0" smtClean="0"/>
              <a:t>Possible Future Printing</a:t>
            </a:r>
            <a:endParaRPr lang="en-US" dirty="0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304800" y="1219200"/>
            <a:ext cx="7162800" cy="129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2575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Full-size divertor module 0.5 </a:t>
            </a:r>
            <a:r>
              <a:rPr lang="en-US" sz="2200" dirty="0" err="1" smtClean="0"/>
              <a:t>m</a:t>
            </a:r>
            <a:r>
              <a:rPr lang="en-US" sz="2200" dirty="0" smtClean="0"/>
              <a:t> long (glued together)</a:t>
            </a:r>
          </a:p>
          <a:p>
            <a:pPr marL="282575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Entire tokamak or sector?</a:t>
            </a:r>
          </a:p>
          <a:p>
            <a:pPr marL="282575" indent="-282575" algn="l">
              <a:lnSpc>
                <a:spcPct val="120000"/>
              </a:lnSpc>
              <a:buFont typeface="Arial" charset="0"/>
              <a:buChar char="•"/>
            </a:pPr>
            <a:r>
              <a:rPr lang="en-US" sz="2200" dirty="0" smtClean="0"/>
              <a:t>Other parts of interest?</a:t>
            </a:r>
          </a:p>
        </p:txBody>
      </p:sp>
      <p:pic>
        <p:nvPicPr>
          <p:cNvPr id="10" name="Picture 9" descr="IMG_9623b.jpg"/>
          <p:cNvPicPr>
            <a:picLocks noChangeAspect="1"/>
          </p:cNvPicPr>
          <p:nvPr/>
        </p:nvPicPr>
        <p:blipFill>
          <a:blip r:embed="rId4"/>
          <a:srcRect l="21632" t="31423" r="11701" b="26055"/>
          <a:stretch>
            <a:fillRect/>
          </a:stretch>
        </p:blipFill>
        <p:spPr>
          <a:xfrm>
            <a:off x="0" y="2971800"/>
            <a:ext cx="9144000" cy="388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50127" y="3200400"/>
            <a:ext cx="307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0.01 in. resolution attainable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228970</TotalTime>
  <Words>184</Words>
  <Application>Microsoft Macintosh PowerPoint</Application>
  <PresentationFormat>On-screen Show (4:3)</PresentationFormat>
  <Paragraphs>46</Paragraphs>
  <Slides>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 Presentation</vt:lpstr>
      <vt:lpstr>3D Divertor Model</vt:lpstr>
      <vt:lpstr>Dimension 1200es printer overview</vt:lpstr>
      <vt:lpstr>Simple, cost-effective, insightful</vt:lpstr>
      <vt:lpstr>The value in mockups</vt:lpstr>
      <vt:lpstr>Finger-plate divertor concept printed</vt:lpstr>
      <vt:lpstr>Possible Future Printing</vt:lpstr>
    </vt:vector>
  </TitlesOfParts>
  <Company>Lane Carlson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Carlson</dc:creator>
  <cp:lastModifiedBy>Lane Carlson</cp:lastModifiedBy>
  <cp:revision>403</cp:revision>
  <dcterms:created xsi:type="dcterms:W3CDTF">2011-09-20T15:07:48Z</dcterms:created>
  <dcterms:modified xsi:type="dcterms:W3CDTF">2011-10-11T17:56:40Z</dcterms:modified>
</cp:coreProperties>
</file>