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006666"/>
    <a:srgbClr val="7B2E1F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168" autoAdjust="0"/>
    <p:restoredTop sz="88513" autoAdjust="0"/>
  </p:normalViewPr>
  <p:slideViewPr>
    <p:cSldViewPr snapToGrid="0">
      <p:cViewPr varScale="1">
        <p:scale>
          <a:sx n="94" d="100"/>
          <a:sy n="94" d="100"/>
        </p:scale>
        <p:origin x="-6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0" tIns="45665" rIns="91330" bIns="45665" numCol="1" anchor="t" anchorCtr="0" compatLnSpc="1">
            <a:prstTxWarp prst="textNoShape">
              <a:avLst/>
            </a:prstTxWarp>
          </a:bodyPr>
          <a:lstStyle>
            <a:lvl1pPr defTabSz="91281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0" tIns="45665" rIns="91330" bIns="45665" numCol="1" anchor="t" anchorCtr="0" compatLnSpc="1">
            <a:prstTxWarp prst="textNoShape">
              <a:avLst/>
            </a:prstTxWarp>
          </a:bodyPr>
          <a:lstStyle>
            <a:lvl1pPr algn="r" defTabSz="91281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6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0" tIns="45665" rIns="91330" bIns="45665" numCol="1" anchor="b" anchorCtr="0" compatLnSpc="1">
            <a:prstTxWarp prst="textNoShape">
              <a:avLst/>
            </a:prstTxWarp>
          </a:bodyPr>
          <a:lstStyle>
            <a:lvl1pPr defTabSz="91281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6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30" tIns="45665" rIns="91330" bIns="45665" numCol="1" anchor="b" anchorCtr="0" compatLnSpc="1">
            <a:prstTxWarp prst="textNoShape">
              <a:avLst/>
            </a:prstTxWarp>
          </a:bodyPr>
          <a:lstStyle>
            <a:lvl1pPr algn="r" defTabSz="91281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4FBC36F-0EE7-4553-8F16-3D7358C4D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4838"/>
            <a:ext cx="56102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86104AE8-395C-4ACA-9BA2-E611F8F65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  <a:noFill/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  <a:noFill/>
          <a:ln w="9525">
            <a:noFill/>
          </a:ln>
          <a:effectLst/>
        </p:spPr>
        <p:txBody>
          <a:bodyPr/>
          <a:lstStyle>
            <a:lvl1pPr marL="0" indent="0">
              <a:buFont typeface="Wingdings" pitchFamily="2" charset="2"/>
              <a:buNone/>
              <a:defRPr sz="2800" b="1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968496" y="64008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0" y="6620256"/>
            <a:ext cx="2895600" cy="2377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asfHKLSFd;hlk </a:t>
            </a:r>
            <a:endParaRPr lang="en-US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924800" y="6620256"/>
            <a:ext cx="1219200" cy="2377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8BBF3-2DD8-40A4-8F78-B9A838162D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asfHKLSFd;hlk 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067B9-F929-4DC4-9210-B48958438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38138"/>
            <a:ext cx="1809750" cy="5681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338138"/>
            <a:ext cx="5276850" cy="5681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asfHKLSFd;hlk 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9D8FA-771D-43D4-8754-A67D4D461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99703" y="6629400"/>
            <a:ext cx="1905000" cy="2286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asfHKLSFd;hlk 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788877" y="6611112"/>
            <a:ext cx="627185" cy="246888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F7368-6694-4D86-A8B8-CF3BA44709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asfHKLSFd;hlk 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96A4A-FF07-4C50-873A-83CC8AE617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05000"/>
            <a:ext cx="354330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1905000"/>
            <a:ext cx="354330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asfHKLSFd;hlk 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48A1E-1F3C-4037-8EFC-04877F015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184" y="274638"/>
            <a:ext cx="7214616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asfHKLSFd;hlk 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DBD1A-481D-4EFE-ADF7-0558328D49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asfHKLSFd;hlk 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AC2DD-56F8-4FD7-B813-7207730E89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asfHKLSFd;hlk 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C8C0A-E233-42F0-AA87-8DBDA842A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asfHKLSFd;hlk 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8198B-95C9-4C0C-B2CC-2ECB95BEB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asfHKLSFd;hlk 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889AA-C1AF-4164-A860-B8A000F49A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338138"/>
            <a:ext cx="7239000" cy="11112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905000"/>
            <a:ext cx="7239000" cy="4114800"/>
          </a:xfrm>
          <a:prstGeom prst="rect">
            <a:avLst/>
          </a:prstGeom>
          <a:solidFill>
            <a:schemeClr val="bg1"/>
          </a:solidFill>
          <a:ln w="38100">
            <a:solidFill>
              <a:srgbClr val="006666"/>
            </a:solidFill>
            <a:miter lim="800000"/>
            <a:headEnd/>
            <a:tailEnd/>
          </a:ln>
          <a:effectLst>
            <a:outerShdw blurRad="76200" dist="76200" dir="18900000" algn="bl" rotWithShape="0">
              <a:prstClr val="black">
                <a:alpha val="5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908496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US" smtClean="0"/>
              <a:t>asfHKLSFd;hlk </a:t>
            </a:r>
            <a:endParaRPr lang="en-US" dirty="0"/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815254" y="6611112"/>
            <a:ext cx="1295400" cy="24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fld id="{7C60E0FC-0F8D-4B0F-A1C1-17FDB74FD0C6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/</a:t>
            </a:r>
            <a:endParaRPr lang="en-US" dirty="0"/>
          </a:p>
        </p:txBody>
      </p:sp>
      <p:sp>
        <p:nvSpPr>
          <p:cNvPr id="68616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8617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8618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66"/>
        </a:buClr>
        <a:buSzPct val="100000"/>
        <a:buFont typeface="Wingdings" pitchFamily="2" charset="2"/>
        <a:buChar char="Ø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66"/>
        </a:buClr>
        <a:buSzPct val="120000"/>
        <a:buFont typeface="Symbol" pitchFamily="18" charset="2"/>
        <a:buChar char=""/>
        <a:defRPr sz="20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Courier New" pitchFamily="49" charset="0"/>
        <a:buChar char="o"/>
        <a:defRPr sz="18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Symbol" pitchFamily="18" charset="2"/>
        <a:buChar char=""/>
        <a:defRPr sz="16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338138"/>
            <a:ext cx="7518662" cy="1111250"/>
          </a:xfrm>
        </p:spPr>
        <p:txBody>
          <a:bodyPr/>
          <a:lstStyle/>
          <a:p>
            <a:r>
              <a:rPr lang="en-US" sz="2800" dirty="0" smtClean="0"/>
              <a:t>We need to focus on producing self-consistent </a:t>
            </a:r>
            <a:r>
              <a:rPr lang="en-US" sz="2800" dirty="0" err="1" smtClean="0"/>
              <a:t>strawmen</a:t>
            </a:r>
            <a:r>
              <a:rPr lang="en-US" sz="2800" dirty="0" smtClean="0"/>
              <a:t> ASAP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632852"/>
            <a:ext cx="8065155" cy="4956791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b="1" dirty="0" err="1" smtClean="0"/>
              <a:t>SiC</a:t>
            </a:r>
            <a:r>
              <a:rPr lang="en-US" b="1" dirty="0" smtClean="0"/>
              <a:t> Designs:</a:t>
            </a:r>
          </a:p>
          <a:p>
            <a:pPr marL="576263" lvl="1" indent="-228600">
              <a:spcBef>
                <a:spcPct val="0"/>
              </a:spcBef>
            </a:pPr>
            <a:r>
              <a:rPr lang="en-US" dirty="0" smtClean="0"/>
              <a:t>System work is frozen.  Next changes/modifications in the systems code should await a first-pass through detailed designs</a:t>
            </a:r>
          </a:p>
          <a:p>
            <a:pPr marL="576263" lvl="1" indent="-228600">
              <a:spcBef>
                <a:spcPct val="0"/>
              </a:spcBef>
            </a:pPr>
            <a:r>
              <a:rPr lang="en-US" dirty="0" smtClean="0"/>
              <a:t>Engineering Design</a:t>
            </a:r>
          </a:p>
          <a:p>
            <a:pPr marL="914400" lvl="2">
              <a:spcBef>
                <a:spcPct val="0"/>
              </a:spcBef>
            </a:pPr>
            <a:r>
              <a:rPr lang="en-US" dirty="0" smtClean="0"/>
              <a:t>We should complete the first iteration in the next three months</a:t>
            </a:r>
          </a:p>
          <a:p>
            <a:pPr marL="914400" lvl="2">
              <a:spcBef>
                <a:spcPct val="0"/>
              </a:spcBef>
            </a:pPr>
            <a:r>
              <a:rPr lang="en-US" dirty="0" smtClean="0"/>
              <a:t>Should we do both conservative and aggressive physics cases?</a:t>
            </a:r>
          </a:p>
          <a:p>
            <a:pPr marL="914400" lvl="2">
              <a:spcBef>
                <a:spcPct val="0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Wish lists of items to be considered?</a:t>
            </a:r>
          </a:p>
          <a:p>
            <a:pPr marL="514350" lvl="1">
              <a:spcBef>
                <a:spcPct val="0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Physics Analysis</a:t>
            </a:r>
          </a:p>
          <a:p>
            <a:pPr marL="914400" lvl="2">
              <a:spcBef>
                <a:spcPct val="0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GA work? </a:t>
            </a:r>
          </a:p>
          <a:p>
            <a:pPr marL="914400" lvl="2">
              <a:spcBef>
                <a:spcPct val="0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Conservative Physics case?</a:t>
            </a:r>
            <a:endParaRPr lang="en-US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114300">
              <a:spcBef>
                <a:spcPct val="0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Dual-Cooled Design:</a:t>
            </a:r>
          </a:p>
          <a:p>
            <a:pPr marL="514350" lvl="1">
              <a:spcBef>
                <a:spcPct val="0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We should complete systems work and issue first </a:t>
            </a:r>
            <a:r>
              <a:rPr lang="en-US" dirty="0" err="1" smtClean="0">
                <a:solidFill>
                  <a:srgbClr val="000000"/>
                </a:solidFill>
                <a:cs typeface="Times New Roman" pitchFamily="18" charset="0"/>
              </a:rPr>
              <a:t>strawmen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 by the next meeting</a:t>
            </a:r>
          </a:p>
          <a:p>
            <a:pPr marL="514350" lvl="1">
              <a:spcBef>
                <a:spcPct val="0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We should s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top work on DCLL unless you have nothing to do to complete the </a:t>
            </a:r>
            <a:r>
              <a:rPr lang="en-US" dirty="0" err="1" smtClean="0">
                <a:solidFill>
                  <a:srgbClr val="000000"/>
                </a:solidFill>
                <a:cs typeface="Times New Roman" pitchFamily="18" charset="0"/>
              </a:rPr>
              <a:t>SiC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 designs.   In that case, we need to focus on developing a self-consistent design.</a:t>
            </a:r>
          </a:p>
          <a:p>
            <a:pPr marL="914400" lvl="2">
              <a:spcBef>
                <a:spcPct val="0"/>
              </a:spcBef>
            </a:pPr>
            <a:endParaRPr lang="en-US" dirty="0" smtClean="0">
              <a:solidFill>
                <a:srgbClr val="000000"/>
              </a:solidFill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ho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Echo</Template>
  <TotalTime>15337</TotalTime>
  <Words>118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Echo</vt:lpstr>
      <vt:lpstr>We need to focus on producing self-consistent strawmen ASAP</vt:lpstr>
    </vt:vector>
  </TitlesOfParts>
  <Company>UC San Diego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Farrokh Najmabadi</dc:creator>
  <cp:lastModifiedBy>Farrokh Najmabadi</cp:lastModifiedBy>
  <cp:revision>242</cp:revision>
  <dcterms:created xsi:type="dcterms:W3CDTF">2007-04-24T18:01:29Z</dcterms:created>
  <dcterms:modified xsi:type="dcterms:W3CDTF">2011-07-27T21:23:45Z</dcterms:modified>
</cp:coreProperties>
</file>