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xls" ContentType="application/vnd.ms-excel"/>
  <Override PartName="/ppt/slides/slide22.xml" ContentType="application/vnd.openxmlformats-officedocument.presentationml.slide+xml"/>
  <Override PartName="/ppt/theme/theme2.xml" ContentType="application/vnd.openxmlformats-officedocument.theme+xml"/>
  <Override PartName="/ppt/theme/theme4.xml" ContentType="application/vnd.openxmlformats-officedocument.theme+xml"/>
  <Override PartName="/ppt/slides/slide2.xml" ContentType="application/vnd.openxmlformats-officedocument.presentationml.slide+xml"/>
  <Override PartName="/ppt/notesSlides/notesSlide11.xml" ContentType="application/vnd.openxmlformats-officedocument.presentationml.notesSlide+xml"/>
  <Override PartName="/docProps/app.xml" ContentType="application/vnd.openxmlformats-officedocument.extended-properties+xml"/>
  <Override PartName="/ppt/notesSlides/notesSlide9.xml" ContentType="application/vnd.openxmlformats-officedocument.presentationml.notes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slideLayouts/slideLayout3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embeddings/oleObject2.bin" ContentType="application/vnd.openxmlformats-officedocument.oleObject"/>
  <Override PartName="/ppt/slides/slide25.xml" ContentType="application/vnd.openxmlformats-officedocument.presentationml.slide+xml"/>
  <Override PartName="/ppt/notesSlides/notesSlide4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8.xml" ContentType="application/vnd.openxmlformats-officedocument.presentationml.slideLayout+xml"/>
  <Override PartName="/ppt/embeddings/oleObject1.bin" ContentType="application/vnd.openxmlformats-officedocument.oleObject"/>
  <Default Extension="pict" ContentType="image/pict"/>
  <Override PartName="/ppt/notesSlides/notesSlide6.xml" ContentType="application/vnd.openxmlformats-officedocument.presentationml.notes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Default Extension="vml" ContentType="application/vnd.openxmlformats-officedocument.vmlDrawing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embeddings/Microsoft_Equation1.bin" ContentType="application/vnd.openxmlformats-officedocument.oleObject"/>
  <Override PartName="/ppt/slideLayouts/slideLayout11.xml" ContentType="application/vnd.openxmlformats-officedocument.presentationml.slideLayout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ppt/slideLayouts/slideLayout16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s/slide8.xml" ContentType="application/vnd.openxmlformats-officedocument.presentationml.slide+xml"/>
  <Override PartName="/ppt/slides/slide15.xml" ContentType="application/vnd.openxmlformats-officedocument.presentationml.slide+xml"/>
  <Default Extension="bin" ContentType="application/vnd.openxmlformats-officedocument.presentationml.printerSettings"/>
  <Override PartName="/ppt/slideMasters/slideMaster2.xml" ContentType="application/vnd.openxmlformats-officedocument.presentationml.slideMaster+xml"/>
  <Override PartName="/ppt/slideLayouts/slideLayout15.xml" ContentType="application/vnd.openxmlformats-officedocument.presentationml.slideLayout+xml"/>
  <Override PartName="/ppt/slides/slide9.xml" ContentType="application/vnd.openxmlformats-officedocument.presentationml.slide+xml"/>
  <Override PartName="/ppt/notesSlides/notesSlide10.xml" ContentType="application/vnd.openxmlformats-officedocument.presentationml.notesSlide+xml"/>
  <Default Extension="rels" ContentType="application/vnd.openxmlformats-package.relationships+xml"/>
  <Override PartName="/ppt/slides/slide24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6.xml" ContentType="application/vnd.openxmlformats-officedocument.presentationml.slide+xml"/>
  <Override PartName="/ppt/slides/slide16.xml" ContentType="application/vnd.openxmlformats-officedocument.presentationml.slide+xml"/>
  <Default Extension="pdf" ContentType="application/pdf"/>
  <Override PartName="/ppt/slideLayouts/slideLayout12.xml" ContentType="application/vnd.openxmlformats-officedocument.presentationml.slideLayout+xml"/>
  <Override PartName="/ppt/slides/slide19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r:id="rId1"/>
    <p:sldMasterId r:id="rId2"/>
  </p:sldMasterIdLst>
  <p:notesMasterIdLst>
    <p:notesMasterId r:id="rId28"/>
  </p:notesMasterIdLst>
  <p:handoutMasterIdLst>
    <p:handoutMasterId r:id="rId29"/>
  </p:handoutMasterIdLst>
  <p:sldIdLst>
    <p:sldId id="257" r:id="rId3"/>
    <p:sldId id="302" r:id="rId4"/>
    <p:sldId id="331" r:id="rId5"/>
    <p:sldId id="358" r:id="rId6"/>
    <p:sldId id="357" r:id="rId7"/>
    <p:sldId id="353" r:id="rId8"/>
    <p:sldId id="359" r:id="rId9"/>
    <p:sldId id="355" r:id="rId10"/>
    <p:sldId id="336" r:id="rId11"/>
    <p:sldId id="335" r:id="rId12"/>
    <p:sldId id="313" r:id="rId13"/>
    <p:sldId id="324" r:id="rId14"/>
    <p:sldId id="330" r:id="rId15"/>
    <p:sldId id="347" r:id="rId16"/>
    <p:sldId id="356" r:id="rId17"/>
    <p:sldId id="360" r:id="rId18"/>
    <p:sldId id="350" r:id="rId19"/>
    <p:sldId id="348" r:id="rId20"/>
    <p:sldId id="349" r:id="rId21"/>
    <p:sldId id="323" r:id="rId22"/>
    <p:sldId id="352" r:id="rId23"/>
    <p:sldId id="354" r:id="rId24"/>
    <p:sldId id="340" r:id="rId25"/>
    <p:sldId id="345" r:id="rId26"/>
    <p:sldId id="361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" pitchFamily="-10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  <p:clrMru>
    <a:srgbClr val="A00000"/>
    <a:srgbClr val="7B0000"/>
    <a:srgbClr val="4C0000"/>
    <a:srgbClr val="D9DEEF"/>
    <a:srgbClr val="FFF6C4"/>
    <a:srgbClr val="FF0000"/>
    <a:srgbClr val="48485A"/>
    <a:srgbClr val="4A485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Comments="0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584" y="-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1" Type="http://schemas.openxmlformats.org/officeDocument/2006/relationships/presProps" Target="presProps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" Type="http://schemas.openxmlformats.org/officeDocument/2006/relationships/slideMaster" Target="slideMasters/slideMaster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0" Type="http://schemas.openxmlformats.org/officeDocument/2006/relationships/slide" Target="slides/slide8.xml"/><Relationship Id="rId32" Type="http://schemas.openxmlformats.org/officeDocument/2006/relationships/viewProps" Target="viewProps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9" Type="http://schemas.openxmlformats.org/officeDocument/2006/relationships/slide" Target="slides/slide7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7" Type="http://schemas.openxmlformats.org/officeDocument/2006/relationships/slide" Target="slides/slide25.xml"/><Relationship Id="rId14" Type="http://schemas.openxmlformats.org/officeDocument/2006/relationships/slide" Target="slides/slide12.xml"/><Relationship Id="rId23" Type="http://schemas.openxmlformats.org/officeDocument/2006/relationships/slide" Target="slides/slide21.xml"/><Relationship Id="rId4" Type="http://schemas.openxmlformats.org/officeDocument/2006/relationships/slide" Target="slides/slide2.xml"/><Relationship Id="rId28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30" Type="http://schemas.openxmlformats.org/officeDocument/2006/relationships/printerSettings" Target="printerSettings/printerSettings1.bin"/><Relationship Id="rId11" Type="http://schemas.openxmlformats.org/officeDocument/2006/relationships/slide" Target="slides/slide9.xml"/><Relationship Id="rId29" Type="http://schemas.openxmlformats.org/officeDocument/2006/relationships/handoutMaster" Target="handoutMasters/handoutMaster1.xml"/><Relationship Id="rId6" Type="http://schemas.openxmlformats.org/officeDocument/2006/relationships/slide" Target="slides/slide4.xml"/><Relationship Id="rId16" Type="http://schemas.openxmlformats.org/officeDocument/2006/relationships/slide" Target="slides/slide14.xml"/><Relationship Id="rId3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" Type="http://schemas.openxmlformats.org/officeDocument/2006/relationships/slideMaster" Target="slideMasters/slideMaster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Macintosh%20HD:Users:farhatbeg:Desktop:LLNL%20talk:ConeWire-CuKaImager_AL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hart>
    <c:autoTitleDeleted val="1"/>
    <c:plotArea>
      <c:layout>
        <c:manualLayout>
          <c:layoutTarget val="inner"/>
          <c:xMode val="edge"/>
          <c:yMode val="edge"/>
          <c:x val="0.0592592592592592"/>
          <c:y val="0.111111111111111"/>
          <c:w val="0.89037037037037"/>
          <c:h val="0.786492374727669"/>
        </c:manualLayout>
      </c:layout>
      <c:scatterChart>
        <c:scatterStyle val="smoothMarker"/>
        <c:ser>
          <c:idx val="3"/>
          <c:order val="0"/>
          <c:tx>
            <c:v>200um Cone + Intrin (5.5mJ) PP [20080814s01]</c:v>
          </c:tx>
          <c:spPr>
            <a:ln w="25400">
              <a:solidFill>
                <a:srgbClr val="4EE257"/>
              </a:solidFill>
              <a:prstDash val="solid"/>
            </a:ln>
          </c:spPr>
          <c:marker>
            <c:symbol val="none"/>
          </c:marker>
          <c:xVal>
            <c:numRef>
              <c:f>'Lineout Data'!$Q$10:$Q$356</c:f>
              <c:numCache>
                <c:formatCode>General</c:formatCode>
                <c:ptCount val="347"/>
                <c:pt idx="0">
                  <c:v>-114.956744935358</c:v>
                </c:pt>
                <c:pt idx="1">
                  <c:v>-111.248462840669</c:v>
                </c:pt>
                <c:pt idx="2">
                  <c:v>-107.54018074598</c:v>
                </c:pt>
                <c:pt idx="3">
                  <c:v>-103.831898651291</c:v>
                </c:pt>
                <c:pt idx="4">
                  <c:v>-100.123616556602</c:v>
                </c:pt>
                <c:pt idx="5">
                  <c:v>-96.415334461913</c:v>
                </c:pt>
                <c:pt idx="6">
                  <c:v>-92.70705236722408</c:v>
                </c:pt>
                <c:pt idx="7">
                  <c:v>-88.99877027253478</c:v>
                </c:pt>
                <c:pt idx="8">
                  <c:v>-85.29048817784599</c:v>
                </c:pt>
                <c:pt idx="9">
                  <c:v>-81.5822060831572</c:v>
                </c:pt>
                <c:pt idx="10">
                  <c:v>-77.8739239884682</c:v>
                </c:pt>
                <c:pt idx="11">
                  <c:v>-74.16564189377904</c:v>
                </c:pt>
                <c:pt idx="12">
                  <c:v>-70.4573597990903</c:v>
                </c:pt>
                <c:pt idx="13">
                  <c:v>-66.74907770440115</c:v>
                </c:pt>
                <c:pt idx="14">
                  <c:v>-63.04079560971225</c:v>
                </c:pt>
                <c:pt idx="15">
                  <c:v>-59.3325135150234</c:v>
                </c:pt>
                <c:pt idx="16">
                  <c:v>-55.6242314203345</c:v>
                </c:pt>
                <c:pt idx="17">
                  <c:v>-51.91594932564549</c:v>
                </c:pt>
                <c:pt idx="18">
                  <c:v>-48.2076672309565</c:v>
                </c:pt>
                <c:pt idx="19">
                  <c:v>-44.4993851362676</c:v>
                </c:pt>
                <c:pt idx="20">
                  <c:v>-40.7911030415786</c:v>
                </c:pt>
                <c:pt idx="21">
                  <c:v>-37.0828209468896</c:v>
                </c:pt>
                <c:pt idx="22">
                  <c:v>-33.3745388522007</c:v>
                </c:pt>
                <c:pt idx="23">
                  <c:v>-29.6662567575117</c:v>
                </c:pt>
                <c:pt idx="24">
                  <c:v>-25.9579746628227</c:v>
                </c:pt>
                <c:pt idx="25">
                  <c:v>-22.24969256813365</c:v>
                </c:pt>
                <c:pt idx="26">
                  <c:v>-18.5414104734448</c:v>
                </c:pt>
                <c:pt idx="27">
                  <c:v>-14.8331283787559</c:v>
                </c:pt>
                <c:pt idx="28">
                  <c:v>-11.1248462840669</c:v>
                </c:pt>
                <c:pt idx="29">
                  <c:v>-7.41656418937793</c:v>
                </c:pt>
                <c:pt idx="30">
                  <c:v>-3.70828209468896</c:v>
                </c:pt>
                <c:pt idx="31">
                  <c:v>0.0</c:v>
                </c:pt>
                <c:pt idx="32">
                  <c:v>3.708282094688963</c:v>
                </c:pt>
                <c:pt idx="33">
                  <c:v>7.416564189377926</c:v>
                </c:pt>
                <c:pt idx="34">
                  <c:v>11.1248462840669</c:v>
                </c:pt>
                <c:pt idx="35">
                  <c:v>14.83312837875585</c:v>
                </c:pt>
                <c:pt idx="36">
                  <c:v>18.54141047344482</c:v>
                </c:pt>
                <c:pt idx="37">
                  <c:v>22.24969256813363</c:v>
                </c:pt>
                <c:pt idx="38">
                  <c:v>25.95797466282275</c:v>
                </c:pt>
                <c:pt idx="39">
                  <c:v>29.66625675751171</c:v>
                </c:pt>
                <c:pt idx="40">
                  <c:v>33.37453885220064</c:v>
                </c:pt>
                <c:pt idx="41">
                  <c:v>37.08282094688963</c:v>
                </c:pt>
                <c:pt idx="42">
                  <c:v>40.7911030415786</c:v>
                </c:pt>
                <c:pt idx="43">
                  <c:v>44.49938513626756</c:v>
                </c:pt>
                <c:pt idx="44">
                  <c:v>48.20766723095652</c:v>
                </c:pt>
                <c:pt idx="45">
                  <c:v>51.91594932564549</c:v>
                </c:pt>
                <c:pt idx="46">
                  <c:v>55.62423142033445</c:v>
                </c:pt>
                <c:pt idx="47">
                  <c:v>59.33251351502341</c:v>
                </c:pt>
                <c:pt idx="48">
                  <c:v>63.04079560971222</c:v>
                </c:pt>
                <c:pt idx="49">
                  <c:v>66.74907770440115</c:v>
                </c:pt>
                <c:pt idx="50">
                  <c:v>70.4573597990903</c:v>
                </c:pt>
                <c:pt idx="51">
                  <c:v>74.16564189377902</c:v>
                </c:pt>
                <c:pt idx="52">
                  <c:v>77.87392398846822</c:v>
                </c:pt>
                <c:pt idx="53">
                  <c:v>81.58220608315718</c:v>
                </c:pt>
                <c:pt idx="54">
                  <c:v>85.29048817784594</c:v>
                </c:pt>
                <c:pt idx="55">
                  <c:v>88.99877027253484</c:v>
                </c:pt>
                <c:pt idx="56">
                  <c:v>92.70705236722408</c:v>
                </c:pt>
                <c:pt idx="57">
                  <c:v>96.4153344619131</c:v>
                </c:pt>
                <c:pt idx="58">
                  <c:v>100.123616556602</c:v>
                </c:pt>
                <c:pt idx="59">
                  <c:v>103.831898651291</c:v>
                </c:pt>
                <c:pt idx="60">
                  <c:v>107.54018074598</c:v>
                </c:pt>
                <c:pt idx="61">
                  <c:v>111.2484628406689</c:v>
                </c:pt>
                <c:pt idx="62">
                  <c:v>114.956744935358</c:v>
                </c:pt>
                <c:pt idx="63">
                  <c:v>118.6650270300468</c:v>
                </c:pt>
                <c:pt idx="64">
                  <c:v>122.3733091247358</c:v>
                </c:pt>
                <c:pt idx="65">
                  <c:v>126.0815912194247</c:v>
                </c:pt>
                <c:pt idx="66">
                  <c:v>129.7898733141137</c:v>
                </c:pt>
                <c:pt idx="67">
                  <c:v>133.4981554088027</c:v>
                </c:pt>
                <c:pt idx="68">
                  <c:v>137.2064375034917</c:v>
                </c:pt>
                <c:pt idx="69">
                  <c:v>140.9147195981806</c:v>
                </c:pt>
                <c:pt idx="70">
                  <c:v>144.6230016928696</c:v>
                </c:pt>
                <c:pt idx="71">
                  <c:v>148.3312837875585</c:v>
                </c:pt>
                <c:pt idx="72">
                  <c:v>152.0395658822475</c:v>
                </c:pt>
                <c:pt idx="73">
                  <c:v>155.7478479769364</c:v>
                </c:pt>
                <c:pt idx="74">
                  <c:v>159.4561300716254</c:v>
                </c:pt>
                <c:pt idx="75">
                  <c:v>163.1644121663144</c:v>
                </c:pt>
                <c:pt idx="76">
                  <c:v>166.8726942610033</c:v>
                </c:pt>
                <c:pt idx="77">
                  <c:v>170.5809763556923</c:v>
                </c:pt>
                <c:pt idx="78">
                  <c:v>174.2892584503813</c:v>
                </c:pt>
                <c:pt idx="79">
                  <c:v>177.9975405450703</c:v>
                </c:pt>
                <c:pt idx="80">
                  <c:v>181.7058226397592</c:v>
                </c:pt>
                <c:pt idx="81">
                  <c:v>185.4141047344471</c:v>
                </c:pt>
                <c:pt idx="82">
                  <c:v>189.1223868291371</c:v>
                </c:pt>
                <c:pt idx="83">
                  <c:v>192.8306689238261</c:v>
                </c:pt>
                <c:pt idx="84">
                  <c:v>196.5389510185151</c:v>
                </c:pt>
                <c:pt idx="85">
                  <c:v>200.247233113204</c:v>
                </c:pt>
                <c:pt idx="86">
                  <c:v>203.955515207893</c:v>
                </c:pt>
                <c:pt idx="87">
                  <c:v>207.663797302582</c:v>
                </c:pt>
                <c:pt idx="88">
                  <c:v>211.372079397271</c:v>
                </c:pt>
                <c:pt idx="89">
                  <c:v>215.0803614919598</c:v>
                </c:pt>
                <c:pt idx="90">
                  <c:v>218.7886435866488</c:v>
                </c:pt>
                <c:pt idx="91">
                  <c:v>222.4969256813378</c:v>
                </c:pt>
                <c:pt idx="92">
                  <c:v>226.2052077760268</c:v>
                </c:pt>
                <c:pt idx="93">
                  <c:v>229.9134898707157</c:v>
                </c:pt>
                <c:pt idx="94">
                  <c:v>233.6217719654047</c:v>
                </c:pt>
                <c:pt idx="95">
                  <c:v>237.3300540600937</c:v>
                </c:pt>
                <c:pt idx="96">
                  <c:v>241.0383361547826</c:v>
                </c:pt>
                <c:pt idx="97">
                  <c:v>244.7466182494716</c:v>
                </c:pt>
                <c:pt idx="98">
                  <c:v>248.4549003441605</c:v>
                </c:pt>
                <c:pt idx="99">
                  <c:v>252.1631824388495</c:v>
                </c:pt>
                <c:pt idx="100">
                  <c:v>255.8714645335385</c:v>
                </c:pt>
                <c:pt idx="101">
                  <c:v>259.5797466282274</c:v>
                </c:pt>
                <c:pt idx="102">
                  <c:v>263.2880287229164</c:v>
                </c:pt>
                <c:pt idx="103">
                  <c:v>266.9963108176035</c:v>
                </c:pt>
                <c:pt idx="104">
                  <c:v>270.7045929122932</c:v>
                </c:pt>
                <c:pt idx="105">
                  <c:v>274.4128750069833</c:v>
                </c:pt>
                <c:pt idx="106">
                  <c:v>278.1211571016707</c:v>
                </c:pt>
                <c:pt idx="107">
                  <c:v>281.8294391963611</c:v>
                </c:pt>
                <c:pt idx="108">
                  <c:v>285.5377212910502</c:v>
                </c:pt>
                <c:pt idx="109">
                  <c:v>289.2460033857391</c:v>
                </c:pt>
                <c:pt idx="110">
                  <c:v>292.9542854804281</c:v>
                </c:pt>
                <c:pt idx="111">
                  <c:v>296.6625675751171</c:v>
                </c:pt>
                <c:pt idx="112">
                  <c:v>300.370849669806</c:v>
                </c:pt>
                <c:pt idx="113">
                  <c:v>304.0791317644942</c:v>
                </c:pt>
                <c:pt idx="114">
                  <c:v>307.7874138591839</c:v>
                </c:pt>
                <c:pt idx="115">
                  <c:v>311.4956959538719</c:v>
                </c:pt>
                <c:pt idx="116">
                  <c:v>315.2039780485619</c:v>
                </c:pt>
                <c:pt idx="117">
                  <c:v>318.9122601432508</c:v>
                </c:pt>
                <c:pt idx="118">
                  <c:v>322.6205422379398</c:v>
                </c:pt>
                <c:pt idx="119">
                  <c:v>326.3288243326288</c:v>
                </c:pt>
                <c:pt idx="120">
                  <c:v>330.0371064273176</c:v>
                </c:pt>
                <c:pt idx="121">
                  <c:v>333.7453885220067</c:v>
                </c:pt>
                <c:pt idx="122">
                  <c:v>337.4536706166957</c:v>
                </c:pt>
                <c:pt idx="123">
                  <c:v>341.1619527113846</c:v>
                </c:pt>
                <c:pt idx="124">
                  <c:v>344.8702348060736</c:v>
                </c:pt>
                <c:pt idx="125">
                  <c:v>348.5785169007626</c:v>
                </c:pt>
                <c:pt idx="126">
                  <c:v>352.2867989954515</c:v>
                </c:pt>
                <c:pt idx="127">
                  <c:v>355.9950810901405</c:v>
                </c:pt>
                <c:pt idx="128">
                  <c:v>359.7033631848294</c:v>
                </c:pt>
                <c:pt idx="129">
                  <c:v>363.4116452795184</c:v>
                </c:pt>
                <c:pt idx="130">
                  <c:v>367.1199273742074</c:v>
                </c:pt>
                <c:pt idx="131">
                  <c:v>370.8282094688949</c:v>
                </c:pt>
                <c:pt idx="132">
                  <c:v>374.5364915635852</c:v>
                </c:pt>
                <c:pt idx="133">
                  <c:v>378.2447736582739</c:v>
                </c:pt>
                <c:pt idx="134">
                  <c:v>381.9530557529632</c:v>
                </c:pt>
                <c:pt idx="135">
                  <c:v>385.6613378476519</c:v>
                </c:pt>
                <c:pt idx="136">
                  <c:v>389.3696199423412</c:v>
                </c:pt>
                <c:pt idx="137">
                  <c:v>393.0779020370301</c:v>
                </c:pt>
                <c:pt idx="138">
                  <c:v>396.786184131719</c:v>
                </c:pt>
                <c:pt idx="139">
                  <c:v>400.494466226408</c:v>
                </c:pt>
                <c:pt idx="140">
                  <c:v>404.2027483210971</c:v>
                </c:pt>
                <c:pt idx="141">
                  <c:v>407.9110304157861</c:v>
                </c:pt>
                <c:pt idx="142">
                  <c:v>411.619312510475</c:v>
                </c:pt>
                <c:pt idx="143">
                  <c:v>415.327594605164</c:v>
                </c:pt>
                <c:pt idx="144">
                  <c:v>419.0358766998528</c:v>
                </c:pt>
                <c:pt idx="145">
                  <c:v>422.7441587945417</c:v>
                </c:pt>
                <c:pt idx="146">
                  <c:v>426.4524408892306</c:v>
                </c:pt>
                <c:pt idx="147">
                  <c:v>430.1607229839197</c:v>
                </c:pt>
                <c:pt idx="148">
                  <c:v>433.8690050786087</c:v>
                </c:pt>
                <c:pt idx="149">
                  <c:v>437.5772871732977</c:v>
                </c:pt>
                <c:pt idx="150">
                  <c:v>441.2855692679852</c:v>
                </c:pt>
                <c:pt idx="151">
                  <c:v>444.9938513626739</c:v>
                </c:pt>
                <c:pt idx="152">
                  <c:v>448.7021334573639</c:v>
                </c:pt>
                <c:pt idx="153">
                  <c:v>452.4104155520536</c:v>
                </c:pt>
                <c:pt idx="154">
                  <c:v>456.1186976467425</c:v>
                </c:pt>
                <c:pt idx="155">
                  <c:v>459.8269797414312</c:v>
                </c:pt>
                <c:pt idx="156">
                  <c:v>463.5352618361204</c:v>
                </c:pt>
                <c:pt idx="157">
                  <c:v>467.2435439308093</c:v>
                </c:pt>
                <c:pt idx="158">
                  <c:v>470.9518260254983</c:v>
                </c:pt>
                <c:pt idx="159">
                  <c:v>474.6601081201873</c:v>
                </c:pt>
                <c:pt idx="160">
                  <c:v>478.3683902148763</c:v>
                </c:pt>
                <c:pt idx="161">
                  <c:v>482.0766723095652</c:v>
                </c:pt>
                <c:pt idx="162">
                  <c:v>485.7849544042542</c:v>
                </c:pt>
                <c:pt idx="163">
                  <c:v>489.4932364989417</c:v>
                </c:pt>
                <c:pt idx="164">
                  <c:v>493.2015185936319</c:v>
                </c:pt>
                <c:pt idx="165">
                  <c:v>496.909800688321</c:v>
                </c:pt>
                <c:pt idx="166">
                  <c:v>500.6180827830101</c:v>
                </c:pt>
                <c:pt idx="167">
                  <c:v>504.3263648776986</c:v>
                </c:pt>
                <c:pt idx="168">
                  <c:v>508.034646972388</c:v>
                </c:pt>
                <c:pt idx="169">
                  <c:v>511.7429290670769</c:v>
                </c:pt>
                <c:pt idx="170">
                  <c:v>515.451211161763</c:v>
                </c:pt>
                <c:pt idx="171">
                  <c:v>519.1594932564548</c:v>
                </c:pt>
                <c:pt idx="172">
                  <c:v>522.8677753511438</c:v>
                </c:pt>
                <c:pt idx="173">
                  <c:v>526.5760574458327</c:v>
                </c:pt>
                <c:pt idx="174">
                  <c:v>530.284339540522</c:v>
                </c:pt>
                <c:pt idx="175">
                  <c:v>533.9926216352084</c:v>
                </c:pt>
                <c:pt idx="176">
                  <c:v>537.7009037298996</c:v>
                </c:pt>
                <c:pt idx="177">
                  <c:v>541.4091858245879</c:v>
                </c:pt>
                <c:pt idx="178">
                  <c:v>545.1174679192776</c:v>
                </c:pt>
                <c:pt idx="179">
                  <c:v>548.8257500139664</c:v>
                </c:pt>
                <c:pt idx="180">
                  <c:v>552.5340321086555</c:v>
                </c:pt>
                <c:pt idx="181">
                  <c:v>556.2423142033444</c:v>
                </c:pt>
                <c:pt idx="182">
                  <c:v>559.9505962980334</c:v>
                </c:pt>
                <c:pt idx="183">
                  <c:v>563.6588783927223</c:v>
                </c:pt>
                <c:pt idx="184">
                  <c:v>567.3671604874072</c:v>
                </c:pt>
                <c:pt idx="185">
                  <c:v>571.0754425821005</c:v>
                </c:pt>
                <c:pt idx="186">
                  <c:v>574.783724676789</c:v>
                </c:pt>
                <c:pt idx="187">
                  <c:v>578.4920067714783</c:v>
                </c:pt>
                <c:pt idx="188">
                  <c:v>582.200288866168</c:v>
                </c:pt>
                <c:pt idx="189">
                  <c:v>585.908570960856</c:v>
                </c:pt>
                <c:pt idx="190">
                  <c:v>589.6168530555451</c:v>
                </c:pt>
                <c:pt idx="191">
                  <c:v>593.3251351502329</c:v>
                </c:pt>
                <c:pt idx="192">
                  <c:v>597.0334172449232</c:v>
                </c:pt>
                <c:pt idx="193">
                  <c:v>600.741699339612</c:v>
                </c:pt>
                <c:pt idx="194">
                  <c:v>604.449981434301</c:v>
                </c:pt>
                <c:pt idx="195">
                  <c:v>608.15826352899</c:v>
                </c:pt>
                <c:pt idx="196">
                  <c:v>611.8665456236779</c:v>
                </c:pt>
                <c:pt idx="197">
                  <c:v>615.574827718368</c:v>
                </c:pt>
                <c:pt idx="198">
                  <c:v>619.2831098130568</c:v>
                </c:pt>
                <c:pt idx="199">
                  <c:v>622.9913919077457</c:v>
                </c:pt>
                <c:pt idx="200">
                  <c:v>626.6996740024348</c:v>
                </c:pt>
                <c:pt idx="201">
                  <c:v>630.4079560971234</c:v>
                </c:pt>
                <c:pt idx="202">
                  <c:v>634.1162381918124</c:v>
                </c:pt>
                <c:pt idx="203">
                  <c:v>637.8245202865014</c:v>
                </c:pt>
                <c:pt idx="204">
                  <c:v>641.5328023811907</c:v>
                </c:pt>
                <c:pt idx="205">
                  <c:v>645.2410844758796</c:v>
                </c:pt>
                <c:pt idx="206">
                  <c:v>648.9493665705686</c:v>
                </c:pt>
                <c:pt idx="207">
                  <c:v>652.6576486652574</c:v>
                </c:pt>
                <c:pt idx="208">
                  <c:v>656.3659307599464</c:v>
                </c:pt>
                <c:pt idx="209">
                  <c:v>660.0742128546354</c:v>
                </c:pt>
                <c:pt idx="210">
                  <c:v>663.7824949493245</c:v>
                </c:pt>
                <c:pt idx="211">
                  <c:v>667.4907770440133</c:v>
                </c:pt>
                <c:pt idx="212">
                  <c:v>671.1990591387022</c:v>
                </c:pt>
                <c:pt idx="213">
                  <c:v>674.9073412333915</c:v>
                </c:pt>
                <c:pt idx="214">
                  <c:v>678.6156233280803</c:v>
                </c:pt>
                <c:pt idx="215">
                  <c:v>682.3239054227693</c:v>
                </c:pt>
                <c:pt idx="216">
                  <c:v>686.0321875174582</c:v>
                </c:pt>
                <c:pt idx="217">
                  <c:v>689.7404696121471</c:v>
                </c:pt>
                <c:pt idx="218">
                  <c:v>693.448751706836</c:v>
                </c:pt>
                <c:pt idx="219">
                  <c:v>697.1570338015233</c:v>
                </c:pt>
                <c:pt idx="220">
                  <c:v>700.8653158962118</c:v>
                </c:pt>
                <c:pt idx="221">
                  <c:v>704.573597990903</c:v>
                </c:pt>
                <c:pt idx="222">
                  <c:v>708.281880085592</c:v>
                </c:pt>
                <c:pt idx="223">
                  <c:v>711.9901621802791</c:v>
                </c:pt>
                <c:pt idx="224">
                  <c:v>715.69844427497</c:v>
                </c:pt>
                <c:pt idx="225">
                  <c:v>719.4067263696588</c:v>
                </c:pt>
                <c:pt idx="226">
                  <c:v>723.1150084643477</c:v>
                </c:pt>
                <c:pt idx="227">
                  <c:v>726.8232905590367</c:v>
                </c:pt>
                <c:pt idx="228">
                  <c:v>730.5315726537258</c:v>
                </c:pt>
                <c:pt idx="229">
                  <c:v>734.2398547484147</c:v>
                </c:pt>
                <c:pt idx="230">
                  <c:v>737.9481368431034</c:v>
                </c:pt>
                <c:pt idx="231">
                  <c:v>741.6564189377927</c:v>
                </c:pt>
                <c:pt idx="232">
                  <c:v>745.3647010324814</c:v>
                </c:pt>
                <c:pt idx="233">
                  <c:v>749.0729831271705</c:v>
                </c:pt>
                <c:pt idx="234">
                  <c:v>752.7812652218594</c:v>
                </c:pt>
                <c:pt idx="235">
                  <c:v>756.4895473165485</c:v>
                </c:pt>
                <c:pt idx="236">
                  <c:v>760.1978294112373</c:v>
                </c:pt>
                <c:pt idx="237">
                  <c:v>763.9061115059245</c:v>
                </c:pt>
                <c:pt idx="238">
                  <c:v>767.614393600615</c:v>
                </c:pt>
                <c:pt idx="239">
                  <c:v>771.322675695302</c:v>
                </c:pt>
                <c:pt idx="240">
                  <c:v>775.0309577899924</c:v>
                </c:pt>
                <c:pt idx="241">
                  <c:v>778.7392398846823</c:v>
                </c:pt>
                <c:pt idx="242">
                  <c:v>782.4475219793712</c:v>
                </c:pt>
                <c:pt idx="243">
                  <c:v>786.1558040740602</c:v>
                </c:pt>
                <c:pt idx="244">
                  <c:v>789.8640861687493</c:v>
                </c:pt>
                <c:pt idx="245">
                  <c:v>793.5723682634381</c:v>
                </c:pt>
                <c:pt idx="246">
                  <c:v>797.280650358127</c:v>
                </c:pt>
                <c:pt idx="247">
                  <c:v>800.988932452816</c:v>
                </c:pt>
                <c:pt idx="248">
                  <c:v>804.697214547505</c:v>
                </c:pt>
                <c:pt idx="249">
                  <c:v>808.4054966421941</c:v>
                </c:pt>
                <c:pt idx="250">
                  <c:v>812.113778736883</c:v>
                </c:pt>
                <c:pt idx="251">
                  <c:v>815.8220608315702</c:v>
                </c:pt>
                <c:pt idx="252">
                  <c:v>819.530342926261</c:v>
                </c:pt>
                <c:pt idx="253">
                  <c:v>823.2386250209494</c:v>
                </c:pt>
                <c:pt idx="254">
                  <c:v>826.9469071156374</c:v>
                </c:pt>
                <c:pt idx="255">
                  <c:v>830.655189210328</c:v>
                </c:pt>
                <c:pt idx="256">
                  <c:v>834.3634713050168</c:v>
                </c:pt>
                <c:pt idx="257">
                  <c:v>838.0717533997056</c:v>
                </c:pt>
                <c:pt idx="258">
                  <c:v>841.7800354943946</c:v>
                </c:pt>
                <c:pt idx="259">
                  <c:v>845.4883175890835</c:v>
                </c:pt>
                <c:pt idx="260">
                  <c:v>849.1965996837724</c:v>
                </c:pt>
                <c:pt idx="261">
                  <c:v>852.9048817784615</c:v>
                </c:pt>
                <c:pt idx="262">
                  <c:v>856.6131638731506</c:v>
                </c:pt>
                <c:pt idx="263">
                  <c:v>860.3214459678393</c:v>
                </c:pt>
                <c:pt idx="264">
                  <c:v>864.0297280625284</c:v>
                </c:pt>
                <c:pt idx="265">
                  <c:v>867.7380101572175</c:v>
                </c:pt>
                <c:pt idx="266">
                  <c:v>871.4462922519064</c:v>
                </c:pt>
                <c:pt idx="267">
                  <c:v>875.154574346596</c:v>
                </c:pt>
                <c:pt idx="268">
                  <c:v>878.8628564412824</c:v>
                </c:pt>
                <c:pt idx="269">
                  <c:v>882.5711385359733</c:v>
                </c:pt>
                <c:pt idx="270">
                  <c:v>886.279420630663</c:v>
                </c:pt>
                <c:pt idx="271">
                  <c:v>889.9877027253511</c:v>
                </c:pt>
                <c:pt idx="272">
                  <c:v>893.6959848200401</c:v>
                </c:pt>
                <c:pt idx="273">
                  <c:v>897.4042669147274</c:v>
                </c:pt>
                <c:pt idx="274">
                  <c:v>901.1125490094179</c:v>
                </c:pt>
                <c:pt idx="275">
                  <c:v>904.8208311041071</c:v>
                </c:pt>
                <c:pt idx="276">
                  <c:v>908.5291131987963</c:v>
                </c:pt>
                <c:pt idx="277">
                  <c:v>912.237395293485</c:v>
                </c:pt>
                <c:pt idx="278">
                  <c:v>915.9456773881741</c:v>
                </c:pt>
                <c:pt idx="279">
                  <c:v>919.6539594828629</c:v>
                </c:pt>
                <c:pt idx="280">
                  <c:v>923.362241577552</c:v>
                </c:pt>
                <c:pt idx="281">
                  <c:v>927.0705236722408</c:v>
                </c:pt>
                <c:pt idx="282">
                  <c:v>930.77880576693</c:v>
                </c:pt>
                <c:pt idx="283">
                  <c:v>934.4870878616184</c:v>
                </c:pt>
                <c:pt idx="284">
                  <c:v>938.195369956308</c:v>
                </c:pt>
                <c:pt idx="285">
                  <c:v>941.9036520509967</c:v>
                </c:pt>
                <c:pt idx="286">
                  <c:v>945.6119341456854</c:v>
                </c:pt>
                <c:pt idx="287">
                  <c:v>949.3202162403744</c:v>
                </c:pt>
                <c:pt idx="288">
                  <c:v>953.0284983350637</c:v>
                </c:pt>
                <c:pt idx="289">
                  <c:v>956.7367804297525</c:v>
                </c:pt>
                <c:pt idx="290">
                  <c:v>960.4450625244414</c:v>
                </c:pt>
                <c:pt idx="291">
                  <c:v>964.153344619131</c:v>
                </c:pt>
                <c:pt idx="292">
                  <c:v>967.861626713816</c:v>
                </c:pt>
                <c:pt idx="293">
                  <c:v>971.5699088085079</c:v>
                </c:pt>
                <c:pt idx="294">
                  <c:v>975.278190903198</c:v>
                </c:pt>
                <c:pt idx="295">
                  <c:v>978.986472997887</c:v>
                </c:pt>
                <c:pt idx="296">
                  <c:v>982.6947550925751</c:v>
                </c:pt>
                <c:pt idx="297">
                  <c:v>986.4030371872642</c:v>
                </c:pt>
                <c:pt idx="298">
                  <c:v>990.1113192819529</c:v>
                </c:pt>
                <c:pt idx="299">
                  <c:v>993.819601376642</c:v>
                </c:pt>
                <c:pt idx="300">
                  <c:v>997.5278834713311</c:v>
                </c:pt>
                <c:pt idx="301">
                  <c:v>1001.23616556602</c:v>
                </c:pt>
                <c:pt idx="302">
                  <c:v>1004.944447660709</c:v>
                </c:pt>
                <c:pt idx="303">
                  <c:v>1008.652729755398</c:v>
                </c:pt>
                <c:pt idx="304">
                  <c:v>1012.361011850087</c:v>
                </c:pt>
                <c:pt idx="305">
                  <c:v>1016.069293944776</c:v>
                </c:pt>
                <c:pt idx="306">
                  <c:v>1019.777576039465</c:v>
                </c:pt>
                <c:pt idx="307">
                  <c:v>1023.485858134154</c:v>
                </c:pt>
                <c:pt idx="308">
                  <c:v>1027.194140228828</c:v>
                </c:pt>
                <c:pt idx="309">
                  <c:v>1030.902422323532</c:v>
                </c:pt>
                <c:pt idx="310">
                  <c:v>1034.610704418221</c:v>
                </c:pt>
                <c:pt idx="311">
                  <c:v>1038.31898651291</c:v>
                </c:pt>
                <c:pt idx="312">
                  <c:v>1042.0272686076</c:v>
                </c:pt>
                <c:pt idx="313">
                  <c:v>1045.735550702287</c:v>
                </c:pt>
                <c:pt idx="314">
                  <c:v>1049.443832796977</c:v>
                </c:pt>
                <c:pt idx="315">
                  <c:v>1053.152114891665</c:v>
                </c:pt>
                <c:pt idx="316">
                  <c:v>1056.860396986355</c:v>
                </c:pt>
                <c:pt idx="317">
                  <c:v>1060.568679081043</c:v>
                </c:pt>
                <c:pt idx="318">
                  <c:v>1064.276961175732</c:v>
                </c:pt>
                <c:pt idx="319">
                  <c:v>1067.985243270422</c:v>
                </c:pt>
                <c:pt idx="320">
                  <c:v>1071.69352536511</c:v>
                </c:pt>
                <c:pt idx="321">
                  <c:v>1075.4018074598</c:v>
                </c:pt>
                <c:pt idx="322">
                  <c:v>1079.110089554488</c:v>
                </c:pt>
                <c:pt idx="323">
                  <c:v>1082.818371649177</c:v>
                </c:pt>
                <c:pt idx="324">
                  <c:v>1086.526653743866</c:v>
                </c:pt>
                <c:pt idx="325">
                  <c:v>1090.234935838555</c:v>
                </c:pt>
                <c:pt idx="326">
                  <c:v>1093.943217933244</c:v>
                </c:pt>
                <c:pt idx="327">
                  <c:v>1097.651500027933</c:v>
                </c:pt>
                <c:pt idx="328">
                  <c:v>1101.359782122622</c:v>
                </c:pt>
                <c:pt idx="329">
                  <c:v>1105.068064217311</c:v>
                </c:pt>
                <c:pt idx="330">
                  <c:v>1108.776346312</c:v>
                </c:pt>
                <c:pt idx="331">
                  <c:v>1112.48462840669</c:v>
                </c:pt>
                <c:pt idx="332">
                  <c:v>1116.192910501378</c:v>
                </c:pt>
                <c:pt idx="333">
                  <c:v>1119.901192596067</c:v>
                </c:pt>
                <c:pt idx="334">
                  <c:v>1123.609474690756</c:v>
                </c:pt>
                <c:pt idx="335">
                  <c:v>1127.317756785445</c:v>
                </c:pt>
                <c:pt idx="336">
                  <c:v>1131.026038880134</c:v>
                </c:pt>
                <c:pt idx="337">
                  <c:v>1134.734320974823</c:v>
                </c:pt>
                <c:pt idx="338">
                  <c:v>1138.442603069512</c:v>
                </c:pt>
                <c:pt idx="339">
                  <c:v>1142.150885164201</c:v>
                </c:pt>
                <c:pt idx="340">
                  <c:v>1145.85916725889</c:v>
                </c:pt>
                <c:pt idx="341">
                  <c:v>1149.567449353578</c:v>
                </c:pt>
                <c:pt idx="342">
                  <c:v>1153.275731448268</c:v>
                </c:pt>
                <c:pt idx="343">
                  <c:v>1156.984013542957</c:v>
                </c:pt>
                <c:pt idx="344">
                  <c:v>1160.692295637645</c:v>
                </c:pt>
                <c:pt idx="345">
                  <c:v>1164.400577732335</c:v>
                </c:pt>
                <c:pt idx="346">
                  <c:v>1168.108859827023</c:v>
                </c:pt>
              </c:numCache>
            </c:numRef>
          </c:xVal>
          <c:yVal>
            <c:numRef>
              <c:f>'Lineout Data'!$S$10:$S$356</c:f>
              <c:numCache>
                <c:formatCode>General</c:formatCode>
                <c:ptCount val="347"/>
                <c:pt idx="0">
                  <c:v>62.20624657534221</c:v>
                </c:pt>
                <c:pt idx="1">
                  <c:v>62.8745205479452</c:v>
                </c:pt>
                <c:pt idx="2">
                  <c:v>76.4690410958904</c:v>
                </c:pt>
                <c:pt idx="3">
                  <c:v>67.1675616438356</c:v>
                </c:pt>
                <c:pt idx="4">
                  <c:v>67.72953424657534</c:v>
                </c:pt>
                <c:pt idx="5">
                  <c:v>73.65632876712307</c:v>
                </c:pt>
                <c:pt idx="6">
                  <c:v>74.52098630136985</c:v>
                </c:pt>
                <c:pt idx="7">
                  <c:v>86.10279452054795</c:v>
                </c:pt>
                <c:pt idx="8">
                  <c:v>95.33457534246554</c:v>
                </c:pt>
                <c:pt idx="9">
                  <c:v>136.1459726027397</c:v>
                </c:pt>
                <c:pt idx="10">
                  <c:v>177.0454794520548</c:v>
                </c:pt>
                <c:pt idx="11">
                  <c:v>218.0626849315069</c:v>
                </c:pt>
                <c:pt idx="12">
                  <c:v>232.4863561643836</c:v>
                </c:pt>
                <c:pt idx="13">
                  <c:v>254.4900821917809</c:v>
                </c:pt>
                <c:pt idx="14">
                  <c:v>342.7309589041081</c:v>
                </c:pt>
                <c:pt idx="15">
                  <c:v>319.2554520547945</c:v>
                </c:pt>
                <c:pt idx="16">
                  <c:v>351.7979178082177</c:v>
                </c:pt>
                <c:pt idx="17">
                  <c:v>477.5776438356164</c:v>
                </c:pt>
                <c:pt idx="18">
                  <c:v>482.4010958904109</c:v>
                </c:pt>
                <c:pt idx="19">
                  <c:v>613.478794520548</c:v>
                </c:pt>
                <c:pt idx="20">
                  <c:v>580.395397260274</c:v>
                </c:pt>
                <c:pt idx="21">
                  <c:v>732.3962739726027</c:v>
                </c:pt>
                <c:pt idx="22">
                  <c:v>741.517589041096</c:v>
                </c:pt>
                <c:pt idx="23">
                  <c:v>655.435397260274</c:v>
                </c:pt>
                <c:pt idx="24">
                  <c:v>722.2360547945187</c:v>
                </c:pt>
                <c:pt idx="25">
                  <c:v>707.6986301369865</c:v>
                </c:pt>
                <c:pt idx="26">
                  <c:v>638.7351232876711</c:v>
                </c:pt>
                <c:pt idx="27">
                  <c:v>762.2814246575345</c:v>
                </c:pt>
                <c:pt idx="28">
                  <c:v>721.8358356164384</c:v>
                </c:pt>
                <c:pt idx="29">
                  <c:v>693.272109589041</c:v>
                </c:pt>
                <c:pt idx="30">
                  <c:v>761.8645479452036</c:v>
                </c:pt>
                <c:pt idx="31">
                  <c:v>814.0797808219177</c:v>
                </c:pt>
                <c:pt idx="32">
                  <c:v>811.4974246575342</c:v>
                </c:pt>
                <c:pt idx="33">
                  <c:v>697.798136986302</c:v>
                </c:pt>
                <c:pt idx="34">
                  <c:v>710.7763287671235</c:v>
                </c:pt>
                <c:pt idx="35">
                  <c:v>659.5616438356145</c:v>
                </c:pt>
                <c:pt idx="36">
                  <c:v>766.3294246575343</c:v>
                </c:pt>
                <c:pt idx="37">
                  <c:v>733.9250410958904</c:v>
                </c:pt>
                <c:pt idx="38">
                  <c:v>674.5095890410958</c:v>
                </c:pt>
                <c:pt idx="39">
                  <c:v>712.4054794520548</c:v>
                </c:pt>
                <c:pt idx="40">
                  <c:v>649.738739726028</c:v>
                </c:pt>
                <c:pt idx="41">
                  <c:v>651.820712328767</c:v>
                </c:pt>
                <c:pt idx="42">
                  <c:v>612.6174246575342</c:v>
                </c:pt>
                <c:pt idx="43">
                  <c:v>566.2071232876712</c:v>
                </c:pt>
                <c:pt idx="44">
                  <c:v>561.796383561644</c:v>
                </c:pt>
                <c:pt idx="45">
                  <c:v>589.948493150685</c:v>
                </c:pt>
                <c:pt idx="46">
                  <c:v>578.1619726027398</c:v>
                </c:pt>
                <c:pt idx="47">
                  <c:v>525.174136986302</c:v>
                </c:pt>
                <c:pt idx="48">
                  <c:v>472.8455890410959</c:v>
                </c:pt>
                <c:pt idx="49">
                  <c:v>456.901698630137</c:v>
                </c:pt>
                <c:pt idx="50">
                  <c:v>585.2795616438356</c:v>
                </c:pt>
                <c:pt idx="51">
                  <c:v>609.0338630136987</c:v>
                </c:pt>
                <c:pt idx="52">
                  <c:v>581.1614246575342</c:v>
                </c:pt>
                <c:pt idx="53">
                  <c:v>521.6366027397261</c:v>
                </c:pt>
                <c:pt idx="54">
                  <c:v>454.9547397260275</c:v>
                </c:pt>
                <c:pt idx="55">
                  <c:v>436.782904109589</c:v>
                </c:pt>
                <c:pt idx="56">
                  <c:v>389.5848767123288</c:v>
                </c:pt>
                <c:pt idx="57">
                  <c:v>391.6120547945205</c:v>
                </c:pt>
                <c:pt idx="58">
                  <c:v>397.0180821917808</c:v>
                </c:pt>
                <c:pt idx="59">
                  <c:v>350.8118356164384</c:v>
                </c:pt>
                <c:pt idx="60">
                  <c:v>399.0253150684915</c:v>
                </c:pt>
                <c:pt idx="61">
                  <c:v>295.930082191781</c:v>
                </c:pt>
                <c:pt idx="62">
                  <c:v>356.2386849315068</c:v>
                </c:pt>
                <c:pt idx="63">
                  <c:v>343.0522739726026</c:v>
                </c:pt>
                <c:pt idx="64">
                  <c:v>348.3522191780822</c:v>
                </c:pt>
                <c:pt idx="65">
                  <c:v>468.110904109589</c:v>
                </c:pt>
                <c:pt idx="66">
                  <c:v>371.2028493150685</c:v>
                </c:pt>
                <c:pt idx="67">
                  <c:v>306.5060821917808</c:v>
                </c:pt>
                <c:pt idx="68">
                  <c:v>313.1879452054795</c:v>
                </c:pt>
                <c:pt idx="69">
                  <c:v>355.0820821917808</c:v>
                </c:pt>
                <c:pt idx="70">
                  <c:v>292.2033972602723</c:v>
                </c:pt>
                <c:pt idx="71">
                  <c:v>324.753095890411</c:v>
                </c:pt>
                <c:pt idx="72">
                  <c:v>306.5727123287671</c:v>
                </c:pt>
                <c:pt idx="73">
                  <c:v>284.7673424657534</c:v>
                </c:pt>
                <c:pt idx="74">
                  <c:v>248.7818082191781</c:v>
                </c:pt>
                <c:pt idx="75">
                  <c:v>309.0987397260266</c:v>
                </c:pt>
                <c:pt idx="76">
                  <c:v>347.8904109589026</c:v>
                </c:pt>
                <c:pt idx="77">
                  <c:v>270.5065205479452</c:v>
                </c:pt>
                <c:pt idx="78">
                  <c:v>261.9684383561639</c:v>
                </c:pt>
                <c:pt idx="79">
                  <c:v>220.917698630137</c:v>
                </c:pt>
                <c:pt idx="80">
                  <c:v>219.3799452054795</c:v>
                </c:pt>
                <c:pt idx="81">
                  <c:v>266.4580821917808</c:v>
                </c:pt>
                <c:pt idx="82">
                  <c:v>268.2908493150685</c:v>
                </c:pt>
                <c:pt idx="83">
                  <c:v>277.8853698630137</c:v>
                </c:pt>
                <c:pt idx="84">
                  <c:v>349.254794520548</c:v>
                </c:pt>
                <c:pt idx="85">
                  <c:v>282.5380821917808</c:v>
                </c:pt>
                <c:pt idx="86">
                  <c:v>276.9361095890411</c:v>
                </c:pt>
                <c:pt idx="87">
                  <c:v>260.5137534246575</c:v>
                </c:pt>
                <c:pt idx="88">
                  <c:v>354.5115616438356</c:v>
                </c:pt>
                <c:pt idx="89">
                  <c:v>310.4267397260259</c:v>
                </c:pt>
                <c:pt idx="90">
                  <c:v>275.1307397260272</c:v>
                </c:pt>
                <c:pt idx="91">
                  <c:v>272.8131506849315</c:v>
                </c:pt>
                <c:pt idx="92">
                  <c:v>263.9355616438356</c:v>
                </c:pt>
                <c:pt idx="93">
                  <c:v>273.844164383562</c:v>
                </c:pt>
                <c:pt idx="94">
                  <c:v>235.8106301369863</c:v>
                </c:pt>
                <c:pt idx="95">
                  <c:v>285.2002191780819</c:v>
                </c:pt>
                <c:pt idx="96">
                  <c:v>257.6909589041092</c:v>
                </c:pt>
                <c:pt idx="97">
                  <c:v>279.6471232876713</c:v>
                </c:pt>
                <c:pt idx="98">
                  <c:v>256.6917260273972</c:v>
                </c:pt>
                <c:pt idx="99">
                  <c:v>243.0950136986302</c:v>
                </c:pt>
                <c:pt idx="100">
                  <c:v>249.8084383561643</c:v>
                </c:pt>
                <c:pt idx="101">
                  <c:v>251.0077808219178</c:v>
                </c:pt>
                <c:pt idx="102">
                  <c:v>269.988602739726</c:v>
                </c:pt>
                <c:pt idx="103">
                  <c:v>262.0162191780807</c:v>
                </c:pt>
                <c:pt idx="104">
                  <c:v>286.1950684931507</c:v>
                </c:pt>
                <c:pt idx="105">
                  <c:v>201.1789589041096</c:v>
                </c:pt>
                <c:pt idx="106">
                  <c:v>209.4557808219178</c:v>
                </c:pt>
                <c:pt idx="107">
                  <c:v>270.0113972602722</c:v>
                </c:pt>
                <c:pt idx="108">
                  <c:v>238.7537534246567</c:v>
                </c:pt>
                <c:pt idx="109">
                  <c:v>229.4327671232877</c:v>
                </c:pt>
                <c:pt idx="110">
                  <c:v>187.0301369863014</c:v>
                </c:pt>
                <c:pt idx="111">
                  <c:v>198.826301369863</c:v>
                </c:pt>
                <c:pt idx="112">
                  <c:v>221.1366575342466</c:v>
                </c:pt>
                <c:pt idx="113">
                  <c:v>215.0088767123287</c:v>
                </c:pt>
                <c:pt idx="114">
                  <c:v>224.538301369863</c:v>
                </c:pt>
                <c:pt idx="115">
                  <c:v>241.596493150685</c:v>
                </c:pt>
                <c:pt idx="116">
                  <c:v>216.7921095890411</c:v>
                </c:pt>
                <c:pt idx="117">
                  <c:v>224.9939726027397</c:v>
                </c:pt>
                <c:pt idx="118">
                  <c:v>204.9674520547945</c:v>
                </c:pt>
                <c:pt idx="119">
                  <c:v>221.9741369863013</c:v>
                </c:pt>
                <c:pt idx="120">
                  <c:v>201.9079452054795</c:v>
                </c:pt>
                <c:pt idx="121">
                  <c:v>199.3442191780822</c:v>
                </c:pt>
                <c:pt idx="122">
                  <c:v>133.2718904109589</c:v>
                </c:pt>
                <c:pt idx="123">
                  <c:v>196.8488767123288</c:v>
                </c:pt>
                <c:pt idx="124">
                  <c:v>243.1167123287671</c:v>
                </c:pt>
                <c:pt idx="125">
                  <c:v>230.4554520547945</c:v>
                </c:pt>
                <c:pt idx="126">
                  <c:v>199.0397808219178</c:v>
                </c:pt>
                <c:pt idx="127">
                  <c:v>231.5958356164383</c:v>
                </c:pt>
                <c:pt idx="128">
                  <c:v>241.0128219178083</c:v>
                </c:pt>
                <c:pt idx="129">
                  <c:v>285.022904109589</c:v>
                </c:pt>
                <c:pt idx="130">
                  <c:v>236.165698630137</c:v>
                </c:pt>
                <c:pt idx="131">
                  <c:v>176.384</c:v>
                </c:pt>
                <c:pt idx="132">
                  <c:v>167.9660273972603</c:v>
                </c:pt>
                <c:pt idx="133">
                  <c:v>229.0586301369863</c:v>
                </c:pt>
                <c:pt idx="134">
                  <c:v>207.2059178082192</c:v>
                </c:pt>
                <c:pt idx="135">
                  <c:v>240.4692602739726</c:v>
                </c:pt>
                <c:pt idx="136">
                  <c:v>225.7194520547945</c:v>
                </c:pt>
                <c:pt idx="137">
                  <c:v>184.4607123287671</c:v>
                </c:pt>
                <c:pt idx="138">
                  <c:v>204.7344657534246</c:v>
                </c:pt>
                <c:pt idx="139">
                  <c:v>229.1081643835616</c:v>
                </c:pt>
                <c:pt idx="140">
                  <c:v>237.7556164383562</c:v>
                </c:pt>
                <c:pt idx="141">
                  <c:v>266.5126575342465</c:v>
                </c:pt>
                <c:pt idx="142">
                  <c:v>238.1670136986301</c:v>
                </c:pt>
                <c:pt idx="143">
                  <c:v>204.8241095890411</c:v>
                </c:pt>
                <c:pt idx="144">
                  <c:v>145.6313424657534</c:v>
                </c:pt>
                <c:pt idx="145">
                  <c:v>166.6838356164384</c:v>
                </c:pt>
                <c:pt idx="146">
                  <c:v>242.8863561643836</c:v>
                </c:pt>
                <c:pt idx="147">
                  <c:v>214.4280547945205</c:v>
                </c:pt>
                <c:pt idx="148">
                  <c:v>196.378301369863</c:v>
                </c:pt>
                <c:pt idx="149">
                  <c:v>200.2901917808219</c:v>
                </c:pt>
                <c:pt idx="150">
                  <c:v>182.390794520548</c:v>
                </c:pt>
                <c:pt idx="151">
                  <c:v>127.1660273972603</c:v>
                </c:pt>
                <c:pt idx="152">
                  <c:v>156.9426849315068</c:v>
                </c:pt>
                <c:pt idx="153">
                  <c:v>190.2095342465753</c:v>
                </c:pt>
                <c:pt idx="154">
                  <c:v>144.1516712328767</c:v>
                </c:pt>
                <c:pt idx="155">
                  <c:v>155.4248767123288</c:v>
                </c:pt>
                <c:pt idx="156">
                  <c:v>220.6958904109589</c:v>
                </c:pt>
                <c:pt idx="157">
                  <c:v>212.0813150684931</c:v>
                </c:pt>
                <c:pt idx="158">
                  <c:v>216.3921095890411</c:v>
                </c:pt>
                <c:pt idx="159">
                  <c:v>208.0973150684931</c:v>
                </c:pt>
                <c:pt idx="160">
                  <c:v>183.8224657534247</c:v>
                </c:pt>
                <c:pt idx="161">
                  <c:v>143.5259178082191</c:v>
                </c:pt>
                <c:pt idx="162">
                  <c:v>200.48898630137</c:v>
                </c:pt>
                <c:pt idx="163">
                  <c:v>185.857095890411</c:v>
                </c:pt>
                <c:pt idx="164">
                  <c:v>164.8482191780822</c:v>
                </c:pt>
                <c:pt idx="165">
                  <c:v>188.826301369863</c:v>
                </c:pt>
                <c:pt idx="166">
                  <c:v>174.7730410958904</c:v>
                </c:pt>
                <c:pt idx="167">
                  <c:v>175.3363287671233</c:v>
                </c:pt>
                <c:pt idx="168">
                  <c:v>248.5687671232877</c:v>
                </c:pt>
                <c:pt idx="169">
                  <c:v>197.1127671232877</c:v>
                </c:pt>
                <c:pt idx="170">
                  <c:v>216.5286575342466</c:v>
                </c:pt>
                <c:pt idx="171">
                  <c:v>244.2156712328755</c:v>
                </c:pt>
                <c:pt idx="172">
                  <c:v>237.2232328767123</c:v>
                </c:pt>
                <c:pt idx="173">
                  <c:v>206.913095890411</c:v>
                </c:pt>
                <c:pt idx="174">
                  <c:v>179.8325479452055</c:v>
                </c:pt>
                <c:pt idx="175">
                  <c:v>158.4241095890411</c:v>
                </c:pt>
                <c:pt idx="176">
                  <c:v>157.2732054794521</c:v>
                </c:pt>
                <c:pt idx="177">
                  <c:v>178.0894246575342</c:v>
                </c:pt>
                <c:pt idx="178">
                  <c:v>201.3025753424658</c:v>
                </c:pt>
                <c:pt idx="179">
                  <c:v>205.9213150684931</c:v>
                </c:pt>
                <c:pt idx="180">
                  <c:v>194.4164383561644</c:v>
                </c:pt>
                <c:pt idx="181">
                  <c:v>181.9506849315069</c:v>
                </c:pt>
                <c:pt idx="182">
                  <c:v>200.202301369863</c:v>
                </c:pt>
                <c:pt idx="183">
                  <c:v>217.2966575342465</c:v>
                </c:pt>
                <c:pt idx="184">
                  <c:v>238.0094246575342</c:v>
                </c:pt>
                <c:pt idx="185">
                  <c:v>208.6529315068493</c:v>
                </c:pt>
                <c:pt idx="186">
                  <c:v>219.364602739726</c:v>
                </c:pt>
                <c:pt idx="187">
                  <c:v>201.6122739726027</c:v>
                </c:pt>
                <c:pt idx="188">
                  <c:v>168.1172602739726</c:v>
                </c:pt>
                <c:pt idx="189">
                  <c:v>203.5392876712329</c:v>
                </c:pt>
                <c:pt idx="190">
                  <c:v>194.8795616438356</c:v>
                </c:pt>
                <c:pt idx="191">
                  <c:v>261.8715616438356</c:v>
                </c:pt>
                <c:pt idx="192">
                  <c:v>230.8427397260274</c:v>
                </c:pt>
                <c:pt idx="193">
                  <c:v>212.1229589041096</c:v>
                </c:pt>
                <c:pt idx="194">
                  <c:v>171.7882739726027</c:v>
                </c:pt>
                <c:pt idx="195">
                  <c:v>182.2185205479452</c:v>
                </c:pt>
                <c:pt idx="196">
                  <c:v>187.6666301369863</c:v>
                </c:pt>
                <c:pt idx="197">
                  <c:v>199.6442739726027</c:v>
                </c:pt>
                <c:pt idx="198">
                  <c:v>179.1270136986302</c:v>
                </c:pt>
                <c:pt idx="199">
                  <c:v>168.373698630137</c:v>
                </c:pt>
                <c:pt idx="200">
                  <c:v>174.8212602739726</c:v>
                </c:pt>
                <c:pt idx="201">
                  <c:v>181.8244383561643</c:v>
                </c:pt>
                <c:pt idx="202">
                  <c:v>188.4326575342466</c:v>
                </c:pt>
                <c:pt idx="203">
                  <c:v>221.2374794520548</c:v>
                </c:pt>
                <c:pt idx="204">
                  <c:v>271.664</c:v>
                </c:pt>
                <c:pt idx="205">
                  <c:v>201.461698630137</c:v>
                </c:pt>
                <c:pt idx="206">
                  <c:v>191.9533150684932</c:v>
                </c:pt>
                <c:pt idx="207">
                  <c:v>257.8112876712328</c:v>
                </c:pt>
                <c:pt idx="208">
                  <c:v>170.6211506849315</c:v>
                </c:pt>
                <c:pt idx="209">
                  <c:v>219.9061917808219</c:v>
                </c:pt>
                <c:pt idx="210">
                  <c:v>221.2138082191777</c:v>
                </c:pt>
                <c:pt idx="211">
                  <c:v>205.7104657534246</c:v>
                </c:pt>
                <c:pt idx="212">
                  <c:v>205.8851506849315</c:v>
                </c:pt>
                <c:pt idx="213">
                  <c:v>273.5105753424658</c:v>
                </c:pt>
                <c:pt idx="214">
                  <c:v>212.6768219178082</c:v>
                </c:pt>
                <c:pt idx="215">
                  <c:v>173.831890410959</c:v>
                </c:pt>
                <c:pt idx="216">
                  <c:v>147.8551232876712</c:v>
                </c:pt>
                <c:pt idx="217">
                  <c:v>142.3688767123288</c:v>
                </c:pt>
                <c:pt idx="218">
                  <c:v>152.1227397260274</c:v>
                </c:pt>
                <c:pt idx="219">
                  <c:v>179.8847123287671</c:v>
                </c:pt>
                <c:pt idx="220">
                  <c:v>186.4111780821918</c:v>
                </c:pt>
                <c:pt idx="221">
                  <c:v>141.3426849315069</c:v>
                </c:pt>
                <c:pt idx="222">
                  <c:v>165.4439452054795</c:v>
                </c:pt>
                <c:pt idx="223">
                  <c:v>201.9787397260274</c:v>
                </c:pt>
                <c:pt idx="224">
                  <c:v>247.4279452054795</c:v>
                </c:pt>
                <c:pt idx="225">
                  <c:v>195.8454794520548</c:v>
                </c:pt>
                <c:pt idx="226">
                  <c:v>145.1386301369863</c:v>
                </c:pt>
                <c:pt idx="227">
                  <c:v>139.24098630137</c:v>
                </c:pt>
                <c:pt idx="228">
                  <c:v>220.302904109589</c:v>
                </c:pt>
                <c:pt idx="229">
                  <c:v>173.4209315068493</c:v>
                </c:pt>
                <c:pt idx="230">
                  <c:v>193.342904109589</c:v>
                </c:pt>
                <c:pt idx="231">
                  <c:v>165.7740273972603</c:v>
                </c:pt>
                <c:pt idx="232">
                  <c:v>200.0585205479452</c:v>
                </c:pt>
                <c:pt idx="233">
                  <c:v>197.4461369863014</c:v>
                </c:pt>
                <c:pt idx="234">
                  <c:v>176.3454246575342</c:v>
                </c:pt>
                <c:pt idx="235">
                  <c:v>146.3831232876713</c:v>
                </c:pt>
                <c:pt idx="236">
                  <c:v>220.0944657534247</c:v>
                </c:pt>
                <c:pt idx="237">
                  <c:v>212.6671780821918</c:v>
                </c:pt>
                <c:pt idx="238">
                  <c:v>174.9556164383562</c:v>
                </c:pt>
                <c:pt idx="239">
                  <c:v>236.997698630137</c:v>
                </c:pt>
                <c:pt idx="240">
                  <c:v>163.5914520547945</c:v>
                </c:pt>
                <c:pt idx="241">
                  <c:v>98.78224657534246</c:v>
                </c:pt>
                <c:pt idx="242">
                  <c:v>172.6064657534247</c:v>
                </c:pt>
                <c:pt idx="243">
                  <c:v>177.2762739726027</c:v>
                </c:pt>
                <c:pt idx="244">
                  <c:v>177.5471780821918</c:v>
                </c:pt>
                <c:pt idx="245">
                  <c:v>188.2557808219178</c:v>
                </c:pt>
                <c:pt idx="246">
                  <c:v>199.0474520547945</c:v>
                </c:pt>
                <c:pt idx="247">
                  <c:v>194.1262465753425</c:v>
                </c:pt>
                <c:pt idx="248">
                  <c:v>208.4850410958904</c:v>
                </c:pt>
                <c:pt idx="249">
                  <c:v>171.3111232876712</c:v>
                </c:pt>
                <c:pt idx="250">
                  <c:v>224.3101369863014</c:v>
                </c:pt>
                <c:pt idx="251">
                  <c:v>170.7590136986301</c:v>
                </c:pt>
                <c:pt idx="252">
                  <c:v>167.026191780822</c:v>
                </c:pt>
                <c:pt idx="253">
                  <c:v>179.8200547945205</c:v>
                </c:pt>
                <c:pt idx="254">
                  <c:v>186.1347945205465</c:v>
                </c:pt>
                <c:pt idx="255">
                  <c:v>135.8104109589041</c:v>
                </c:pt>
                <c:pt idx="256">
                  <c:v>186.1100273972603</c:v>
                </c:pt>
                <c:pt idx="257">
                  <c:v>241.4608219178082</c:v>
                </c:pt>
                <c:pt idx="258">
                  <c:v>229.1940821917808</c:v>
                </c:pt>
                <c:pt idx="259">
                  <c:v>158.6728767123288</c:v>
                </c:pt>
                <c:pt idx="260">
                  <c:v>193.9248219178082</c:v>
                </c:pt>
                <c:pt idx="261">
                  <c:v>185.2690410958904</c:v>
                </c:pt>
                <c:pt idx="262">
                  <c:v>176.6191780821918</c:v>
                </c:pt>
                <c:pt idx="263">
                  <c:v>191.9921095890411</c:v>
                </c:pt>
                <c:pt idx="264">
                  <c:v>177.5110136986301</c:v>
                </c:pt>
                <c:pt idx="265">
                  <c:v>169.8687123287671</c:v>
                </c:pt>
                <c:pt idx="266">
                  <c:v>208.542904109589</c:v>
                </c:pt>
                <c:pt idx="267">
                  <c:v>129.6830684931507</c:v>
                </c:pt>
                <c:pt idx="268">
                  <c:v>151.2951232876712</c:v>
                </c:pt>
                <c:pt idx="269">
                  <c:v>150.5906849315069</c:v>
                </c:pt>
                <c:pt idx="270">
                  <c:v>171.146301369863</c:v>
                </c:pt>
                <c:pt idx="271">
                  <c:v>163.8632328767123</c:v>
                </c:pt>
                <c:pt idx="272">
                  <c:v>164.16</c:v>
                </c:pt>
                <c:pt idx="273">
                  <c:v>212.5067397260274</c:v>
                </c:pt>
                <c:pt idx="274">
                  <c:v>218.6614794520548</c:v>
                </c:pt>
                <c:pt idx="275">
                  <c:v>171.9767671232877</c:v>
                </c:pt>
                <c:pt idx="276">
                  <c:v>124.2897534246575</c:v>
                </c:pt>
                <c:pt idx="277">
                  <c:v>125.3922191780822</c:v>
                </c:pt>
                <c:pt idx="278">
                  <c:v>183.4921643835616</c:v>
                </c:pt>
                <c:pt idx="279">
                  <c:v>194.862904109589</c:v>
                </c:pt>
                <c:pt idx="280">
                  <c:v>176.5041095890411</c:v>
                </c:pt>
                <c:pt idx="281">
                  <c:v>173.0518356164384</c:v>
                </c:pt>
                <c:pt idx="282">
                  <c:v>159.0432876712329</c:v>
                </c:pt>
                <c:pt idx="283">
                  <c:v>139.3091506849315</c:v>
                </c:pt>
                <c:pt idx="284">
                  <c:v>178.487890410959</c:v>
                </c:pt>
                <c:pt idx="285">
                  <c:v>180.1214246575342</c:v>
                </c:pt>
                <c:pt idx="286">
                  <c:v>199.7477260273973</c:v>
                </c:pt>
                <c:pt idx="287">
                  <c:v>226.6601643835616</c:v>
                </c:pt>
                <c:pt idx="288">
                  <c:v>152.5236164383562</c:v>
                </c:pt>
                <c:pt idx="289">
                  <c:v>169.4465753424658</c:v>
                </c:pt>
                <c:pt idx="290">
                  <c:v>162.487890410959</c:v>
                </c:pt>
                <c:pt idx="291">
                  <c:v>170.1043287671233</c:v>
                </c:pt>
                <c:pt idx="292">
                  <c:v>205.006904109589</c:v>
                </c:pt>
                <c:pt idx="293">
                  <c:v>157.5601095890411</c:v>
                </c:pt>
                <c:pt idx="294">
                  <c:v>164.6106301369863</c:v>
                </c:pt>
                <c:pt idx="295">
                  <c:v>132.2424109589041</c:v>
                </c:pt>
                <c:pt idx="296">
                  <c:v>139.6613698630137</c:v>
                </c:pt>
                <c:pt idx="297">
                  <c:v>198.9407123287671</c:v>
                </c:pt>
                <c:pt idx="298">
                  <c:v>168.1683287671233</c:v>
                </c:pt>
                <c:pt idx="299">
                  <c:v>149.3442191780822</c:v>
                </c:pt>
                <c:pt idx="300">
                  <c:v>158.3281095890411</c:v>
                </c:pt>
                <c:pt idx="301">
                  <c:v>119.4150136986301</c:v>
                </c:pt>
                <c:pt idx="302">
                  <c:v>105.7470684931507</c:v>
                </c:pt>
                <c:pt idx="303">
                  <c:v>140.5012602739726</c:v>
                </c:pt>
                <c:pt idx="304">
                  <c:v>100.9045479452055</c:v>
                </c:pt>
                <c:pt idx="305">
                  <c:v>139.3889315068493</c:v>
                </c:pt>
                <c:pt idx="306">
                  <c:v>144.3524383561643</c:v>
                </c:pt>
                <c:pt idx="307">
                  <c:v>122.8427397260274</c:v>
                </c:pt>
                <c:pt idx="308">
                  <c:v>88.56723287671234</c:v>
                </c:pt>
                <c:pt idx="309">
                  <c:v>122.9135342465753</c:v>
                </c:pt>
                <c:pt idx="310">
                  <c:v>161.3183561643835</c:v>
                </c:pt>
                <c:pt idx="311">
                  <c:v>65.17194520547945</c:v>
                </c:pt>
                <c:pt idx="312">
                  <c:v>79.07375342465754</c:v>
                </c:pt>
                <c:pt idx="313">
                  <c:v>126.9192328767123</c:v>
                </c:pt>
                <c:pt idx="314">
                  <c:v>99.0875616438356</c:v>
                </c:pt>
                <c:pt idx="315">
                  <c:v>90.5435616438356</c:v>
                </c:pt>
                <c:pt idx="316">
                  <c:v>56.18367123287672</c:v>
                </c:pt>
                <c:pt idx="317">
                  <c:v>52.14400000000001</c:v>
                </c:pt>
                <c:pt idx="318">
                  <c:v>67.8533698630137</c:v>
                </c:pt>
                <c:pt idx="319">
                  <c:v>107.2786849315068</c:v>
                </c:pt>
                <c:pt idx="320">
                  <c:v>73.48580821917808</c:v>
                </c:pt>
                <c:pt idx="321">
                  <c:v>78.81402739726027</c:v>
                </c:pt>
                <c:pt idx="322">
                  <c:v>94.75835616438334</c:v>
                </c:pt>
                <c:pt idx="323">
                  <c:v>55.6346301369863</c:v>
                </c:pt>
                <c:pt idx="324">
                  <c:v>66.5915616438356</c:v>
                </c:pt>
                <c:pt idx="325">
                  <c:v>57.3387397260274</c:v>
                </c:pt>
                <c:pt idx="326">
                  <c:v>91.25786301369861</c:v>
                </c:pt>
                <c:pt idx="327">
                  <c:v>97.5651506849315</c:v>
                </c:pt>
                <c:pt idx="328">
                  <c:v>57.04372602739711</c:v>
                </c:pt>
                <c:pt idx="329">
                  <c:v>60.03989041095891</c:v>
                </c:pt>
                <c:pt idx="330">
                  <c:v>86.04405479452054</c:v>
                </c:pt>
                <c:pt idx="331">
                  <c:v>60.4004383561644</c:v>
                </c:pt>
                <c:pt idx="332">
                  <c:v>37.7825753424658</c:v>
                </c:pt>
                <c:pt idx="333">
                  <c:v>43.61030136986302</c:v>
                </c:pt>
                <c:pt idx="334">
                  <c:v>42.15912328767124</c:v>
                </c:pt>
                <c:pt idx="335">
                  <c:v>52.40767123287672</c:v>
                </c:pt>
                <c:pt idx="336">
                  <c:v>62.03572602739725</c:v>
                </c:pt>
                <c:pt idx="337">
                  <c:v>94.45457534246565</c:v>
                </c:pt>
                <c:pt idx="338">
                  <c:v>68.5845479452055</c:v>
                </c:pt>
                <c:pt idx="339">
                  <c:v>100.7276712328767</c:v>
                </c:pt>
                <c:pt idx="340">
                  <c:v>98.18060273972581</c:v>
                </c:pt>
                <c:pt idx="341">
                  <c:v>50.02104109589026</c:v>
                </c:pt>
                <c:pt idx="342">
                  <c:v>59.7681095890411</c:v>
                </c:pt>
                <c:pt idx="343">
                  <c:v>62.92690410958904</c:v>
                </c:pt>
                <c:pt idx="344">
                  <c:v>61.97391780821917</c:v>
                </c:pt>
                <c:pt idx="345">
                  <c:v>78.39583561643799</c:v>
                </c:pt>
                <c:pt idx="346">
                  <c:v>95.78936986301368</c:v>
                </c:pt>
              </c:numCache>
            </c:numRef>
          </c:yVal>
          <c:smooth val="1"/>
        </c:ser>
        <c:ser>
          <c:idx val="4"/>
          <c:order val="1"/>
          <c:tx>
            <c:v>200um Cone + Intrin (5.5mJ) PP [20080814s02]</c:v>
          </c:tx>
          <c:spPr>
            <a:ln w="25400">
              <a:solidFill>
                <a:srgbClr val="6711FF"/>
              </a:solidFill>
              <a:prstDash val="solid"/>
            </a:ln>
          </c:spPr>
          <c:marker>
            <c:symbol val="none"/>
          </c:marker>
          <c:xVal>
            <c:numRef>
              <c:f>'Lineout Data'!$V$10:$V$368</c:f>
              <c:numCache>
                <c:formatCode>General</c:formatCode>
                <c:ptCount val="359"/>
                <c:pt idx="0">
                  <c:v>-122.373309124736</c:v>
                </c:pt>
                <c:pt idx="1">
                  <c:v>-118.665027030047</c:v>
                </c:pt>
                <c:pt idx="2">
                  <c:v>-114.956744935358</c:v>
                </c:pt>
                <c:pt idx="3">
                  <c:v>-111.248462840669</c:v>
                </c:pt>
                <c:pt idx="4">
                  <c:v>-107.54018074598</c:v>
                </c:pt>
                <c:pt idx="5">
                  <c:v>-103.831898651291</c:v>
                </c:pt>
                <c:pt idx="6">
                  <c:v>-100.123616556602</c:v>
                </c:pt>
                <c:pt idx="7">
                  <c:v>-96.415334461913</c:v>
                </c:pt>
                <c:pt idx="8">
                  <c:v>-92.70705236722408</c:v>
                </c:pt>
                <c:pt idx="9">
                  <c:v>-88.99877027253478</c:v>
                </c:pt>
                <c:pt idx="10">
                  <c:v>-85.29048817784599</c:v>
                </c:pt>
                <c:pt idx="11">
                  <c:v>-81.5822060831572</c:v>
                </c:pt>
                <c:pt idx="12">
                  <c:v>-77.8739239884682</c:v>
                </c:pt>
                <c:pt idx="13">
                  <c:v>-74.16564189377904</c:v>
                </c:pt>
                <c:pt idx="14">
                  <c:v>-70.4573597990903</c:v>
                </c:pt>
                <c:pt idx="15">
                  <c:v>-66.74907770440115</c:v>
                </c:pt>
                <c:pt idx="16">
                  <c:v>-63.04079560971225</c:v>
                </c:pt>
                <c:pt idx="17">
                  <c:v>-59.3325135150234</c:v>
                </c:pt>
                <c:pt idx="18">
                  <c:v>-55.6242314203345</c:v>
                </c:pt>
                <c:pt idx="19">
                  <c:v>-51.91594932564549</c:v>
                </c:pt>
                <c:pt idx="20">
                  <c:v>-48.2076672309565</c:v>
                </c:pt>
                <c:pt idx="21">
                  <c:v>-44.4993851362676</c:v>
                </c:pt>
                <c:pt idx="22">
                  <c:v>-40.7911030415786</c:v>
                </c:pt>
                <c:pt idx="23">
                  <c:v>-37.0828209468896</c:v>
                </c:pt>
                <c:pt idx="24">
                  <c:v>-33.3745388522007</c:v>
                </c:pt>
                <c:pt idx="25">
                  <c:v>-29.6662567575117</c:v>
                </c:pt>
                <c:pt idx="26">
                  <c:v>-25.9579746628227</c:v>
                </c:pt>
                <c:pt idx="27">
                  <c:v>-22.24969256813365</c:v>
                </c:pt>
                <c:pt idx="28">
                  <c:v>-18.5414104734448</c:v>
                </c:pt>
                <c:pt idx="29">
                  <c:v>-14.8331283787559</c:v>
                </c:pt>
                <c:pt idx="30">
                  <c:v>-11.1248462840669</c:v>
                </c:pt>
                <c:pt idx="31">
                  <c:v>-7.41656418937793</c:v>
                </c:pt>
                <c:pt idx="32">
                  <c:v>-3.70828209468896</c:v>
                </c:pt>
                <c:pt idx="33">
                  <c:v>0.0</c:v>
                </c:pt>
                <c:pt idx="34">
                  <c:v>3.708282094688963</c:v>
                </c:pt>
                <c:pt idx="35">
                  <c:v>7.416564189377926</c:v>
                </c:pt>
                <c:pt idx="36">
                  <c:v>11.1248462840669</c:v>
                </c:pt>
                <c:pt idx="37">
                  <c:v>14.83312837875585</c:v>
                </c:pt>
                <c:pt idx="38">
                  <c:v>18.54141047344482</c:v>
                </c:pt>
                <c:pt idx="39">
                  <c:v>22.24969256813363</c:v>
                </c:pt>
                <c:pt idx="40">
                  <c:v>25.95797466282275</c:v>
                </c:pt>
                <c:pt idx="41">
                  <c:v>29.66625675751171</c:v>
                </c:pt>
                <c:pt idx="42">
                  <c:v>33.37453885220064</c:v>
                </c:pt>
                <c:pt idx="43">
                  <c:v>37.08282094688963</c:v>
                </c:pt>
                <c:pt idx="44">
                  <c:v>40.7911030415786</c:v>
                </c:pt>
                <c:pt idx="45">
                  <c:v>44.49938513626756</c:v>
                </c:pt>
                <c:pt idx="46">
                  <c:v>48.20766723095652</c:v>
                </c:pt>
                <c:pt idx="47">
                  <c:v>51.91594932564549</c:v>
                </c:pt>
                <c:pt idx="48">
                  <c:v>55.62423142033445</c:v>
                </c:pt>
                <c:pt idx="49">
                  <c:v>59.33251351502341</c:v>
                </c:pt>
                <c:pt idx="50">
                  <c:v>63.04079560971222</c:v>
                </c:pt>
                <c:pt idx="51">
                  <c:v>66.74907770440115</c:v>
                </c:pt>
                <c:pt idx="52">
                  <c:v>70.4573597990903</c:v>
                </c:pt>
                <c:pt idx="53">
                  <c:v>74.16564189377902</c:v>
                </c:pt>
                <c:pt idx="54">
                  <c:v>77.87392398846822</c:v>
                </c:pt>
                <c:pt idx="55">
                  <c:v>81.58220608315718</c:v>
                </c:pt>
                <c:pt idx="56">
                  <c:v>85.29048817784594</c:v>
                </c:pt>
                <c:pt idx="57">
                  <c:v>88.99877027253484</c:v>
                </c:pt>
                <c:pt idx="58">
                  <c:v>92.70705236722408</c:v>
                </c:pt>
                <c:pt idx="59">
                  <c:v>96.4153344619131</c:v>
                </c:pt>
                <c:pt idx="60">
                  <c:v>100.123616556602</c:v>
                </c:pt>
                <c:pt idx="61">
                  <c:v>103.831898651291</c:v>
                </c:pt>
                <c:pt idx="62">
                  <c:v>107.54018074598</c:v>
                </c:pt>
                <c:pt idx="63">
                  <c:v>111.2484628406689</c:v>
                </c:pt>
                <c:pt idx="64">
                  <c:v>114.956744935358</c:v>
                </c:pt>
                <c:pt idx="65">
                  <c:v>118.6650270300468</c:v>
                </c:pt>
                <c:pt idx="66">
                  <c:v>122.3733091247358</c:v>
                </c:pt>
                <c:pt idx="67">
                  <c:v>126.0815912194247</c:v>
                </c:pt>
                <c:pt idx="68">
                  <c:v>129.7898733141137</c:v>
                </c:pt>
                <c:pt idx="69">
                  <c:v>133.4981554088027</c:v>
                </c:pt>
                <c:pt idx="70">
                  <c:v>137.2064375034917</c:v>
                </c:pt>
                <c:pt idx="71">
                  <c:v>140.9147195981806</c:v>
                </c:pt>
                <c:pt idx="72">
                  <c:v>144.6230016928696</c:v>
                </c:pt>
                <c:pt idx="73">
                  <c:v>148.3312837875585</c:v>
                </c:pt>
                <c:pt idx="74">
                  <c:v>152.0395658822475</c:v>
                </c:pt>
                <c:pt idx="75">
                  <c:v>155.7478479769364</c:v>
                </c:pt>
                <c:pt idx="76">
                  <c:v>159.4561300716254</c:v>
                </c:pt>
                <c:pt idx="77">
                  <c:v>163.1644121663144</c:v>
                </c:pt>
                <c:pt idx="78">
                  <c:v>166.8726942610033</c:v>
                </c:pt>
                <c:pt idx="79">
                  <c:v>170.5809763556923</c:v>
                </c:pt>
                <c:pt idx="80">
                  <c:v>174.2892584503813</c:v>
                </c:pt>
                <c:pt idx="81">
                  <c:v>177.9975405450703</c:v>
                </c:pt>
                <c:pt idx="82">
                  <c:v>181.7058226397592</c:v>
                </c:pt>
                <c:pt idx="83">
                  <c:v>185.4141047344471</c:v>
                </c:pt>
                <c:pt idx="84">
                  <c:v>189.1223868291371</c:v>
                </c:pt>
                <c:pt idx="85">
                  <c:v>192.8306689238261</c:v>
                </c:pt>
                <c:pt idx="86">
                  <c:v>196.5389510185151</c:v>
                </c:pt>
                <c:pt idx="87">
                  <c:v>200.247233113204</c:v>
                </c:pt>
                <c:pt idx="88">
                  <c:v>203.955515207893</c:v>
                </c:pt>
                <c:pt idx="89">
                  <c:v>207.663797302582</c:v>
                </c:pt>
                <c:pt idx="90">
                  <c:v>211.372079397271</c:v>
                </c:pt>
                <c:pt idx="91">
                  <c:v>215.0803614919598</c:v>
                </c:pt>
                <c:pt idx="92">
                  <c:v>218.7886435866488</c:v>
                </c:pt>
                <c:pt idx="93">
                  <c:v>222.4969256813378</c:v>
                </c:pt>
                <c:pt idx="94">
                  <c:v>226.2052077760268</c:v>
                </c:pt>
                <c:pt idx="95">
                  <c:v>229.9134898707157</c:v>
                </c:pt>
                <c:pt idx="96">
                  <c:v>233.6217719654047</c:v>
                </c:pt>
                <c:pt idx="97">
                  <c:v>237.3300540600937</c:v>
                </c:pt>
                <c:pt idx="98">
                  <c:v>241.0383361547826</c:v>
                </c:pt>
                <c:pt idx="99">
                  <c:v>244.7466182494716</c:v>
                </c:pt>
                <c:pt idx="100">
                  <c:v>248.4549003441605</c:v>
                </c:pt>
                <c:pt idx="101">
                  <c:v>252.1631824388495</c:v>
                </c:pt>
                <c:pt idx="102">
                  <c:v>255.8714645335385</c:v>
                </c:pt>
                <c:pt idx="103">
                  <c:v>259.5797466282274</c:v>
                </c:pt>
                <c:pt idx="104">
                  <c:v>263.2880287229164</c:v>
                </c:pt>
                <c:pt idx="105">
                  <c:v>266.9963108176035</c:v>
                </c:pt>
                <c:pt idx="106">
                  <c:v>270.7045929122932</c:v>
                </c:pt>
                <c:pt idx="107">
                  <c:v>274.4128750069833</c:v>
                </c:pt>
                <c:pt idx="108">
                  <c:v>278.1211571016707</c:v>
                </c:pt>
                <c:pt idx="109">
                  <c:v>281.8294391963611</c:v>
                </c:pt>
                <c:pt idx="110">
                  <c:v>285.5377212910502</c:v>
                </c:pt>
                <c:pt idx="111">
                  <c:v>289.2460033857391</c:v>
                </c:pt>
                <c:pt idx="112">
                  <c:v>292.9542854804281</c:v>
                </c:pt>
                <c:pt idx="113">
                  <c:v>296.6625675751171</c:v>
                </c:pt>
                <c:pt idx="114">
                  <c:v>300.370849669806</c:v>
                </c:pt>
                <c:pt idx="115">
                  <c:v>304.0791317644942</c:v>
                </c:pt>
                <c:pt idx="116">
                  <c:v>307.7874138591839</c:v>
                </c:pt>
                <c:pt idx="117">
                  <c:v>311.4956959538719</c:v>
                </c:pt>
                <c:pt idx="118">
                  <c:v>315.2039780485619</c:v>
                </c:pt>
                <c:pt idx="119">
                  <c:v>318.9122601432508</c:v>
                </c:pt>
                <c:pt idx="120">
                  <c:v>322.6205422379398</c:v>
                </c:pt>
                <c:pt idx="121">
                  <c:v>326.3288243326288</c:v>
                </c:pt>
                <c:pt idx="122">
                  <c:v>330.0371064273176</c:v>
                </c:pt>
                <c:pt idx="123">
                  <c:v>333.7453885220067</c:v>
                </c:pt>
                <c:pt idx="124">
                  <c:v>337.4536706166957</c:v>
                </c:pt>
                <c:pt idx="125">
                  <c:v>341.1619527113846</c:v>
                </c:pt>
                <c:pt idx="126">
                  <c:v>344.8702348060736</c:v>
                </c:pt>
                <c:pt idx="127">
                  <c:v>348.5785169007626</c:v>
                </c:pt>
                <c:pt idx="128">
                  <c:v>352.2867989954515</c:v>
                </c:pt>
                <c:pt idx="129">
                  <c:v>355.9950810901405</c:v>
                </c:pt>
                <c:pt idx="130">
                  <c:v>359.7033631848294</c:v>
                </c:pt>
                <c:pt idx="131">
                  <c:v>363.4116452795184</c:v>
                </c:pt>
                <c:pt idx="132">
                  <c:v>367.1199273742074</c:v>
                </c:pt>
                <c:pt idx="133">
                  <c:v>370.8282094688949</c:v>
                </c:pt>
                <c:pt idx="134">
                  <c:v>374.5364915635852</c:v>
                </c:pt>
                <c:pt idx="135">
                  <c:v>378.2447736582739</c:v>
                </c:pt>
                <c:pt idx="136">
                  <c:v>381.9530557529632</c:v>
                </c:pt>
                <c:pt idx="137">
                  <c:v>385.6613378476519</c:v>
                </c:pt>
                <c:pt idx="138">
                  <c:v>389.3696199423412</c:v>
                </c:pt>
                <c:pt idx="139">
                  <c:v>393.0779020370301</c:v>
                </c:pt>
                <c:pt idx="140">
                  <c:v>396.786184131719</c:v>
                </c:pt>
                <c:pt idx="141">
                  <c:v>400.494466226408</c:v>
                </c:pt>
                <c:pt idx="142">
                  <c:v>404.2027483210971</c:v>
                </c:pt>
                <c:pt idx="143">
                  <c:v>407.9110304157861</c:v>
                </c:pt>
                <c:pt idx="144">
                  <c:v>411.619312510475</c:v>
                </c:pt>
                <c:pt idx="145">
                  <c:v>415.327594605164</c:v>
                </c:pt>
                <c:pt idx="146">
                  <c:v>419.0358766998528</c:v>
                </c:pt>
                <c:pt idx="147">
                  <c:v>422.7441587945417</c:v>
                </c:pt>
                <c:pt idx="148">
                  <c:v>426.4524408892306</c:v>
                </c:pt>
                <c:pt idx="149">
                  <c:v>430.1607229839197</c:v>
                </c:pt>
                <c:pt idx="150">
                  <c:v>433.8690050786087</c:v>
                </c:pt>
                <c:pt idx="151">
                  <c:v>437.5772871732977</c:v>
                </c:pt>
                <c:pt idx="152">
                  <c:v>441.2855692679852</c:v>
                </c:pt>
                <c:pt idx="153">
                  <c:v>444.9938513626739</c:v>
                </c:pt>
                <c:pt idx="154">
                  <c:v>448.7021334573639</c:v>
                </c:pt>
                <c:pt idx="155">
                  <c:v>452.4104155520536</c:v>
                </c:pt>
                <c:pt idx="156">
                  <c:v>456.1186976467425</c:v>
                </c:pt>
                <c:pt idx="157">
                  <c:v>459.8269797414312</c:v>
                </c:pt>
                <c:pt idx="158">
                  <c:v>463.5352618361204</c:v>
                </c:pt>
                <c:pt idx="159">
                  <c:v>467.2435439308093</c:v>
                </c:pt>
                <c:pt idx="160">
                  <c:v>470.9518260254983</c:v>
                </c:pt>
                <c:pt idx="161">
                  <c:v>474.6601081201873</c:v>
                </c:pt>
                <c:pt idx="162">
                  <c:v>478.3683902148763</c:v>
                </c:pt>
                <c:pt idx="163">
                  <c:v>482.0766723095652</c:v>
                </c:pt>
                <c:pt idx="164">
                  <c:v>485.7849544042542</c:v>
                </c:pt>
                <c:pt idx="165">
                  <c:v>489.4932364989417</c:v>
                </c:pt>
                <c:pt idx="166">
                  <c:v>493.2015185936319</c:v>
                </c:pt>
                <c:pt idx="167">
                  <c:v>496.909800688321</c:v>
                </c:pt>
                <c:pt idx="168">
                  <c:v>500.6180827830101</c:v>
                </c:pt>
                <c:pt idx="169">
                  <c:v>504.3263648776986</c:v>
                </c:pt>
                <c:pt idx="170">
                  <c:v>508.034646972388</c:v>
                </c:pt>
                <c:pt idx="171">
                  <c:v>511.7429290670769</c:v>
                </c:pt>
                <c:pt idx="172">
                  <c:v>515.451211161763</c:v>
                </c:pt>
                <c:pt idx="173">
                  <c:v>519.1594932564548</c:v>
                </c:pt>
                <c:pt idx="174">
                  <c:v>522.8677753511438</c:v>
                </c:pt>
                <c:pt idx="175">
                  <c:v>526.5760574458327</c:v>
                </c:pt>
                <c:pt idx="176">
                  <c:v>530.284339540522</c:v>
                </c:pt>
                <c:pt idx="177">
                  <c:v>533.9926216352084</c:v>
                </c:pt>
                <c:pt idx="178">
                  <c:v>537.7009037298996</c:v>
                </c:pt>
                <c:pt idx="179">
                  <c:v>541.4091858245879</c:v>
                </c:pt>
                <c:pt idx="180">
                  <c:v>545.1174679192776</c:v>
                </c:pt>
                <c:pt idx="181">
                  <c:v>548.8257500139664</c:v>
                </c:pt>
                <c:pt idx="182">
                  <c:v>552.5340321086555</c:v>
                </c:pt>
                <c:pt idx="183">
                  <c:v>556.2423142033444</c:v>
                </c:pt>
                <c:pt idx="184">
                  <c:v>559.9505962980334</c:v>
                </c:pt>
                <c:pt idx="185">
                  <c:v>563.6588783927223</c:v>
                </c:pt>
                <c:pt idx="186">
                  <c:v>567.3671604874072</c:v>
                </c:pt>
                <c:pt idx="187">
                  <c:v>571.0754425821005</c:v>
                </c:pt>
                <c:pt idx="188">
                  <c:v>574.783724676789</c:v>
                </c:pt>
                <c:pt idx="189">
                  <c:v>578.4920067714783</c:v>
                </c:pt>
                <c:pt idx="190">
                  <c:v>582.200288866168</c:v>
                </c:pt>
                <c:pt idx="191">
                  <c:v>585.908570960856</c:v>
                </c:pt>
                <c:pt idx="192">
                  <c:v>589.6168530555451</c:v>
                </c:pt>
                <c:pt idx="193">
                  <c:v>593.3251351502329</c:v>
                </c:pt>
                <c:pt idx="194">
                  <c:v>597.0334172449232</c:v>
                </c:pt>
                <c:pt idx="195">
                  <c:v>600.741699339612</c:v>
                </c:pt>
                <c:pt idx="196">
                  <c:v>604.449981434301</c:v>
                </c:pt>
                <c:pt idx="197">
                  <c:v>608.15826352899</c:v>
                </c:pt>
                <c:pt idx="198">
                  <c:v>611.8665456236779</c:v>
                </c:pt>
                <c:pt idx="199">
                  <c:v>615.574827718368</c:v>
                </c:pt>
                <c:pt idx="200">
                  <c:v>619.2831098130568</c:v>
                </c:pt>
                <c:pt idx="201">
                  <c:v>622.9913919077457</c:v>
                </c:pt>
                <c:pt idx="202">
                  <c:v>626.6996740024348</c:v>
                </c:pt>
                <c:pt idx="203">
                  <c:v>630.4079560971234</c:v>
                </c:pt>
                <c:pt idx="204">
                  <c:v>634.1162381918124</c:v>
                </c:pt>
                <c:pt idx="205">
                  <c:v>637.8245202865014</c:v>
                </c:pt>
                <c:pt idx="206">
                  <c:v>641.5328023811907</c:v>
                </c:pt>
                <c:pt idx="207">
                  <c:v>645.2410844758796</c:v>
                </c:pt>
                <c:pt idx="208">
                  <c:v>648.9493665705686</c:v>
                </c:pt>
                <c:pt idx="209">
                  <c:v>652.6576486652574</c:v>
                </c:pt>
                <c:pt idx="210">
                  <c:v>656.3659307599464</c:v>
                </c:pt>
                <c:pt idx="211">
                  <c:v>660.0742128546354</c:v>
                </c:pt>
                <c:pt idx="212">
                  <c:v>663.7824949493245</c:v>
                </c:pt>
                <c:pt idx="213">
                  <c:v>667.4907770440133</c:v>
                </c:pt>
                <c:pt idx="214">
                  <c:v>671.1990591387022</c:v>
                </c:pt>
                <c:pt idx="215">
                  <c:v>674.9073412333915</c:v>
                </c:pt>
                <c:pt idx="216">
                  <c:v>678.6156233280803</c:v>
                </c:pt>
                <c:pt idx="217">
                  <c:v>682.3239054227693</c:v>
                </c:pt>
                <c:pt idx="218">
                  <c:v>686.0321875174582</c:v>
                </c:pt>
                <c:pt idx="219">
                  <c:v>689.7404696121471</c:v>
                </c:pt>
                <c:pt idx="220">
                  <c:v>693.448751706836</c:v>
                </c:pt>
                <c:pt idx="221">
                  <c:v>697.1570338015233</c:v>
                </c:pt>
                <c:pt idx="222">
                  <c:v>700.8653158962118</c:v>
                </c:pt>
                <c:pt idx="223">
                  <c:v>704.573597990903</c:v>
                </c:pt>
                <c:pt idx="224">
                  <c:v>708.281880085592</c:v>
                </c:pt>
                <c:pt idx="225">
                  <c:v>711.9901621802791</c:v>
                </c:pt>
                <c:pt idx="226">
                  <c:v>715.69844427497</c:v>
                </c:pt>
                <c:pt idx="227">
                  <c:v>719.4067263696588</c:v>
                </c:pt>
                <c:pt idx="228">
                  <c:v>723.1150084643477</c:v>
                </c:pt>
                <c:pt idx="229">
                  <c:v>726.8232905590367</c:v>
                </c:pt>
                <c:pt idx="230">
                  <c:v>730.5315726537258</c:v>
                </c:pt>
                <c:pt idx="231">
                  <c:v>734.2398547484147</c:v>
                </c:pt>
                <c:pt idx="232">
                  <c:v>737.9481368431034</c:v>
                </c:pt>
                <c:pt idx="233">
                  <c:v>741.6564189377927</c:v>
                </c:pt>
                <c:pt idx="234">
                  <c:v>745.3647010324814</c:v>
                </c:pt>
                <c:pt idx="235">
                  <c:v>749.0729831271705</c:v>
                </c:pt>
                <c:pt idx="236">
                  <c:v>752.7812652218594</c:v>
                </c:pt>
                <c:pt idx="237">
                  <c:v>756.4895473165485</c:v>
                </c:pt>
                <c:pt idx="238">
                  <c:v>760.1978294112373</c:v>
                </c:pt>
                <c:pt idx="239">
                  <c:v>763.9061115059245</c:v>
                </c:pt>
                <c:pt idx="240">
                  <c:v>767.614393600615</c:v>
                </c:pt>
                <c:pt idx="241">
                  <c:v>771.322675695302</c:v>
                </c:pt>
                <c:pt idx="242">
                  <c:v>775.0309577899924</c:v>
                </c:pt>
                <c:pt idx="243">
                  <c:v>778.7392398846823</c:v>
                </c:pt>
                <c:pt idx="244">
                  <c:v>782.4475219793712</c:v>
                </c:pt>
                <c:pt idx="245">
                  <c:v>786.1558040740602</c:v>
                </c:pt>
                <c:pt idx="246">
                  <c:v>789.8640861687493</c:v>
                </c:pt>
                <c:pt idx="247">
                  <c:v>793.5723682634381</c:v>
                </c:pt>
                <c:pt idx="248">
                  <c:v>797.280650358127</c:v>
                </c:pt>
                <c:pt idx="249">
                  <c:v>800.988932452816</c:v>
                </c:pt>
                <c:pt idx="250">
                  <c:v>804.697214547505</c:v>
                </c:pt>
                <c:pt idx="251">
                  <c:v>808.4054966421941</c:v>
                </c:pt>
                <c:pt idx="252">
                  <c:v>812.113778736883</c:v>
                </c:pt>
                <c:pt idx="253">
                  <c:v>815.8220608315702</c:v>
                </c:pt>
                <c:pt idx="254">
                  <c:v>819.530342926261</c:v>
                </c:pt>
                <c:pt idx="255">
                  <c:v>823.2386250209494</c:v>
                </c:pt>
                <c:pt idx="256">
                  <c:v>826.9469071156374</c:v>
                </c:pt>
                <c:pt idx="257">
                  <c:v>830.655189210328</c:v>
                </c:pt>
                <c:pt idx="258">
                  <c:v>834.3634713050168</c:v>
                </c:pt>
                <c:pt idx="259">
                  <c:v>838.0717533997056</c:v>
                </c:pt>
                <c:pt idx="260">
                  <c:v>841.7800354943946</c:v>
                </c:pt>
                <c:pt idx="261">
                  <c:v>845.4883175890835</c:v>
                </c:pt>
                <c:pt idx="262">
                  <c:v>849.1965996837724</c:v>
                </c:pt>
                <c:pt idx="263">
                  <c:v>852.9048817784615</c:v>
                </c:pt>
                <c:pt idx="264">
                  <c:v>856.6131638731506</c:v>
                </c:pt>
                <c:pt idx="265">
                  <c:v>860.3214459678393</c:v>
                </c:pt>
                <c:pt idx="266">
                  <c:v>864.0297280625284</c:v>
                </c:pt>
                <c:pt idx="267">
                  <c:v>867.7380101572175</c:v>
                </c:pt>
                <c:pt idx="268">
                  <c:v>871.4462922519064</c:v>
                </c:pt>
                <c:pt idx="269">
                  <c:v>875.154574346596</c:v>
                </c:pt>
                <c:pt idx="270">
                  <c:v>878.8628564412824</c:v>
                </c:pt>
                <c:pt idx="271">
                  <c:v>882.5711385359733</c:v>
                </c:pt>
                <c:pt idx="272">
                  <c:v>886.279420630663</c:v>
                </c:pt>
                <c:pt idx="273">
                  <c:v>889.9877027253511</c:v>
                </c:pt>
                <c:pt idx="274">
                  <c:v>893.6959848200401</c:v>
                </c:pt>
                <c:pt idx="275">
                  <c:v>897.4042669147274</c:v>
                </c:pt>
                <c:pt idx="276">
                  <c:v>901.1125490094179</c:v>
                </c:pt>
                <c:pt idx="277">
                  <c:v>904.8208311041071</c:v>
                </c:pt>
                <c:pt idx="278">
                  <c:v>908.5291131987963</c:v>
                </c:pt>
                <c:pt idx="279">
                  <c:v>912.237395293485</c:v>
                </c:pt>
                <c:pt idx="280">
                  <c:v>915.9456773881741</c:v>
                </c:pt>
                <c:pt idx="281">
                  <c:v>919.6539594828629</c:v>
                </c:pt>
                <c:pt idx="282">
                  <c:v>923.362241577552</c:v>
                </c:pt>
                <c:pt idx="283">
                  <c:v>927.0705236722408</c:v>
                </c:pt>
                <c:pt idx="284">
                  <c:v>930.77880576693</c:v>
                </c:pt>
                <c:pt idx="285">
                  <c:v>934.4870878616184</c:v>
                </c:pt>
                <c:pt idx="286">
                  <c:v>938.195369956308</c:v>
                </c:pt>
                <c:pt idx="287">
                  <c:v>941.9036520509967</c:v>
                </c:pt>
                <c:pt idx="288">
                  <c:v>945.6119341456854</c:v>
                </c:pt>
                <c:pt idx="289">
                  <c:v>949.3202162403744</c:v>
                </c:pt>
                <c:pt idx="290">
                  <c:v>953.0284983350637</c:v>
                </c:pt>
                <c:pt idx="291">
                  <c:v>956.7367804297525</c:v>
                </c:pt>
                <c:pt idx="292">
                  <c:v>960.4450625244414</c:v>
                </c:pt>
                <c:pt idx="293">
                  <c:v>964.153344619131</c:v>
                </c:pt>
                <c:pt idx="294">
                  <c:v>967.861626713816</c:v>
                </c:pt>
                <c:pt idx="295">
                  <c:v>971.5699088085079</c:v>
                </c:pt>
                <c:pt idx="296">
                  <c:v>975.278190903198</c:v>
                </c:pt>
                <c:pt idx="297">
                  <c:v>978.986472997887</c:v>
                </c:pt>
                <c:pt idx="298">
                  <c:v>982.6947550925751</c:v>
                </c:pt>
                <c:pt idx="299">
                  <c:v>986.4030371872642</c:v>
                </c:pt>
                <c:pt idx="300">
                  <c:v>990.1113192819529</c:v>
                </c:pt>
                <c:pt idx="301">
                  <c:v>993.819601376642</c:v>
                </c:pt>
                <c:pt idx="302">
                  <c:v>997.5278834713311</c:v>
                </c:pt>
                <c:pt idx="303">
                  <c:v>1001.23616556602</c:v>
                </c:pt>
                <c:pt idx="304">
                  <c:v>1004.944447660709</c:v>
                </c:pt>
                <c:pt idx="305">
                  <c:v>1008.652729755398</c:v>
                </c:pt>
                <c:pt idx="306">
                  <c:v>1012.361011850087</c:v>
                </c:pt>
                <c:pt idx="307">
                  <c:v>1016.069293944776</c:v>
                </c:pt>
                <c:pt idx="308">
                  <c:v>1019.777576039465</c:v>
                </c:pt>
                <c:pt idx="309">
                  <c:v>1023.485858134154</c:v>
                </c:pt>
                <c:pt idx="310">
                  <c:v>1027.194140228828</c:v>
                </c:pt>
                <c:pt idx="311">
                  <c:v>1030.902422323532</c:v>
                </c:pt>
                <c:pt idx="312">
                  <c:v>1034.610704418221</c:v>
                </c:pt>
                <c:pt idx="313">
                  <c:v>1038.31898651291</c:v>
                </c:pt>
                <c:pt idx="314">
                  <c:v>1042.0272686076</c:v>
                </c:pt>
                <c:pt idx="315">
                  <c:v>1045.735550702287</c:v>
                </c:pt>
                <c:pt idx="316">
                  <c:v>1049.443832796977</c:v>
                </c:pt>
                <c:pt idx="317">
                  <c:v>1053.152114891665</c:v>
                </c:pt>
                <c:pt idx="318">
                  <c:v>1056.860396986355</c:v>
                </c:pt>
                <c:pt idx="319">
                  <c:v>1060.568679081043</c:v>
                </c:pt>
                <c:pt idx="320">
                  <c:v>1064.276961175732</c:v>
                </c:pt>
                <c:pt idx="321">
                  <c:v>1067.985243270422</c:v>
                </c:pt>
                <c:pt idx="322">
                  <c:v>1071.69352536511</c:v>
                </c:pt>
                <c:pt idx="323">
                  <c:v>1075.4018074598</c:v>
                </c:pt>
                <c:pt idx="324">
                  <c:v>1079.110089554488</c:v>
                </c:pt>
                <c:pt idx="325">
                  <c:v>1082.818371649177</c:v>
                </c:pt>
                <c:pt idx="326">
                  <c:v>1086.526653743866</c:v>
                </c:pt>
                <c:pt idx="327">
                  <c:v>1090.234935838555</c:v>
                </c:pt>
                <c:pt idx="328">
                  <c:v>1093.943217933244</c:v>
                </c:pt>
                <c:pt idx="329">
                  <c:v>1097.651500027933</c:v>
                </c:pt>
                <c:pt idx="330">
                  <c:v>1101.359782122622</c:v>
                </c:pt>
                <c:pt idx="331">
                  <c:v>1105.068064217311</c:v>
                </c:pt>
                <c:pt idx="332">
                  <c:v>1108.776346312</c:v>
                </c:pt>
                <c:pt idx="333">
                  <c:v>1112.48462840669</c:v>
                </c:pt>
                <c:pt idx="334">
                  <c:v>1116.192910501378</c:v>
                </c:pt>
                <c:pt idx="335">
                  <c:v>1119.901192596067</c:v>
                </c:pt>
                <c:pt idx="336">
                  <c:v>1123.609474690756</c:v>
                </c:pt>
                <c:pt idx="337">
                  <c:v>1127.317756785445</c:v>
                </c:pt>
                <c:pt idx="338">
                  <c:v>1131.026038880134</c:v>
                </c:pt>
                <c:pt idx="339">
                  <c:v>1134.734320974823</c:v>
                </c:pt>
                <c:pt idx="340">
                  <c:v>1138.442603069512</c:v>
                </c:pt>
                <c:pt idx="341">
                  <c:v>1142.150885164201</c:v>
                </c:pt>
                <c:pt idx="342">
                  <c:v>1145.85916725889</c:v>
                </c:pt>
                <c:pt idx="343">
                  <c:v>1149.567449353578</c:v>
                </c:pt>
                <c:pt idx="344">
                  <c:v>1153.275731448268</c:v>
                </c:pt>
                <c:pt idx="345">
                  <c:v>1156.984013542957</c:v>
                </c:pt>
                <c:pt idx="346">
                  <c:v>1160.692295637645</c:v>
                </c:pt>
                <c:pt idx="347">
                  <c:v>1164.400577732335</c:v>
                </c:pt>
                <c:pt idx="348">
                  <c:v>1168.108859827023</c:v>
                </c:pt>
                <c:pt idx="349">
                  <c:v>1171.817141921712</c:v>
                </c:pt>
                <c:pt idx="350">
                  <c:v>1175.525424016401</c:v>
                </c:pt>
                <c:pt idx="351">
                  <c:v>1179.23370611109</c:v>
                </c:pt>
                <c:pt idx="352">
                  <c:v>1182.94198820578</c:v>
                </c:pt>
                <c:pt idx="353">
                  <c:v>1186.650270300468</c:v>
                </c:pt>
                <c:pt idx="354">
                  <c:v>1190.358552395157</c:v>
                </c:pt>
                <c:pt idx="355">
                  <c:v>1194.066834489846</c:v>
                </c:pt>
                <c:pt idx="356">
                  <c:v>1197.775116584535</c:v>
                </c:pt>
                <c:pt idx="357">
                  <c:v>1201.483398679224</c:v>
                </c:pt>
                <c:pt idx="358">
                  <c:v>1205.191680773913</c:v>
                </c:pt>
              </c:numCache>
            </c:numRef>
          </c:xVal>
          <c:yVal>
            <c:numRef>
              <c:f>'Lineout Data'!$X$10:$X$368</c:f>
              <c:numCache>
                <c:formatCode>General</c:formatCode>
                <c:ptCount val="359"/>
                <c:pt idx="0">
                  <c:v>101.6081655172414</c:v>
                </c:pt>
                <c:pt idx="1">
                  <c:v>81.73395862068965</c:v>
                </c:pt>
                <c:pt idx="2">
                  <c:v>80.46212413793103</c:v>
                </c:pt>
                <c:pt idx="3">
                  <c:v>135.4793931034483</c:v>
                </c:pt>
                <c:pt idx="4">
                  <c:v>99.02609655172387</c:v>
                </c:pt>
                <c:pt idx="5">
                  <c:v>185.0032551724138</c:v>
                </c:pt>
                <c:pt idx="6">
                  <c:v>118.593324137931</c:v>
                </c:pt>
                <c:pt idx="7">
                  <c:v>105.7160827586207</c:v>
                </c:pt>
                <c:pt idx="8">
                  <c:v>154.8126896551724</c:v>
                </c:pt>
                <c:pt idx="9">
                  <c:v>161.9396413793103</c:v>
                </c:pt>
                <c:pt idx="10">
                  <c:v>258.1462068965516</c:v>
                </c:pt>
                <c:pt idx="11">
                  <c:v>304.8591448275862</c:v>
                </c:pt>
                <c:pt idx="12">
                  <c:v>413.1464827586207</c:v>
                </c:pt>
                <c:pt idx="13">
                  <c:v>446.1486344827586</c:v>
                </c:pt>
                <c:pt idx="14">
                  <c:v>469.4803862068966</c:v>
                </c:pt>
                <c:pt idx="15">
                  <c:v>599.0457379310345</c:v>
                </c:pt>
                <c:pt idx="16">
                  <c:v>696.6009379310345</c:v>
                </c:pt>
                <c:pt idx="17">
                  <c:v>861.2321103448276</c:v>
                </c:pt>
                <c:pt idx="18">
                  <c:v>969.9065379310346</c:v>
                </c:pt>
                <c:pt idx="19">
                  <c:v>1162.164965517241</c:v>
                </c:pt>
                <c:pt idx="20">
                  <c:v>1322.66703448276</c:v>
                </c:pt>
                <c:pt idx="21">
                  <c:v>1337.205406896552</c:v>
                </c:pt>
                <c:pt idx="22">
                  <c:v>1379.227586206897</c:v>
                </c:pt>
                <c:pt idx="23">
                  <c:v>1385.25351724138</c:v>
                </c:pt>
                <c:pt idx="24">
                  <c:v>1625.805903448276</c:v>
                </c:pt>
                <c:pt idx="25">
                  <c:v>1638.927448275862</c:v>
                </c:pt>
                <c:pt idx="26">
                  <c:v>1754.108248275862</c:v>
                </c:pt>
                <c:pt idx="27">
                  <c:v>1792.241655172414</c:v>
                </c:pt>
                <c:pt idx="28">
                  <c:v>1682.450979310345</c:v>
                </c:pt>
                <c:pt idx="29">
                  <c:v>1797.364744827586</c:v>
                </c:pt>
                <c:pt idx="30">
                  <c:v>1845.750731034483</c:v>
                </c:pt>
                <c:pt idx="31">
                  <c:v>1804.813020689655</c:v>
                </c:pt>
                <c:pt idx="32">
                  <c:v>1817.184220689655</c:v>
                </c:pt>
                <c:pt idx="33">
                  <c:v>1867.356689655172</c:v>
                </c:pt>
                <c:pt idx="34">
                  <c:v>1723.097820689655</c:v>
                </c:pt>
                <c:pt idx="35">
                  <c:v>1796.400993103448</c:v>
                </c:pt>
                <c:pt idx="36">
                  <c:v>1787.47564137931</c:v>
                </c:pt>
                <c:pt idx="37">
                  <c:v>1665.485682758621</c:v>
                </c:pt>
                <c:pt idx="38">
                  <c:v>1622.51387586207</c:v>
                </c:pt>
                <c:pt idx="39">
                  <c:v>1661.7984</c:v>
                </c:pt>
                <c:pt idx="40">
                  <c:v>1604.84435862069</c:v>
                </c:pt>
                <c:pt idx="41">
                  <c:v>1755.957848275862</c:v>
                </c:pt>
                <c:pt idx="42">
                  <c:v>1796.342289655172</c:v>
                </c:pt>
                <c:pt idx="43">
                  <c:v>1696.798455172414</c:v>
                </c:pt>
                <c:pt idx="44">
                  <c:v>1522.386979310345</c:v>
                </c:pt>
                <c:pt idx="45">
                  <c:v>1409.537765517241</c:v>
                </c:pt>
                <c:pt idx="46">
                  <c:v>1366.359393103448</c:v>
                </c:pt>
                <c:pt idx="47">
                  <c:v>1256.53075862069</c:v>
                </c:pt>
                <c:pt idx="48">
                  <c:v>1296.61903448276</c:v>
                </c:pt>
                <c:pt idx="49">
                  <c:v>1291.943503448276</c:v>
                </c:pt>
                <c:pt idx="50">
                  <c:v>1215.132689655172</c:v>
                </c:pt>
                <c:pt idx="51">
                  <c:v>1290.227862068966</c:v>
                </c:pt>
                <c:pt idx="52">
                  <c:v>1212.059586206897</c:v>
                </c:pt>
                <c:pt idx="53">
                  <c:v>1181.468248275862</c:v>
                </c:pt>
                <c:pt idx="54">
                  <c:v>1128.207668965517</c:v>
                </c:pt>
                <c:pt idx="55">
                  <c:v>1210.364910344828</c:v>
                </c:pt>
                <c:pt idx="56">
                  <c:v>1218.773406896552</c:v>
                </c:pt>
                <c:pt idx="57">
                  <c:v>1071.286068965517</c:v>
                </c:pt>
                <c:pt idx="58">
                  <c:v>1102.688662068965</c:v>
                </c:pt>
                <c:pt idx="59">
                  <c:v>1074.509020689655</c:v>
                </c:pt>
                <c:pt idx="60">
                  <c:v>921.9815724137932</c:v>
                </c:pt>
                <c:pt idx="61">
                  <c:v>916.2500413793105</c:v>
                </c:pt>
                <c:pt idx="62">
                  <c:v>960.9006344827574</c:v>
                </c:pt>
                <c:pt idx="63">
                  <c:v>942.8716137931024</c:v>
                </c:pt>
                <c:pt idx="64">
                  <c:v>915.0102068965514</c:v>
                </c:pt>
                <c:pt idx="65">
                  <c:v>807.8799448275865</c:v>
                </c:pt>
                <c:pt idx="66">
                  <c:v>838.6160551724129</c:v>
                </c:pt>
                <c:pt idx="67">
                  <c:v>868.4793379310345</c:v>
                </c:pt>
                <c:pt idx="68">
                  <c:v>901.8654896551723</c:v>
                </c:pt>
                <c:pt idx="69">
                  <c:v>878.194979310345</c:v>
                </c:pt>
                <c:pt idx="70">
                  <c:v>876.7518896551725</c:v>
                </c:pt>
                <c:pt idx="71">
                  <c:v>808.9716965517241</c:v>
                </c:pt>
                <c:pt idx="72">
                  <c:v>819.734731034483</c:v>
                </c:pt>
                <c:pt idx="73">
                  <c:v>856.5175172413792</c:v>
                </c:pt>
                <c:pt idx="74">
                  <c:v>687.1159172413792</c:v>
                </c:pt>
                <c:pt idx="75">
                  <c:v>684.4148965517241</c:v>
                </c:pt>
                <c:pt idx="76">
                  <c:v>740.5323034482758</c:v>
                </c:pt>
                <c:pt idx="77">
                  <c:v>789.211586206897</c:v>
                </c:pt>
                <c:pt idx="78">
                  <c:v>670.4127999999994</c:v>
                </c:pt>
                <c:pt idx="79">
                  <c:v>686.1190620689654</c:v>
                </c:pt>
                <c:pt idx="80">
                  <c:v>681.4408827586206</c:v>
                </c:pt>
                <c:pt idx="81">
                  <c:v>638.7019034482758</c:v>
                </c:pt>
                <c:pt idx="82">
                  <c:v>695.7603310344827</c:v>
                </c:pt>
                <c:pt idx="83">
                  <c:v>694.395586206897</c:v>
                </c:pt>
                <c:pt idx="84">
                  <c:v>650.143779310345</c:v>
                </c:pt>
                <c:pt idx="85">
                  <c:v>564.7371034482759</c:v>
                </c:pt>
                <c:pt idx="86">
                  <c:v>627.2448</c:v>
                </c:pt>
                <c:pt idx="87">
                  <c:v>624.928882758621</c:v>
                </c:pt>
                <c:pt idx="88">
                  <c:v>627.796524137931</c:v>
                </c:pt>
                <c:pt idx="89">
                  <c:v>623.3681655172414</c:v>
                </c:pt>
                <c:pt idx="90">
                  <c:v>559.8179310344829</c:v>
                </c:pt>
                <c:pt idx="91">
                  <c:v>566.8045241379292</c:v>
                </c:pt>
                <c:pt idx="92">
                  <c:v>589.3131034482758</c:v>
                </c:pt>
                <c:pt idx="93">
                  <c:v>580.3700965517241</c:v>
                </c:pt>
                <c:pt idx="94">
                  <c:v>516.2659310344827</c:v>
                </c:pt>
                <c:pt idx="95">
                  <c:v>521.9078620689654</c:v>
                </c:pt>
                <c:pt idx="96">
                  <c:v>565.1475862068965</c:v>
                </c:pt>
                <c:pt idx="97">
                  <c:v>481.681875862069</c:v>
                </c:pt>
                <c:pt idx="98">
                  <c:v>483.9104</c:v>
                </c:pt>
                <c:pt idx="99">
                  <c:v>498.1448827586207</c:v>
                </c:pt>
                <c:pt idx="100">
                  <c:v>452.0542896551725</c:v>
                </c:pt>
                <c:pt idx="101">
                  <c:v>445.640827586207</c:v>
                </c:pt>
                <c:pt idx="102">
                  <c:v>526.306427586207</c:v>
                </c:pt>
                <c:pt idx="103">
                  <c:v>456.3963586206881</c:v>
                </c:pt>
                <c:pt idx="104">
                  <c:v>522.0976551724124</c:v>
                </c:pt>
                <c:pt idx="105">
                  <c:v>461.4137379310336</c:v>
                </c:pt>
                <c:pt idx="106">
                  <c:v>400.1558068965517</c:v>
                </c:pt>
                <c:pt idx="107">
                  <c:v>482.945324137931</c:v>
                </c:pt>
                <c:pt idx="108">
                  <c:v>415.7192827586206</c:v>
                </c:pt>
                <c:pt idx="109">
                  <c:v>474.0352</c:v>
                </c:pt>
                <c:pt idx="110">
                  <c:v>448.2548965517241</c:v>
                </c:pt>
                <c:pt idx="111">
                  <c:v>427.1048827586207</c:v>
                </c:pt>
                <c:pt idx="112">
                  <c:v>394.5182896551725</c:v>
                </c:pt>
                <c:pt idx="113">
                  <c:v>352.0617931034482</c:v>
                </c:pt>
                <c:pt idx="114">
                  <c:v>327.2302344827586</c:v>
                </c:pt>
                <c:pt idx="115">
                  <c:v>414.9241379310336</c:v>
                </c:pt>
                <c:pt idx="116">
                  <c:v>421.5580689655172</c:v>
                </c:pt>
                <c:pt idx="117">
                  <c:v>377.8846896551724</c:v>
                </c:pt>
                <c:pt idx="118">
                  <c:v>319.5025655172414</c:v>
                </c:pt>
                <c:pt idx="119">
                  <c:v>351.3542620689655</c:v>
                </c:pt>
                <c:pt idx="120">
                  <c:v>340.2491586206896</c:v>
                </c:pt>
                <c:pt idx="121">
                  <c:v>301.2457931034483</c:v>
                </c:pt>
                <c:pt idx="122">
                  <c:v>398.6948413793103</c:v>
                </c:pt>
                <c:pt idx="123">
                  <c:v>362.4668689655172</c:v>
                </c:pt>
                <c:pt idx="124">
                  <c:v>354.9828413793103</c:v>
                </c:pt>
                <c:pt idx="125">
                  <c:v>381.9837793103449</c:v>
                </c:pt>
                <c:pt idx="126">
                  <c:v>404.1692689655172</c:v>
                </c:pt>
                <c:pt idx="127">
                  <c:v>289.7434482758621</c:v>
                </c:pt>
                <c:pt idx="128">
                  <c:v>343.4952827586192</c:v>
                </c:pt>
                <c:pt idx="129">
                  <c:v>347.4621793103448</c:v>
                </c:pt>
                <c:pt idx="130">
                  <c:v>362.3430620689655</c:v>
                </c:pt>
                <c:pt idx="131">
                  <c:v>387.1311448275862</c:v>
                </c:pt>
                <c:pt idx="132">
                  <c:v>330.8771310344828</c:v>
                </c:pt>
                <c:pt idx="133">
                  <c:v>298.7700965517241</c:v>
                </c:pt>
                <c:pt idx="134">
                  <c:v>298.3042206896553</c:v>
                </c:pt>
                <c:pt idx="135">
                  <c:v>310.5253517241379</c:v>
                </c:pt>
                <c:pt idx="136">
                  <c:v>347.4198068965517</c:v>
                </c:pt>
                <c:pt idx="137">
                  <c:v>380.5952</c:v>
                </c:pt>
                <c:pt idx="138">
                  <c:v>339.4507034482737</c:v>
                </c:pt>
                <c:pt idx="139">
                  <c:v>363.0609655172414</c:v>
                </c:pt>
                <c:pt idx="140">
                  <c:v>292.1988413793103</c:v>
                </c:pt>
                <c:pt idx="141">
                  <c:v>330.5039448275862</c:v>
                </c:pt>
                <c:pt idx="142">
                  <c:v>353.0767448275862</c:v>
                </c:pt>
                <c:pt idx="143">
                  <c:v>305.8606344827586</c:v>
                </c:pt>
                <c:pt idx="144">
                  <c:v>295.3520551724138</c:v>
                </c:pt>
                <c:pt idx="145">
                  <c:v>316.2083310344826</c:v>
                </c:pt>
                <c:pt idx="146">
                  <c:v>245.0749793103448</c:v>
                </c:pt>
                <c:pt idx="147">
                  <c:v>292.4861793103439</c:v>
                </c:pt>
                <c:pt idx="148">
                  <c:v>285.3040551724138</c:v>
                </c:pt>
                <c:pt idx="149">
                  <c:v>268.0977655172414</c:v>
                </c:pt>
                <c:pt idx="150">
                  <c:v>296.9606620689655</c:v>
                </c:pt>
                <c:pt idx="151">
                  <c:v>273.6022068965517</c:v>
                </c:pt>
                <c:pt idx="152">
                  <c:v>343.3041655172414</c:v>
                </c:pt>
                <c:pt idx="153">
                  <c:v>355.3652965517242</c:v>
                </c:pt>
                <c:pt idx="154">
                  <c:v>322.6703448275862</c:v>
                </c:pt>
                <c:pt idx="155">
                  <c:v>307.8219034482732</c:v>
                </c:pt>
                <c:pt idx="156">
                  <c:v>298.9918896551719</c:v>
                </c:pt>
                <c:pt idx="157">
                  <c:v>309.0107586206896</c:v>
                </c:pt>
                <c:pt idx="158">
                  <c:v>352.2873379310336</c:v>
                </c:pt>
                <c:pt idx="159">
                  <c:v>368.0273655172414</c:v>
                </c:pt>
                <c:pt idx="160">
                  <c:v>356.0529655172414</c:v>
                </c:pt>
                <c:pt idx="161">
                  <c:v>318.407724137931</c:v>
                </c:pt>
                <c:pt idx="162">
                  <c:v>344.6269793103448</c:v>
                </c:pt>
                <c:pt idx="163">
                  <c:v>319.2843034482735</c:v>
                </c:pt>
                <c:pt idx="164">
                  <c:v>272.3712</c:v>
                </c:pt>
                <c:pt idx="165">
                  <c:v>296.6411034482737</c:v>
                </c:pt>
                <c:pt idx="166">
                  <c:v>272.128</c:v>
                </c:pt>
                <c:pt idx="167">
                  <c:v>287.7020689655172</c:v>
                </c:pt>
                <c:pt idx="168">
                  <c:v>221.9974620689655</c:v>
                </c:pt>
                <c:pt idx="169">
                  <c:v>219.9194482758621</c:v>
                </c:pt>
                <c:pt idx="170">
                  <c:v>357.5869793103448</c:v>
                </c:pt>
                <c:pt idx="171">
                  <c:v>381.3232551724138</c:v>
                </c:pt>
                <c:pt idx="172">
                  <c:v>298.2512551724138</c:v>
                </c:pt>
                <c:pt idx="173">
                  <c:v>294.4105931034482</c:v>
                </c:pt>
                <c:pt idx="174">
                  <c:v>312.007724137931</c:v>
                </c:pt>
                <c:pt idx="175">
                  <c:v>319.9638068965517</c:v>
                </c:pt>
                <c:pt idx="176">
                  <c:v>343.3953103448276</c:v>
                </c:pt>
                <c:pt idx="177">
                  <c:v>266.6566620689655</c:v>
                </c:pt>
                <c:pt idx="178">
                  <c:v>211.6526344827586</c:v>
                </c:pt>
                <c:pt idx="179">
                  <c:v>256.1840551724138</c:v>
                </c:pt>
                <c:pt idx="180">
                  <c:v>332.7719724137931</c:v>
                </c:pt>
                <c:pt idx="181">
                  <c:v>267.8682482758621</c:v>
                </c:pt>
                <c:pt idx="182">
                  <c:v>253.9286068965517</c:v>
                </c:pt>
                <c:pt idx="183">
                  <c:v>238.9890206896552</c:v>
                </c:pt>
                <c:pt idx="184">
                  <c:v>266.3552</c:v>
                </c:pt>
                <c:pt idx="185">
                  <c:v>288.846124137931</c:v>
                </c:pt>
                <c:pt idx="186">
                  <c:v>280.147420689655</c:v>
                </c:pt>
                <c:pt idx="187">
                  <c:v>347.1918344827586</c:v>
                </c:pt>
                <c:pt idx="188">
                  <c:v>338.3710896551722</c:v>
                </c:pt>
                <c:pt idx="189">
                  <c:v>246.0393931034483</c:v>
                </c:pt>
                <c:pt idx="190">
                  <c:v>296.6942896551724</c:v>
                </c:pt>
                <c:pt idx="191">
                  <c:v>277.887779310345</c:v>
                </c:pt>
                <c:pt idx="192">
                  <c:v>245.6812137931034</c:v>
                </c:pt>
                <c:pt idx="193">
                  <c:v>302.3318068965517</c:v>
                </c:pt>
                <c:pt idx="194">
                  <c:v>278.2956137931035</c:v>
                </c:pt>
                <c:pt idx="195">
                  <c:v>331.0978206896551</c:v>
                </c:pt>
                <c:pt idx="196">
                  <c:v>320.8664275862069</c:v>
                </c:pt>
                <c:pt idx="197">
                  <c:v>288.0044137931034</c:v>
                </c:pt>
                <c:pt idx="198">
                  <c:v>327.6817655172414</c:v>
                </c:pt>
                <c:pt idx="199">
                  <c:v>303.1746206896553</c:v>
                </c:pt>
                <c:pt idx="200">
                  <c:v>259.190951724138</c:v>
                </c:pt>
                <c:pt idx="201">
                  <c:v>227.0775172413793</c:v>
                </c:pt>
                <c:pt idx="202">
                  <c:v>266.1627586206897</c:v>
                </c:pt>
                <c:pt idx="203">
                  <c:v>257.7330758620689</c:v>
                </c:pt>
                <c:pt idx="204">
                  <c:v>304.2657103448276</c:v>
                </c:pt>
                <c:pt idx="205">
                  <c:v>318.7579586206896</c:v>
                </c:pt>
                <c:pt idx="206">
                  <c:v>285.7145379310342</c:v>
                </c:pt>
                <c:pt idx="207">
                  <c:v>272.7220965517241</c:v>
                </c:pt>
                <c:pt idx="208">
                  <c:v>213.1436137931019</c:v>
                </c:pt>
                <c:pt idx="209">
                  <c:v>244.1739034482759</c:v>
                </c:pt>
                <c:pt idx="210">
                  <c:v>244.6391172413793</c:v>
                </c:pt>
                <c:pt idx="211">
                  <c:v>280.8417103448276</c:v>
                </c:pt>
                <c:pt idx="212">
                  <c:v>281.862179310345</c:v>
                </c:pt>
                <c:pt idx="213">
                  <c:v>285.0798344827586</c:v>
                </c:pt>
                <c:pt idx="214">
                  <c:v>315.8455172413786</c:v>
                </c:pt>
                <c:pt idx="215">
                  <c:v>289.3978482758621</c:v>
                </c:pt>
                <c:pt idx="216">
                  <c:v>245.8396689655172</c:v>
                </c:pt>
                <c:pt idx="217">
                  <c:v>251.2339862068966</c:v>
                </c:pt>
                <c:pt idx="218">
                  <c:v>242.1473103448276</c:v>
                </c:pt>
                <c:pt idx="219">
                  <c:v>308.5857103448276</c:v>
                </c:pt>
                <c:pt idx="220">
                  <c:v>317.4236689655172</c:v>
                </c:pt>
                <c:pt idx="221">
                  <c:v>306.6345931034483</c:v>
                </c:pt>
                <c:pt idx="222">
                  <c:v>219.343227586207</c:v>
                </c:pt>
                <c:pt idx="223">
                  <c:v>207.7097931034479</c:v>
                </c:pt>
                <c:pt idx="224">
                  <c:v>207.2189793103448</c:v>
                </c:pt>
                <c:pt idx="225">
                  <c:v>278.1433379310345</c:v>
                </c:pt>
                <c:pt idx="226">
                  <c:v>282.9603310344826</c:v>
                </c:pt>
                <c:pt idx="227">
                  <c:v>313.7295448275862</c:v>
                </c:pt>
                <c:pt idx="228">
                  <c:v>242.727724137931</c:v>
                </c:pt>
                <c:pt idx="229">
                  <c:v>207.2158896551724</c:v>
                </c:pt>
                <c:pt idx="230">
                  <c:v>252.4303448275862</c:v>
                </c:pt>
                <c:pt idx="231">
                  <c:v>247.6989793103448</c:v>
                </c:pt>
                <c:pt idx="232">
                  <c:v>272.376275862069</c:v>
                </c:pt>
                <c:pt idx="233">
                  <c:v>334.7502344827586</c:v>
                </c:pt>
                <c:pt idx="234">
                  <c:v>318.6109793103448</c:v>
                </c:pt>
                <c:pt idx="235">
                  <c:v>273.9855448275862</c:v>
                </c:pt>
                <c:pt idx="236">
                  <c:v>260.154924137931</c:v>
                </c:pt>
                <c:pt idx="237">
                  <c:v>194.2702344827586</c:v>
                </c:pt>
                <c:pt idx="238">
                  <c:v>223.1991172413793</c:v>
                </c:pt>
                <c:pt idx="239">
                  <c:v>192.2081103448276</c:v>
                </c:pt>
                <c:pt idx="240">
                  <c:v>190.2863448275862</c:v>
                </c:pt>
                <c:pt idx="241">
                  <c:v>237.4766344827586</c:v>
                </c:pt>
                <c:pt idx="242">
                  <c:v>252.3215448275862</c:v>
                </c:pt>
                <c:pt idx="243">
                  <c:v>244.0143448275862</c:v>
                </c:pt>
                <c:pt idx="244">
                  <c:v>261.9500137931034</c:v>
                </c:pt>
                <c:pt idx="245">
                  <c:v>253.7639724137931</c:v>
                </c:pt>
                <c:pt idx="246">
                  <c:v>257.1113931034482</c:v>
                </c:pt>
                <c:pt idx="247">
                  <c:v>257.5867586206886</c:v>
                </c:pt>
                <c:pt idx="248">
                  <c:v>202.1391448275862</c:v>
                </c:pt>
                <c:pt idx="249">
                  <c:v>211.7078068965517</c:v>
                </c:pt>
                <c:pt idx="250">
                  <c:v>202.6529103448276</c:v>
                </c:pt>
                <c:pt idx="251">
                  <c:v>256.4967724137931</c:v>
                </c:pt>
                <c:pt idx="252">
                  <c:v>346.4920275862069</c:v>
                </c:pt>
                <c:pt idx="253">
                  <c:v>215.976827586207</c:v>
                </c:pt>
                <c:pt idx="254">
                  <c:v>228.3016827586207</c:v>
                </c:pt>
                <c:pt idx="255">
                  <c:v>329.7705931034482</c:v>
                </c:pt>
                <c:pt idx="256">
                  <c:v>298.339751724138</c:v>
                </c:pt>
                <c:pt idx="257">
                  <c:v>220.0706206896552</c:v>
                </c:pt>
                <c:pt idx="258">
                  <c:v>211.1088551724138</c:v>
                </c:pt>
                <c:pt idx="259">
                  <c:v>237.3300965517241</c:v>
                </c:pt>
                <c:pt idx="260">
                  <c:v>213.0312827586207</c:v>
                </c:pt>
                <c:pt idx="261">
                  <c:v>321.4457379310342</c:v>
                </c:pt>
                <c:pt idx="262">
                  <c:v>267.7186206896551</c:v>
                </c:pt>
                <c:pt idx="263">
                  <c:v>207.9159172413793</c:v>
                </c:pt>
                <c:pt idx="264">
                  <c:v>289.5688827586206</c:v>
                </c:pt>
                <c:pt idx="265">
                  <c:v>264.7770482758621</c:v>
                </c:pt>
                <c:pt idx="266">
                  <c:v>234.6319448275862</c:v>
                </c:pt>
                <c:pt idx="267">
                  <c:v>230.1835034482759</c:v>
                </c:pt>
                <c:pt idx="268">
                  <c:v>247.997351724138</c:v>
                </c:pt>
                <c:pt idx="269">
                  <c:v>242.4176551724138</c:v>
                </c:pt>
                <c:pt idx="270">
                  <c:v>250.2106482758621</c:v>
                </c:pt>
                <c:pt idx="271">
                  <c:v>242.4540689655172</c:v>
                </c:pt>
                <c:pt idx="272">
                  <c:v>225.6169931034483</c:v>
                </c:pt>
                <c:pt idx="273">
                  <c:v>240.6366896551724</c:v>
                </c:pt>
                <c:pt idx="274">
                  <c:v>271.6201931034482</c:v>
                </c:pt>
                <c:pt idx="275">
                  <c:v>314.312827586207</c:v>
                </c:pt>
                <c:pt idx="276">
                  <c:v>302.2587586206892</c:v>
                </c:pt>
                <c:pt idx="277">
                  <c:v>276.7596137931034</c:v>
                </c:pt>
                <c:pt idx="278">
                  <c:v>230.1473103448276</c:v>
                </c:pt>
                <c:pt idx="279">
                  <c:v>256.5671724137931</c:v>
                </c:pt>
                <c:pt idx="280">
                  <c:v>254.0413793103448</c:v>
                </c:pt>
                <c:pt idx="281">
                  <c:v>225.9180137931035</c:v>
                </c:pt>
                <c:pt idx="282">
                  <c:v>220.6444137931034</c:v>
                </c:pt>
                <c:pt idx="283">
                  <c:v>276.7805793103448</c:v>
                </c:pt>
                <c:pt idx="284">
                  <c:v>288.462124137931</c:v>
                </c:pt>
                <c:pt idx="285">
                  <c:v>248.6817103448276</c:v>
                </c:pt>
                <c:pt idx="286">
                  <c:v>208.1694896551724</c:v>
                </c:pt>
                <c:pt idx="287">
                  <c:v>239.8150620689655</c:v>
                </c:pt>
                <c:pt idx="288">
                  <c:v>233.370703448276</c:v>
                </c:pt>
                <c:pt idx="289">
                  <c:v>241.4561103448276</c:v>
                </c:pt>
                <c:pt idx="290">
                  <c:v>225.3702620689655</c:v>
                </c:pt>
                <c:pt idx="291">
                  <c:v>214.6860137931035</c:v>
                </c:pt>
                <c:pt idx="292">
                  <c:v>173.9689931034483</c:v>
                </c:pt>
                <c:pt idx="293">
                  <c:v>178.360275862069</c:v>
                </c:pt>
                <c:pt idx="294">
                  <c:v>230.0065103448276</c:v>
                </c:pt>
                <c:pt idx="295">
                  <c:v>233.5249655172414</c:v>
                </c:pt>
                <c:pt idx="296">
                  <c:v>191.7762206896552</c:v>
                </c:pt>
                <c:pt idx="297">
                  <c:v>138.5487448275862</c:v>
                </c:pt>
                <c:pt idx="298">
                  <c:v>168.5214896551724</c:v>
                </c:pt>
                <c:pt idx="299">
                  <c:v>182.0391724137931</c:v>
                </c:pt>
                <c:pt idx="300">
                  <c:v>200.001103448276</c:v>
                </c:pt>
                <c:pt idx="301">
                  <c:v>171.0503724137931</c:v>
                </c:pt>
                <c:pt idx="302">
                  <c:v>196.5117793103448</c:v>
                </c:pt>
                <c:pt idx="303">
                  <c:v>187.5478068965517</c:v>
                </c:pt>
                <c:pt idx="304">
                  <c:v>163.1991172413793</c:v>
                </c:pt>
                <c:pt idx="305">
                  <c:v>120.5481931034483</c:v>
                </c:pt>
                <c:pt idx="306">
                  <c:v>103.9388689655172</c:v>
                </c:pt>
                <c:pt idx="307">
                  <c:v>129.5799172413793</c:v>
                </c:pt>
                <c:pt idx="308">
                  <c:v>127.6323310344827</c:v>
                </c:pt>
                <c:pt idx="309">
                  <c:v>114.8517517241379</c:v>
                </c:pt>
                <c:pt idx="310">
                  <c:v>107.249875862069</c:v>
                </c:pt>
                <c:pt idx="311">
                  <c:v>116.8582620689655</c:v>
                </c:pt>
                <c:pt idx="312">
                  <c:v>104.0924689655172</c:v>
                </c:pt>
                <c:pt idx="313">
                  <c:v>82.3518896551724</c:v>
                </c:pt>
                <c:pt idx="314">
                  <c:v>88.65324137931034</c:v>
                </c:pt>
                <c:pt idx="315">
                  <c:v>61.5132689655171</c:v>
                </c:pt>
                <c:pt idx="316">
                  <c:v>62.8793379310345</c:v>
                </c:pt>
                <c:pt idx="317">
                  <c:v>127.1942620689655</c:v>
                </c:pt>
                <c:pt idx="318">
                  <c:v>63.15895172413793</c:v>
                </c:pt>
                <c:pt idx="319">
                  <c:v>74.59884137931034</c:v>
                </c:pt>
                <c:pt idx="320">
                  <c:v>90.36601379310344</c:v>
                </c:pt>
                <c:pt idx="321">
                  <c:v>75.45533793103414</c:v>
                </c:pt>
                <c:pt idx="322">
                  <c:v>57.37246896551724</c:v>
                </c:pt>
                <c:pt idx="323">
                  <c:v>70.07271724137931</c:v>
                </c:pt>
                <c:pt idx="324">
                  <c:v>72.63249655172376</c:v>
                </c:pt>
                <c:pt idx="325">
                  <c:v>103.4721103448276</c:v>
                </c:pt>
                <c:pt idx="326">
                  <c:v>107.3701517241379</c:v>
                </c:pt>
                <c:pt idx="327">
                  <c:v>61.12419310344828</c:v>
                </c:pt>
                <c:pt idx="328">
                  <c:v>87.82830344827586</c:v>
                </c:pt>
                <c:pt idx="329">
                  <c:v>95.97704827586207</c:v>
                </c:pt>
                <c:pt idx="330">
                  <c:v>80.9858206896552</c:v>
                </c:pt>
                <c:pt idx="331">
                  <c:v>73.3190620689655</c:v>
                </c:pt>
                <c:pt idx="332">
                  <c:v>67.16755862068965</c:v>
                </c:pt>
                <c:pt idx="333">
                  <c:v>96.31933793103427</c:v>
                </c:pt>
                <c:pt idx="334">
                  <c:v>65.06637241379273</c:v>
                </c:pt>
                <c:pt idx="335">
                  <c:v>60.74990344827586</c:v>
                </c:pt>
                <c:pt idx="336">
                  <c:v>52.40651034482758</c:v>
                </c:pt>
                <c:pt idx="337">
                  <c:v>79.65042758620685</c:v>
                </c:pt>
                <c:pt idx="338">
                  <c:v>79.07641379310344</c:v>
                </c:pt>
                <c:pt idx="339">
                  <c:v>74.79635862068965</c:v>
                </c:pt>
                <c:pt idx="340">
                  <c:v>95.7918896551724</c:v>
                </c:pt>
                <c:pt idx="341">
                  <c:v>87.7234758620687</c:v>
                </c:pt>
                <c:pt idx="342">
                  <c:v>77.76904827586207</c:v>
                </c:pt>
                <c:pt idx="343">
                  <c:v>79.12717241379274</c:v>
                </c:pt>
                <c:pt idx="344">
                  <c:v>41.42168275862054</c:v>
                </c:pt>
                <c:pt idx="345">
                  <c:v>72.92115862068965</c:v>
                </c:pt>
                <c:pt idx="346">
                  <c:v>132.5294344827586</c:v>
                </c:pt>
                <c:pt idx="347">
                  <c:v>79.12452413793098</c:v>
                </c:pt>
                <c:pt idx="348">
                  <c:v>36.46918620689654</c:v>
                </c:pt>
                <c:pt idx="349">
                  <c:v>58.37881379310345</c:v>
                </c:pt>
                <c:pt idx="350">
                  <c:v>75.96248275862044</c:v>
                </c:pt>
                <c:pt idx="351">
                  <c:v>87.87023448275858</c:v>
                </c:pt>
                <c:pt idx="352">
                  <c:v>37.83481379310344</c:v>
                </c:pt>
                <c:pt idx="353">
                  <c:v>53.60176551724123</c:v>
                </c:pt>
                <c:pt idx="354">
                  <c:v>56.53693793103448</c:v>
                </c:pt>
                <c:pt idx="355">
                  <c:v>61.38703448275844</c:v>
                </c:pt>
                <c:pt idx="356">
                  <c:v>55.54515862068965</c:v>
                </c:pt>
                <c:pt idx="357">
                  <c:v>63.25406896551709</c:v>
                </c:pt>
                <c:pt idx="358">
                  <c:v>54.93804137931019</c:v>
                </c:pt>
              </c:numCache>
            </c:numRef>
          </c:yVal>
          <c:smooth val="1"/>
        </c:ser>
        <c:ser>
          <c:idx val="8"/>
          <c:order val="2"/>
          <c:tx>
            <c:v>200um Cone + 55.5mJ PP [20080819s03]</c:v>
          </c:tx>
          <c:spPr>
            <a:ln w="25400">
              <a:solidFill>
                <a:srgbClr val="00CCFF"/>
              </a:solidFill>
              <a:prstDash val="solid"/>
            </a:ln>
          </c:spPr>
          <c:marker>
            <c:symbol val="none"/>
          </c:marker>
          <c:xVal>
            <c:numRef>
              <c:f>'Lineout Data'!$AP$10:$AP$331</c:f>
              <c:numCache>
                <c:formatCode>General</c:formatCode>
                <c:ptCount val="322"/>
                <c:pt idx="0">
                  <c:v>-96.4153344619133</c:v>
                </c:pt>
                <c:pt idx="1">
                  <c:v>-92.70705236722431</c:v>
                </c:pt>
                <c:pt idx="2">
                  <c:v>-88.99877027253507</c:v>
                </c:pt>
                <c:pt idx="3">
                  <c:v>-85.29048817784609</c:v>
                </c:pt>
                <c:pt idx="4">
                  <c:v>-81.5822060831573</c:v>
                </c:pt>
                <c:pt idx="5">
                  <c:v>-77.8739239884683</c:v>
                </c:pt>
                <c:pt idx="6">
                  <c:v>-74.16564189377904</c:v>
                </c:pt>
                <c:pt idx="7">
                  <c:v>-70.4573597990903</c:v>
                </c:pt>
                <c:pt idx="8">
                  <c:v>-66.74907770440115</c:v>
                </c:pt>
                <c:pt idx="9">
                  <c:v>-63.04079560971225</c:v>
                </c:pt>
                <c:pt idx="10">
                  <c:v>-59.3325135150234</c:v>
                </c:pt>
                <c:pt idx="11">
                  <c:v>-55.6242314203345</c:v>
                </c:pt>
                <c:pt idx="12">
                  <c:v>-51.91594932564549</c:v>
                </c:pt>
                <c:pt idx="13">
                  <c:v>-48.2076672309565</c:v>
                </c:pt>
                <c:pt idx="14">
                  <c:v>-44.4993851362676</c:v>
                </c:pt>
                <c:pt idx="15">
                  <c:v>-40.7911030415786</c:v>
                </c:pt>
                <c:pt idx="16">
                  <c:v>-37.0828209468896</c:v>
                </c:pt>
                <c:pt idx="17">
                  <c:v>-33.3745388522007</c:v>
                </c:pt>
                <c:pt idx="18">
                  <c:v>-29.6662567575117</c:v>
                </c:pt>
                <c:pt idx="19">
                  <c:v>-25.9579746628227</c:v>
                </c:pt>
                <c:pt idx="20">
                  <c:v>-22.24969256813365</c:v>
                </c:pt>
                <c:pt idx="21">
                  <c:v>-18.5414104734448</c:v>
                </c:pt>
                <c:pt idx="22">
                  <c:v>-14.8331283787559</c:v>
                </c:pt>
                <c:pt idx="23">
                  <c:v>-11.1248462840669</c:v>
                </c:pt>
                <c:pt idx="24">
                  <c:v>-7.41656418937793</c:v>
                </c:pt>
                <c:pt idx="25">
                  <c:v>-3.70828209468896</c:v>
                </c:pt>
                <c:pt idx="26">
                  <c:v>0.0</c:v>
                </c:pt>
                <c:pt idx="27">
                  <c:v>3.708282094688963</c:v>
                </c:pt>
                <c:pt idx="28">
                  <c:v>7.416564189377926</c:v>
                </c:pt>
                <c:pt idx="29">
                  <c:v>11.1248462840669</c:v>
                </c:pt>
                <c:pt idx="30">
                  <c:v>14.83312837875585</c:v>
                </c:pt>
                <c:pt idx="31">
                  <c:v>18.54141047344482</c:v>
                </c:pt>
                <c:pt idx="32">
                  <c:v>22.24969256813363</c:v>
                </c:pt>
                <c:pt idx="33">
                  <c:v>25.95797466282275</c:v>
                </c:pt>
                <c:pt idx="34">
                  <c:v>29.66625675751171</c:v>
                </c:pt>
                <c:pt idx="35">
                  <c:v>33.37453885220064</c:v>
                </c:pt>
                <c:pt idx="36">
                  <c:v>37.08282094688963</c:v>
                </c:pt>
                <c:pt idx="37">
                  <c:v>40.7911030415786</c:v>
                </c:pt>
                <c:pt idx="38">
                  <c:v>44.49938513626756</c:v>
                </c:pt>
                <c:pt idx="39">
                  <c:v>48.20766723095652</c:v>
                </c:pt>
                <c:pt idx="40">
                  <c:v>51.91594932564549</c:v>
                </c:pt>
                <c:pt idx="41">
                  <c:v>55.62423142033445</c:v>
                </c:pt>
                <c:pt idx="42">
                  <c:v>59.33251351502341</c:v>
                </c:pt>
                <c:pt idx="43">
                  <c:v>63.04079560971222</c:v>
                </c:pt>
                <c:pt idx="44">
                  <c:v>66.74907770440115</c:v>
                </c:pt>
                <c:pt idx="45">
                  <c:v>70.4573597990903</c:v>
                </c:pt>
                <c:pt idx="46">
                  <c:v>74.16564189377902</c:v>
                </c:pt>
                <c:pt idx="47">
                  <c:v>77.87392398846822</c:v>
                </c:pt>
                <c:pt idx="48">
                  <c:v>81.58220608315718</c:v>
                </c:pt>
                <c:pt idx="49">
                  <c:v>85.29048817784594</c:v>
                </c:pt>
                <c:pt idx="50">
                  <c:v>88.99877027253484</c:v>
                </c:pt>
                <c:pt idx="51">
                  <c:v>92.70705236722408</c:v>
                </c:pt>
                <c:pt idx="52">
                  <c:v>96.4153344619131</c:v>
                </c:pt>
                <c:pt idx="53">
                  <c:v>100.123616556602</c:v>
                </c:pt>
                <c:pt idx="54">
                  <c:v>103.831898651291</c:v>
                </c:pt>
                <c:pt idx="55">
                  <c:v>107.54018074598</c:v>
                </c:pt>
                <c:pt idx="56">
                  <c:v>111.2484628406689</c:v>
                </c:pt>
                <c:pt idx="57">
                  <c:v>114.956744935358</c:v>
                </c:pt>
                <c:pt idx="58">
                  <c:v>118.6650270300468</c:v>
                </c:pt>
                <c:pt idx="59">
                  <c:v>122.3733091247358</c:v>
                </c:pt>
                <c:pt idx="60">
                  <c:v>126.0815912194247</c:v>
                </c:pt>
                <c:pt idx="61">
                  <c:v>129.7898733141137</c:v>
                </c:pt>
                <c:pt idx="62">
                  <c:v>133.4981554088027</c:v>
                </c:pt>
                <c:pt idx="63">
                  <c:v>137.2064375034917</c:v>
                </c:pt>
                <c:pt idx="64">
                  <c:v>140.9147195981806</c:v>
                </c:pt>
                <c:pt idx="65">
                  <c:v>144.6230016928696</c:v>
                </c:pt>
                <c:pt idx="66">
                  <c:v>148.3312837875585</c:v>
                </c:pt>
                <c:pt idx="67">
                  <c:v>152.0395658822475</c:v>
                </c:pt>
                <c:pt idx="68">
                  <c:v>155.7478479769364</c:v>
                </c:pt>
                <c:pt idx="69">
                  <c:v>159.4561300716254</c:v>
                </c:pt>
                <c:pt idx="70">
                  <c:v>163.1644121663144</c:v>
                </c:pt>
                <c:pt idx="71">
                  <c:v>166.8726942610033</c:v>
                </c:pt>
                <c:pt idx="72">
                  <c:v>170.5809763556923</c:v>
                </c:pt>
                <c:pt idx="73">
                  <c:v>174.2892584503813</c:v>
                </c:pt>
                <c:pt idx="74">
                  <c:v>177.9975405450703</c:v>
                </c:pt>
                <c:pt idx="75">
                  <c:v>181.7058226397592</c:v>
                </c:pt>
                <c:pt idx="76">
                  <c:v>185.4141047344471</c:v>
                </c:pt>
                <c:pt idx="77">
                  <c:v>189.1223868291371</c:v>
                </c:pt>
                <c:pt idx="78">
                  <c:v>192.8306689238261</c:v>
                </c:pt>
                <c:pt idx="79">
                  <c:v>196.5389510185151</c:v>
                </c:pt>
                <c:pt idx="80">
                  <c:v>200.247233113204</c:v>
                </c:pt>
                <c:pt idx="81">
                  <c:v>203.955515207893</c:v>
                </c:pt>
                <c:pt idx="82">
                  <c:v>207.663797302582</c:v>
                </c:pt>
                <c:pt idx="83">
                  <c:v>211.372079397271</c:v>
                </c:pt>
                <c:pt idx="84">
                  <c:v>215.0803614919598</c:v>
                </c:pt>
                <c:pt idx="85">
                  <c:v>218.7886435866488</c:v>
                </c:pt>
                <c:pt idx="86">
                  <c:v>222.4969256813378</c:v>
                </c:pt>
                <c:pt idx="87">
                  <c:v>226.2052077760268</c:v>
                </c:pt>
                <c:pt idx="88">
                  <c:v>229.9134898707157</c:v>
                </c:pt>
                <c:pt idx="89">
                  <c:v>233.6217719654047</c:v>
                </c:pt>
                <c:pt idx="90">
                  <c:v>237.3300540600937</c:v>
                </c:pt>
                <c:pt idx="91">
                  <c:v>241.0383361547826</c:v>
                </c:pt>
                <c:pt idx="92">
                  <c:v>244.7466182494716</c:v>
                </c:pt>
                <c:pt idx="93">
                  <c:v>248.4549003441605</c:v>
                </c:pt>
                <c:pt idx="94">
                  <c:v>252.1631824388495</c:v>
                </c:pt>
                <c:pt idx="95">
                  <c:v>255.8714645335385</c:v>
                </c:pt>
                <c:pt idx="96">
                  <c:v>259.5797466282274</c:v>
                </c:pt>
                <c:pt idx="97">
                  <c:v>263.2880287229164</c:v>
                </c:pt>
                <c:pt idx="98">
                  <c:v>266.9963108176035</c:v>
                </c:pt>
                <c:pt idx="99">
                  <c:v>270.7045929122932</c:v>
                </c:pt>
                <c:pt idx="100">
                  <c:v>274.4128750069833</c:v>
                </c:pt>
                <c:pt idx="101">
                  <c:v>278.1211571016707</c:v>
                </c:pt>
                <c:pt idx="102">
                  <c:v>281.8294391963611</c:v>
                </c:pt>
                <c:pt idx="103">
                  <c:v>285.5377212910502</c:v>
                </c:pt>
                <c:pt idx="104">
                  <c:v>289.2460033857391</c:v>
                </c:pt>
                <c:pt idx="105">
                  <c:v>292.9542854804281</c:v>
                </c:pt>
                <c:pt idx="106">
                  <c:v>296.6625675751171</c:v>
                </c:pt>
                <c:pt idx="107">
                  <c:v>300.370849669806</c:v>
                </c:pt>
                <c:pt idx="108">
                  <c:v>304.0791317644942</c:v>
                </c:pt>
                <c:pt idx="109">
                  <c:v>307.7874138591839</c:v>
                </c:pt>
                <c:pt idx="110">
                  <c:v>311.4956959538719</c:v>
                </c:pt>
                <c:pt idx="111">
                  <c:v>315.2039780485619</c:v>
                </c:pt>
                <c:pt idx="112">
                  <c:v>318.9122601432508</c:v>
                </c:pt>
                <c:pt idx="113">
                  <c:v>322.6205422379398</c:v>
                </c:pt>
                <c:pt idx="114">
                  <c:v>326.3288243326288</c:v>
                </c:pt>
                <c:pt idx="115">
                  <c:v>330.0371064273176</c:v>
                </c:pt>
                <c:pt idx="116">
                  <c:v>333.7453885220067</c:v>
                </c:pt>
                <c:pt idx="117">
                  <c:v>337.4536706166957</c:v>
                </c:pt>
                <c:pt idx="118">
                  <c:v>341.1619527113846</c:v>
                </c:pt>
                <c:pt idx="119">
                  <c:v>344.8702348060736</c:v>
                </c:pt>
                <c:pt idx="120">
                  <c:v>348.5785169007626</c:v>
                </c:pt>
                <c:pt idx="121">
                  <c:v>352.2867989954515</c:v>
                </c:pt>
                <c:pt idx="122">
                  <c:v>355.9950810901405</c:v>
                </c:pt>
                <c:pt idx="123">
                  <c:v>359.7033631848294</c:v>
                </c:pt>
                <c:pt idx="124">
                  <c:v>363.4116452795184</c:v>
                </c:pt>
                <c:pt idx="125">
                  <c:v>367.1199273742074</c:v>
                </c:pt>
                <c:pt idx="126">
                  <c:v>370.8282094688949</c:v>
                </c:pt>
                <c:pt idx="127">
                  <c:v>374.5364915635852</c:v>
                </c:pt>
                <c:pt idx="128">
                  <c:v>378.2447736582739</c:v>
                </c:pt>
                <c:pt idx="129">
                  <c:v>381.9530557529632</c:v>
                </c:pt>
                <c:pt idx="130">
                  <c:v>385.6613378476519</c:v>
                </c:pt>
                <c:pt idx="131">
                  <c:v>389.3696199423412</c:v>
                </c:pt>
                <c:pt idx="132">
                  <c:v>393.0779020370301</c:v>
                </c:pt>
                <c:pt idx="133">
                  <c:v>396.786184131719</c:v>
                </c:pt>
                <c:pt idx="134">
                  <c:v>400.494466226408</c:v>
                </c:pt>
                <c:pt idx="135">
                  <c:v>404.2027483210971</c:v>
                </c:pt>
                <c:pt idx="136">
                  <c:v>407.9110304157861</c:v>
                </c:pt>
                <c:pt idx="137">
                  <c:v>411.619312510475</c:v>
                </c:pt>
                <c:pt idx="138">
                  <c:v>415.327594605164</c:v>
                </c:pt>
                <c:pt idx="139">
                  <c:v>419.0358766998528</c:v>
                </c:pt>
                <c:pt idx="140">
                  <c:v>422.7441587945417</c:v>
                </c:pt>
                <c:pt idx="141">
                  <c:v>426.4524408892306</c:v>
                </c:pt>
                <c:pt idx="142">
                  <c:v>430.1607229839197</c:v>
                </c:pt>
                <c:pt idx="143">
                  <c:v>433.8690050786087</c:v>
                </c:pt>
                <c:pt idx="144">
                  <c:v>437.5772871732977</c:v>
                </c:pt>
                <c:pt idx="145">
                  <c:v>441.2855692679852</c:v>
                </c:pt>
                <c:pt idx="146">
                  <c:v>444.9938513626739</c:v>
                </c:pt>
                <c:pt idx="147">
                  <c:v>448.7021334573639</c:v>
                </c:pt>
                <c:pt idx="148">
                  <c:v>452.4104155520536</c:v>
                </c:pt>
                <c:pt idx="149">
                  <c:v>456.1186976467425</c:v>
                </c:pt>
                <c:pt idx="150">
                  <c:v>459.8269797414312</c:v>
                </c:pt>
                <c:pt idx="151">
                  <c:v>463.5352618361204</c:v>
                </c:pt>
                <c:pt idx="152">
                  <c:v>467.2435439308093</c:v>
                </c:pt>
                <c:pt idx="153">
                  <c:v>470.9518260254983</c:v>
                </c:pt>
                <c:pt idx="154">
                  <c:v>474.6601081201873</c:v>
                </c:pt>
                <c:pt idx="155">
                  <c:v>478.3683902148763</c:v>
                </c:pt>
                <c:pt idx="156">
                  <c:v>482.0766723095652</c:v>
                </c:pt>
                <c:pt idx="157">
                  <c:v>485.7849544042542</c:v>
                </c:pt>
                <c:pt idx="158">
                  <c:v>489.4932364989417</c:v>
                </c:pt>
                <c:pt idx="159">
                  <c:v>493.2015185936319</c:v>
                </c:pt>
                <c:pt idx="160">
                  <c:v>496.909800688321</c:v>
                </c:pt>
                <c:pt idx="161">
                  <c:v>500.6180827830101</c:v>
                </c:pt>
                <c:pt idx="162">
                  <c:v>504.3263648776986</c:v>
                </c:pt>
                <c:pt idx="163">
                  <c:v>508.034646972388</c:v>
                </c:pt>
                <c:pt idx="164">
                  <c:v>511.7429290670769</c:v>
                </c:pt>
                <c:pt idx="165">
                  <c:v>515.451211161763</c:v>
                </c:pt>
                <c:pt idx="166">
                  <c:v>519.1594932564548</c:v>
                </c:pt>
                <c:pt idx="167">
                  <c:v>522.8677753511438</c:v>
                </c:pt>
                <c:pt idx="168">
                  <c:v>526.5760574458327</c:v>
                </c:pt>
                <c:pt idx="169">
                  <c:v>530.284339540522</c:v>
                </c:pt>
                <c:pt idx="170">
                  <c:v>533.9926216352084</c:v>
                </c:pt>
                <c:pt idx="171">
                  <c:v>537.7009037298996</c:v>
                </c:pt>
                <c:pt idx="172">
                  <c:v>541.4091858245879</c:v>
                </c:pt>
                <c:pt idx="173">
                  <c:v>545.1174679192776</c:v>
                </c:pt>
                <c:pt idx="174">
                  <c:v>548.8257500139664</c:v>
                </c:pt>
                <c:pt idx="175">
                  <c:v>552.5340321086555</c:v>
                </c:pt>
                <c:pt idx="176">
                  <c:v>556.2423142033444</c:v>
                </c:pt>
                <c:pt idx="177">
                  <c:v>559.9505962980334</c:v>
                </c:pt>
                <c:pt idx="178">
                  <c:v>563.6588783927223</c:v>
                </c:pt>
                <c:pt idx="179">
                  <c:v>567.3671604874072</c:v>
                </c:pt>
                <c:pt idx="180">
                  <c:v>571.0754425821005</c:v>
                </c:pt>
                <c:pt idx="181">
                  <c:v>574.783724676789</c:v>
                </c:pt>
                <c:pt idx="182">
                  <c:v>578.4920067714783</c:v>
                </c:pt>
                <c:pt idx="183">
                  <c:v>582.200288866168</c:v>
                </c:pt>
                <c:pt idx="184">
                  <c:v>585.908570960856</c:v>
                </c:pt>
                <c:pt idx="185">
                  <c:v>589.6168530555451</c:v>
                </c:pt>
                <c:pt idx="186">
                  <c:v>593.3251351502329</c:v>
                </c:pt>
                <c:pt idx="187">
                  <c:v>597.0334172449232</c:v>
                </c:pt>
                <c:pt idx="188">
                  <c:v>600.741699339612</c:v>
                </c:pt>
                <c:pt idx="189">
                  <c:v>604.449981434301</c:v>
                </c:pt>
                <c:pt idx="190">
                  <c:v>608.15826352899</c:v>
                </c:pt>
                <c:pt idx="191">
                  <c:v>611.8665456236779</c:v>
                </c:pt>
                <c:pt idx="192">
                  <c:v>615.574827718368</c:v>
                </c:pt>
                <c:pt idx="193">
                  <c:v>619.2831098130568</c:v>
                </c:pt>
                <c:pt idx="194">
                  <c:v>622.9913919077457</c:v>
                </c:pt>
                <c:pt idx="195">
                  <c:v>626.6996740024348</c:v>
                </c:pt>
                <c:pt idx="196">
                  <c:v>630.4079560971234</c:v>
                </c:pt>
                <c:pt idx="197">
                  <c:v>634.1162381918124</c:v>
                </c:pt>
                <c:pt idx="198">
                  <c:v>637.8245202865014</c:v>
                </c:pt>
                <c:pt idx="199">
                  <c:v>641.5328023811907</c:v>
                </c:pt>
                <c:pt idx="200">
                  <c:v>645.2410844758796</c:v>
                </c:pt>
                <c:pt idx="201">
                  <c:v>648.9493665705686</c:v>
                </c:pt>
                <c:pt idx="202">
                  <c:v>652.6576486652574</c:v>
                </c:pt>
                <c:pt idx="203">
                  <c:v>656.3659307599464</c:v>
                </c:pt>
                <c:pt idx="204">
                  <c:v>660.0742128546354</c:v>
                </c:pt>
                <c:pt idx="205">
                  <c:v>663.7824949493245</c:v>
                </c:pt>
                <c:pt idx="206">
                  <c:v>667.4907770440133</c:v>
                </c:pt>
                <c:pt idx="207">
                  <c:v>671.1990591387022</c:v>
                </c:pt>
                <c:pt idx="208">
                  <c:v>674.9073412333915</c:v>
                </c:pt>
                <c:pt idx="209">
                  <c:v>678.6156233280803</c:v>
                </c:pt>
                <c:pt idx="210">
                  <c:v>682.3239054227693</c:v>
                </c:pt>
                <c:pt idx="211">
                  <c:v>686.0321875174582</c:v>
                </c:pt>
                <c:pt idx="212">
                  <c:v>689.7404696121471</c:v>
                </c:pt>
                <c:pt idx="213">
                  <c:v>693.448751706836</c:v>
                </c:pt>
                <c:pt idx="214">
                  <c:v>697.1570338015233</c:v>
                </c:pt>
                <c:pt idx="215">
                  <c:v>700.8653158962118</c:v>
                </c:pt>
                <c:pt idx="216">
                  <c:v>704.573597990903</c:v>
                </c:pt>
                <c:pt idx="217">
                  <c:v>708.281880085592</c:v>
                </c:pt>
                <c:pt idx="218">
                  <c:v>711.9901621802791</c:v>
                </c:pt>
                <c:pt idx="219">
                  <c:v>715.69844427497</c:v>
                </c:pt>
                <c:pt idx="220">
                  <c:v>719.4067263696588</c:v>
                </c:pt>
                <c:pt idx="221">
                  <c:v>723.1150084643477</c:v>
                </c:pt>
                <c:pt idx="222">
                  <c:v>726.8232905590367</c:v>
                </c:pt>
                <c:pt idx="223">
                  <c:v>730.5315726537258</c:v>
                </c:pt>
                <c:pt idx="224">
                  <c:v>734.2398547484147</c:v>
                </c:pt>
                <c:pt idx="225">
                  <c:v>737.9481368431034</c:v>
                </c:pt>
                <c:pt idx="226">
                  <c:v>741.6564189377927</c:v>
                </c:pt>
                <c:pt idx="227">
                  <c:v>745.3647010324814</c:v>
                </c:pt>
                <c:pt idx="228">
                  <c:v>749.0729831271705</c:v>
                </c:pt>
                <c:pt idx="229">
                  <c:v>752.7812652218594</c:v>
                </c:pt>
                <c:pt idx="230">
                  <c:v>756.4895473165485</c:v>
                </c:pt>
                <c:pt idx="231">
                  <c:v>760.1978294112373</c:v>
                </c:pt>
                <c:pt idx="232">
                  <c:v>763.9061115059245</c:v>
                </c:pt>
                <c:pt idx="233">
                  <c:v>767.614393600615</c:v>
                </c:pt>
                <c:pt idx="234">
                  <c:v>771.322675695302</c:v>
                </c:pt>
                <c:pt idx="235">
                  <c:v>775.0309577899924</c:v>
                </c:pt>
                <c:pt idx="236">
                  <c:v>778.7392398846823</c:v>
                </c:pt>
                <c:pt idx="237">
                  <c:v>782.4475219793712</c:v>
                </c:pt>
                <c:pt idx="238">
                  <c:v>786.1558040740602</c:v>
                </c:pt>
                <c:pt idx="239">
                  <c:v>789.8640861687493</c:v>
                </c:pt>
                <c:pt idx="240">
                  <c:v>793.5723682634381</c:v>
                </c:pt>
                <c:pt idx="241">
                  <c:v>797.280650358127</c:v>
                </c:pt>
                <c:pt idx="242">
                  <c:v>800.988932452816</c:v>
                </c:pt>
                <c:pt idx="243">
                  <c:v>804.697214547505</c:v>
                </c:pt>
                <c:pt idx="244">
                  <c:v>808.4054966421941</c:v>
                </c:pt>
                <c:pt idx="245">
                  <c:v>812.113778736883</c:v>
                </c:pt>
                <c:pt idx="246">
                  <c:v>815.8220608315702</c:v>
                </c:pt>
                <c:pt idx="247">
                  <c:v>819.530342926261</c:v>
                </c:pt>
                <c:pt idx="248">
                  <c:v>823.2386250209494</c:v>
                </c:pt>
                <c:pt idx="249">
                  <c:v>826.9469071156374</c:v>
                </c:pt>
                <c:pt idx="250">
                  <c:v>830.655189210328</c:v>
                </c:pt>
                <c:pt idx="251">
                  <c:v>834.3634713050168</c:v>
                </c:pt>
                <c:pt idx="252">
                  <c:v>838.0717533997056</c:v>
                </c:pt>
                <c:pt idx="253">
                  <c:v>841.7800354943946</c:v>
                </c:pt>
                <c:pt idx="254">
                  <c:v>845.4883175890835</c:v>
                </c:pt>
                <c:pt idx="255">
                  <c:v>849.1965996837724</c:v>
                </c:pt>
                <c:pt idx="256">
                  <c:v>852.9048817784615</c:v>
                </c:pt>
                <c:pt idx="257">
                  <c:v>856.6131638731506</c:v>
                </c:pt>
                <c:pt idx="258">
                  <c:v>860.3214459678393</c:v>
                </c:pt>
                <c:pt idx="259">
                  <c:v>864.0297280625284</c:v>
                </c:pt>
                <c:pt idx="260">
                  <c:v>867.7380101572175</c:v>
                </c:pt>
                <c:pt idx="261">
                  <c:v>871.4462922519064</c:v>
                </c:pt>
                <c:pt idx="262">
                  <c:v>875.154574346596</c:v>
                </c:pt>
                <c:pt idx="263">
                  <c:v>878.8628564412824</c:v>
                </c:pt>
                <c:pt idx="264">
                  <c:v>882.5711385359733</c:v>
                </c:pt>
                <c:pt idx="265">
                  <c:v>886.279420630663</c:v>
                </c:pt>
                <c:pt idx="266">
                  <c:v>889.9877027253511</c:v>
                </c:pt>
                <c:pt idx="267">
                  <c:v>893.6959848200401</c:v>
                </c:pt>
                <c:pt idx="268">
                  <c:v>897.4042669147274</c:v>
                </c:pt>
                <c:pt idx="269">
                  <c:v>901.1125490094179</c:v>
                </c:pt>
                <c:pt idx="270">
                  <c:v>904.8208311041071</c:v>
                </c:pt>
                <c:pt idx="271">
                  <c:v>908.5291131987963</c:v>
                </c:pt>
                <c:pt idx="272">
                  <c:v>912.237395293485</c:v>
                </c:pt>
                <c:pt idx="273">
                  <c:v>915.9456773881741</c:v>
                </c:pt>
                <c:pt idx="274">
                  <c:v>919.6539594828629</c:v>
                </c:pt>
                <c:pt idx="275">
                  <c:v>923.362241577552</c:v>
                </c:pt>
                <c:pt idx="276">
                  <c:v>927.0705236722408</c:v>
                </c:pt>
                <c:pt idx="277">
                  <c:v>930.77880576693</c:v>
                </c:pt>
                <c:pt idx="278">
                  <c:v>934.4870878616184</c:v>
                </c:pt>
                <c:pt idx="279">
                  <c:v>938.195369956308</c:v>
                </c:pt>
                <c:pt idx="280">
                  <c:v>941.9036520509967</c:v>
                </c:pt>
                <c:pt idx="281">
                  <c:v>945.6119341456854</c:v>
                </c:pt>
                <c:pt idx="282">
                  <c:v>949.3202162403744</c:v>
                </c:pt>
                <c:pt idx="283">
                  <c:v>953.0284983350637</c:v>
                </c:pt>
                <c:pt idx="284">
                  <c:v>956.7367804297525</c:v>
                </c:pt>
                <c:pt idx="285">
                  <c:v>960.4450625244414</c:v>
                </c:pt>
                <c:pt idx="286">
                  <c:v>964.153344619131</c:v>
                </c:pt>
                <c:pt idx="287">
                  <c:v>967.861626713816</c:v>
                </c:pt>
                <c:pt idx="288">
                  <c:v>971.5699088085079</c:v>
                </c:pt>
                <c:pt idx="289">
                  <c:v>975.278190903198</c:v>
                </c:pt>
                <c:pt idx="290">
                  <c:v>978.986472997887</c:v>
                </c:pt>
                <c:pt idx="291">
                  <c:v>982.6947550925751</c:v>
                </c:pt>
                <c:pt idx="292">
                  <c:v>986.4030371872642</c:v>
                </c:pt>
                <c:pt idx="293">
                  <c:v>990.1113192819529</c:v>
                </c:pt>
                <c:pt idx="294">
                  <c:v>993.819601376642</c:v>
                </c:pt>
                <c:pt idx="295">
                  <c:v>997.5278834713311</c:v>
                </c:pt>
                <c:pt idx="296">
                  <c:v>1001.23616556602</c:v>
                </c:pt>
                <c:pt idx="297">
                  <c:v>1004.944447660709</c:v>
                </c:pt>
                <c:pt idx="298">
                  <c:v>1008.652729755398</c:v>
                </c:pt>
                <c:pt idx="299">
                  <c:v>1012.361011850087</c:v>
                </c:pt>
                <c:pt idx="300">
                  <c:v>1016.069293944776</c:v>
                </c:pt>
                <c:pt idx="301">
                  <c:v>1019.777576039465</c:v>
                </c:pt>
                <c:pt idx="302">
                  <c:v>1023.485858134154</c:v>
                </c:pt>
                <c:pt idx="303">
                  <c:v>1027.194140228828</c:v>
                </c:pt>
                <c:pt idx="304">
                  <c:v>1030.902422323532</c:v>
                </c:pt>
                <c:pt idx="305">
                  <c:v>1034.610704418221</c:v>
                </c:pt>
                <c:pt idx="306">
                  <c:v>1038.31898651291</c:v>
                </c:pt>
                <c:pt idx="307">
                  <c:v>1042.0272686076</c:v>
                </c:pt>
                <c:pt idx="308">
                  <c:v>1045.735550702287</c:v>
                </c:pt>
                <c:pt idx="309">
                  <c:v>1049.443832796977</c:v>
                </c:pt>
                <c:pt idx="310">
                  <c:v>1053.152114891665</c:v>
                </c:pt>
                <c:pt idx="311">
                  <c:v>1056.860396986355</c:v>
                </c:pt>
                <c:pt idx="312">
                  <c:v>1060.568679081043</c:v>
                </c:pt>
                <c:pt idx="313">
                  <c:v>1064.276961175732</c:v>
                </c:pt>
                <c:pt idx="314">
                  <c:v>1067.985243270422</c:v>
                </c:pt>
                <c:pt idx="315">
                  <c:v>1071.69352536511</c:v>
                </c:pt>
                <c:pt idx="316">
                  <c:v>1075.4018074598</c:v>
                </c:pt>
                <c:pt idx="317">
                  <c:v>1079.110089554488</c:v>
                </c:pt>
                <c:pt idx="318">
                  <c:v>1082.818371649177</c:v>
                </c:pt>
                <c:pt idx="319">
                  <c:v>1086.526653743866</c:v>
                </c:pt>
                <c:pt idx="320">
                  <c:v>1090.234935838555</c:v>
                </c:pt>
                <c:pt idx="321">
                  <c:v>1093.943217933244</c:v>
                </c:pt>
              </c:numCache>
            </c:numRef>
          </c:xVal>
          <c:yVal>
            <c:numRef>
              <c:f>'Lineout Data'!$AR$10:$AR$331</c:f>
              <c:numCache>
                <c:formatCode>General</c:formatCode>
                <c:ptCount val="322"/>
                <c:pt idx="0">
                  <c:v>61.67704242424223</c:v>
                </c:pt>
                <c:pt idx="1">
                  <c:v>50.25694545454544</c:v>
                </c:pt>
                <c:pt idx="2">
                  <c:v>71.03175757575758</c:v>
                </c:pt>
                <c:pt idx="3">
                  <c:v>45.3822303030303</c:v>
                </c:pt>
                <c:pt idx="4">
                  <c:v>55.05292121212121</c:v>
                </c:pt>
                <c:pt idx="5">
                  <c:v>91.83898181818132</c:v>
                </c:pt>
                <c:pt idx="6">
                  <c:v>123.8708121212121</c:v>
                </c:pt>
                <c:pt idx="7">
                  <c:v>127.2941090909091</c:v>
                </c:pt>
                <c:pt idx="8">
                  <c:v>139.1518545454545</c:v>
                </c:pt>
                <c:pt idx="9">
                  <c:v>127.268993939394</c:v>
                </c:pt>
                <c:pt idx="10">
                  <c:v>155.2041696969697</c:v>
                </c:pt>
                <c:pt idx="11">
                  <c:v>152.3634424242424</c:v>
                </c:pt>
                <c:pt idx="12">
                  <c:v>177.4205575757576</c:v>
                </c:pt>
                <c:pt idx="13">
                  <c:v>222.9918303030303</c:v>
                </c:pt>
                <c:pt idx="14">
                  <c:v>278.0264242424236</c:v>
                </c:pt>
                <c:pt idx="15">
                  <c:v>311.8918303030303</c:v>
                </c:pt>
                <c:pt idx="16">
                  <c:v>359.2191272727272</c:v>
                </c:pt>
                <c:pt idx="17">
                  <c:v>453.8928969696969</c:v>
                </c:pt>
                <c:pt idx="18">
                  <c:v>520.8478545454525</c:v>
                </c:pt>
                <c:pt idx="19">
                  <c:v>519.3044606060606</c:v>
                </c:pt>
                <c:pt idx="20">
                  <c:v>591.9074424242424</c:v>
                </c:pt>
                <c:pt idx="21">
                  <c:v>588.671490909091</c:v>
                </c:pt>
                <c:pt idx="22">
                  <c:v>562.6084121212121</c:v>
                </c:pt>
                <c:pt idx="23">
                  <c:v>710.470303030303</c:v>
                </c:pt>
                <c:pt idx="24">
                  <c:v>697.6546181818163</c:v>
                </c:pt>
                <c:pt idx="25">
                  <c:v>722.883296969697</c:v>
                </c:pt>
                <c:pt idx="26">
                  <c:v>732.197793939394</c:v>
                </c:pt>
                <c:pt idx="27">
                  <c:v>636.503466666667</c:v>
                </c:pt>
                <c:pt idx="28">
                  <c:v>677.567248484845</c:v>
                </c:pt>
                <c:pt idx="29">
                  <c:v>692.9835393939394</c:v>
                </c:pt>
                <c:pt idx="30">
                  <c:v>657.9244848484848</c:v>
                </c:pt>
                <c:pt idx="31">
                  <c:v>675.072193939394</c:v>
                </c:pt>
                <c:pt idx="32">
                  <c:v>641.4002424242424</c:v>
                </c:pt>
                <c:pt idx="33">
                  <c:v>623.2192484848479</c:v>
                </c:pt>
                <c:pt idx="34">
                  <c:v>577.106472727273</c:v>
                </c:pt>
                <c:pt idx="35">
                  <c:v>621.808896969697</c:v>
                </c:pt>
                <c:pt idx="36">
                  <c:v>673.7702787878787</c:v>
                </c:pt>
                <c:pt idx="37">
                  <c:v>673.1473212121212</c:v>
                </c:pt>
                <c:pt idx="38">
                  <c:v>576.107296969697</c:v>
                </c:pt>
                <c:pt idx="39">
                  <c:v>618.437696969697</c:v>
                </c:pt>
                <c:pt idx="40">
                  <c:v>583.6216484848474</c:v>
                </c:pt>
                <c:pt idx="41">
                  <c:v>601.6845333333335</c:v>
                </c:pt>
                <c:pt idx="42">
                  <c:v>579.0708848484848</c:v>
                </c:pt>
                <c:pt idx="43">
                  <c:v>617.863103030303</c:v>
                </c:pt>
                <c:pt idx="44">
                  <c:v>589.8223757575757</c:v>
                </c:pt>
                <c:pt idx="45">
                  <c:v>585.644606060606</c:v>
                </c:pt>
                <c:pt idx="46">
                  <c:v>516.1228121212121</c:v>
                </c:pt>
                <c:pt idx="47">
                  <c:v>435.6548848484848</c:v>
                </c:pt>
                <c:pt idx="48">
                  <c:v>449.3857454545455</c:v>
                </c:pt>
                <c:pt idx="49">
                  <c:v>428.5746181818182</c:v>
                </c:pt>
                <c:pt idx="50">
                  <c:v>433.505503030303</c:v>
                </c:pt>
                <c:pt idx="51">
                  <c:v>466.5354909090909</c:v>
                </c:pt>
                <c:pt idx="52">
                  <c:v>521.0297696969697</c:v>
                </c:pt>
                <c:pt idx="53">
                  <c:v>498.467709090909</c:v>
                </c:pt>
                <c:pt idx="54">
                  <c:v>432.5928727272722</c:v>
                </c:pt>
                <c:pt idx="55">
                  <c:v>385.9010909090906</c:v>
                </c:pt>
                <c:pt idx="56">
                  <c:v>450.2815757575734</c:v>
                </c:pt>
                <c:pt idx="57">
                  <c:v>437.1236121212121</c:v>
                </c:pt>
                <c:pt idx="58">
                  <c:v>393.4587151515152</c:v>
                </c:pt>
                <c:pt idx="59">
                  <c:v>347.0922424242424</c:v>
                </c:pt>
                <c:pt idx="60">
                  <c:v>327.2292121212121</c:v>
                </c:pt>
                <c:pt idx="61">
                  <c:v>294.7714424242424</c:v>
                </c:pt>
                <c:pt idx="62">
                  <c:v>316.3227878787879</c:v>
                </c:pt>
                <c:pt idx="63">
                  <c:v>342.5267151515137</c:v>
                </c:pt>
                <c:pt idx="64">
                  <c:v>348.7846303030303</c:v>
                </c:pt>
                <c:pt idx="65">
                  <c:v>330.2554181818182</c:v>
                </c:pt>
                <c:pt idx="66">
                  <c:v>356.7812606060606</c:v>
                </c:pt>
                <c:pt idx="67">
                  <c:v>364.4133818181816</c:v>
                </c:pt>
                <c:pt idx="68">
                  <c:v>298.8777696969696</c:v>
                </c:pt>
                <c:pt idx="69">
                  <c:v>299.7238787878786</c:v>
                </c:pt>
                <c:pt idx="70">
                  <c:v>252.5084121212122</c:v>
                </c:pt>
                <c:pt idx="71">
                  <c:v>277.6264484848485</c:v>
                </c:pt>
                <c:pt idx="72">
                  <c:v>304.9393454545452</c:v>
                </c:pt>
                <c:pt idx="73">
                  <c:v>257.9645090909091</c:v>
                </c:pt>
                <c:pt idx="74">
                  <c:v>243.5358545454546</c:v>
                </c:pt>
                <c:pt idx="75">
                  <c:v>219.7020848484848</c:v>
                </c:pt>
                <c:pt idx="76">
                  <c:v>251.7461333333333</c:v>
                </c:pt>
                <c:pt idx="77">
                  <c:v>244.0235636363637</c:v>
                </c:pt>
                <c:pt idx="78">
                  <c:v>239.4344484848485</c:v>
                </c:pt>
                <c:pt idx="79">
                  <c:v>329.2492848484848</c:v>
                </c:pt>
                <c:pt idx="80">
                  <c:v>276.6372848484849</c:v>
                </c:pt>
                <c:pt idx="81">
                  <c:v>254.3029575757576</c:v>
                </c:pt>
                <c:pt idx="82">
                  <c:v>247.7940606060606</c:v>
                </c:pt>
                <c:pt idx="83">
                  <c:v>257.5288969696969</c:v>
                </c:pt>
                <c:pt idx="84">
                  <c:v>263.2590545454545</c:v>
                </c:pt>
                <c:pt idx="85">
                  <c:v>287.4681939393939</c:v>
                </c:pt>
                <c:pt idx="86">
                  <c:v>297.7974787878786</c:v>
                </c:pt>
                <c:pt idx="87">
                  <c:v>296.457890909091</c:v>
                </c:pt>
                <c:pt idx="88">
                  <c:v>220.935103030303</c:v>
                </c:pt>
                <c:pt idx="89">
                  <c:v>203.8164121212121</c:v>
                </c:pt>
                <c:pt idx="90">
                  <c:v>255.949696969697</c:v>
                </c:pt>
                <c:pt idx="91">
                  <c:v>247.7548606060606</c:v>
                </c:pt>
                <c:pt idx="92">
                  <c:v>212.4921696969697</c:v>
                </c:pt>
                <c:pt idx="93">
                  <c:v>234.8207272727273</c:v>
                </c:pt>
                <c:pt idx="94">
                  <c:v>217.0088242424242</c:v>
                </c:pt>
                <c:pt idx="95">
                  <c:v>232.0758787878788</c:v>
                </c:pt>
                <c:pt idx="96">
                  <c:v>215.255684848485</c:v>
                </c:pt>
                <c:pt idx="97">
                  <c:v>244.9479030303031</c:v>
                </c:pt>
                <c:pt idx="98">
                  <c:v>217.656896969697</c:v>
                </c:pt>
                <c:pt idx="99">
                  <c:v>225.6533575757576</c:v>
                </c:pt>
                <c:pt idx="100">
                  <c:v>222.6488727272727</c:v>
                </c:pt>
                <c:pt idx="101">
                  <c:v>249.2836606060606</c:v>
                </c:pt>
                <c:pt idx="102">
                  <c:v>267.5320242424239</c:v>
                </c:pt>
                <c:pt idx="103">
                  <c:v>287.2027878787879</c:v>
                </c:pt>
                <c:pt idx="104">
                  <c:v>257.9003636363636</c:v>
                </c:pt>
                <c:pt idx="105">
                  <c:v>232.3484121212121</c:v>
                </c:pt>
                <c:pt idx="106">
                  <c:v>233.4482181818182</c:v>
                </c:pt>
                <c:pt idx="107">
                  <c:v>236.4783272727273</c:v>
                </c:pt>
                <c:pt idx="108">
                  <c:v>226.6465939393939</c:v>
                </c:pt>
                <c:pt idx="109">
                  <c:v>166.2115636363635</c:v>
                </c:pt>
                <c:pt idx="110">
                  <c:v>245.871903030303</c:v>
                </c:pt>
                <c:pt idx="111">
                  <c:v>248.6488242424242</c:v>
                </c:pt>
                <c:pt idx="112">
                  <c:v>216.880703030303</c:v>
                </c:pt>
                <c:pt idx="113">
                  <c:v>180.5548606060606</c:v>
                </c:pt>
                <c:pt idx="114">
                  <c:v>191.0697939393939</c:v>
                </c:pt>
                <c:pt idx="115">
                  <c:v>185.6301575757576</c:v>
                </c:pt>
                <c:pt idx="116">
                  <c:v>213.8302303030303</c:v>
                </c:pt>
                <c:pt idx="117">
                  <c:v>238.9603151515152</c:v>
                </c:pt>
                <c:pt idx="118">
                  <c:v>231.0843393939394</c:v>
                </c:pt>
                <c:pt idx="119">
                  <c:v>177.5025212121212</c:v>
                </c:pt>
                <c:pt idx="120">
                  <c:v>176.3438303030303</c:v>
                </c:pt>
                <c:pt idx="121">
                  <c:v>194.6826424242424</c:v>
                </c:pt>
                <c:pt idx="122">
                  <c:v>170.1229090909091</c:v>
                </c:pt>
                <c:pt idx="123">
                  <c:v>209.2623272727273</c:v>
                </c:pt>
                <c:pt idx="124">
                  <c:v>236.905793939394</c:v>
                </c:pt>
                <c:pt idx="125">
                  <c:v>228.1536727272727</c:v>
                </c:pt>
                <c:pt idx="126">
                  <c:v>169.9075636363636</c:v>
                </c:pt>
                <c:pt idx="127">
                  <c:v>164.0535272727273</c:v>
                </c:pt>
                <c:pt idx="128">
                  <c:v>176.2606787878788</c:v>
                </c:pt>
                <c:pt idx="129">
                  <c:v>193.9364848484848</c:v>
                </c:pt>
                <c:pt idx="130">
                  <c:v>176.1860121212121</c:v>
                </c:pt>
                <c:pt idx="131">
                  <c:v>183.5493333333333</c:v>
                </c:pt>
                <c:pt idx="132">
                  <c:v>151.8915151515151</c:v>
                </c:pt>
                <c:pt idx="133">
                  <c:v>204.1892363636364</c:v>
                </c:pt>
                <c:pt idx="134">
                  <c:v>204.1756606060605</c:v>
                </c:pt>
                <c:pt idx="135">
                  <c:v>163.3443636363636</c:v>
                </c:pt>
                <c:pt idx="136">
                  <c:v>192.1782545454545</c:v>
                </c:pt>
                <c:pt idx="137">
                  <c:v>188.5818666666667</c:v>
                </c:pt>
                <c:pt idx="138">
                  <c:v>240.7874424242424</c:v>
                </c:pt>
                <c:pt idx="139">
                  <c:v>264.3322181818182</c:v>
                </c:pt>
                <c:pt idx="140">
                  <c:v>205.0183757575757</c:v>
                </c:pt>
                <c:pt idx="141">
                  <c:v>202.197503030303</c:v>
                </c:pt>
                <c:pt idx="142">
                  <c:v>177.3589575757576</c:v>
                </c:pt>
                <c:pt idx="143">
                  <c:v>169.4052606060606</c:v>
                </c:pt>
                <c:pt idx="144">
                  <c:v>207.795296969697</c:v>
                </c:pt>
                <c:pt idx="145">
                  <c:v>221.0854545454545</c:v>
                </c:pt>
                <c:pt idx="146">
                  <c:v>177.2342303030303</c:v>
                </c:pt>
                <c:pt idx="147">
                  <c:v>167.9589333333333</c:v>
                </c:pt>
                <c:pt idx="148">
                  <c:v>159.9388848484848</c:v>
                </c:pt>
                <c:pt idx="149">
                  <c:v>168.519103030303</c:v>
                </c:pt>
                <c:pt idx="150">
                  <c:v>148.1390060606061</c:v>
                </c:pt>
                <c:pt idx="151">
                  <c:v>143.5777212121212</c:v>
                </c:pt>
                <c:pt idx="152">
                  <c:v>163.8811151515151</c:v>
                </c:pt>
                <c:pt idx="153">
                  <c:v>166.2580606060606</c:v>
                </c:pt>
                <c:pt idx="154">
                  <c:v>173.3256</c:v>
                </c:pt>
                <c:pt idx="155">
                  <c:v>178.3199515151515</c:v>
                </c:pt>
                <c:pt idx="156">
                  <c:v>194.7712242424242</c:v>
                </c:pt>
                <c:pt idx="157">
                  <c:v>210.7802666666666</c:v>
                </c:pt>
                <c:pt idx="158">
                  <c:v>209.324606060606</c:v>
                </c:pt>
                <c:pt idx="159">
                  <c:v>212.6745939393939</c:v>
                </c:pt>
                <c:pt idx="160">
                  <c:v>183.7154666666666</c:v>
                </c:pt>
                <c:pt idx="161">
                  <c:v>161.9884848484848</c:v>
                </c:pt>
                <c:pt idx="162">
                  <c:v>182.0303757575758</c:v>
                </c:pt>
                <c:pt idx="163">
                  <c:v>193.0846060606061</c:v>
                </c:pt>
                <c:pt idx="164">
                  <c:v>193.375296969697</c:v>
                </c:pt>
                <c:pt idx="165">
                  <c:v>177.5744727272727</c:v>
                </c:pt>
                <c:pt idx="166">
                  <c:v>128.3258666666667</c:v>
                </c:pt>
                <c:pt idx="167">
                  <c:v>147.4079515151515</c:v>
                </c:pt>
                <c:pt idx="168">
                  <c:v>185.1828363636363</c:v>
                </c:pt>
                <c:pt idx="169">
                  <c:v>182.5717090909091</c:v>
                </c:pt>
                <c:pt idx="170">
                  <c:v>189.0773818181818</c:v>
                </c:pt>
                <c:pt idx="171">
                  <c:v>208.7427151515151</c:v>
                </c:pt>
                <c:pt idx="172">
                  <c:v>193.8139636363636</c:v>
                </c:pt>
                <c:pt idx="173">
                  <c:v>186.0824</c:v>
                </c:pt>
                <c:pt idx="174">
                  <c:v>194.4676363636363</c:v>
                </c:pt>
                <c:pt idx="175">
                  <c:v>140.7425939393939</c:v>
                </c:pt>
                <c:pt idx="176">
                  <c:v>152.4988606060606</c:v>
                </c:pt>
                <c:pt idx="177">
                  <c:v>141.1614060606061</c:v>
                </c:pt>
                <c:pt idx="178">
                  <c:v>187.1677818181818</c:v>
                </c:pt>
                <c:pt idx="179">
                  <c:v>158.738787878788</c:v>
                </c:pt>
                <c:pt idx="180">
                  <c:v>206.7005818181818</c:v>
                </c:pt>
                <c:pt idx="181">
                  <c:v>165.4241696969697</c:v>
                </c:pt>
                <c:pt idx="182">
                  <c:v>203.1118303030303</c:v>
                </c:pt>
                <c:pt idx="183">
                  <c:v>221.8324606060606</c:v>
                </c:pt>
                <c:pt idx="184">
                  <c:v>150.9502060606061</c:v>
                </c:pt>
                <c:pt idx="185">
                  <c:v>158.1706424242423</c:v>
                </c:pt>
                <c:pt idx="186">
                  <c:v>162.4113696969697</c:v>
                </c:pt>
                <c:pt idx="187">
                  <c:v>193.4662545454545</c:v>
                </c:pt>
                <c:pt idx="188">
                  <c:v>188.7130424242415</c:v>
                </c:pt>
                <c:pt idx="189">
                  <c:v>159.217503030303</c:v>
                </c:pt>
                <c:pt idx="190">
                  <c:v>138.7014787878788</c:v>
                </c:pt>
                <c:pt idx="191">
                  <c:v>174.4695272727273</c:v>
                </c:pt>
                <c:pt idx="192">
                  <c:v>245.4931393939394</c:v>
                </c:pt>
                <c:pt idx="193">
                  <c:v>269.3157090909091</c:v>
                </c:pt>
                <c:pt idx="194">
                  <c:v>184.0723393939394</c:v>
                </c:pt>
                <c:pt idx="195">
                  <c:v>201.6592242424242</c:v>
                </c:pt>
                <c:pt idx="196">
                  <c:v>199.1833454545454</c:v>
                </c:pt>
                <c:pt idx="197">
                  <c:v>134.459903030303</c:v>
                </c:pt>
                <c:pt idx="198">
                  <c:v>174.4983757575758</c:v>
                </c:pt>
                <c:pt idx="199">
                  <c:v>139.5306181818182</c:v>
                </c:pt>
                <c:pt idx="200">
                  <c:v>112.4368</c:v>
                </c:pt>
                <c:pt idx="201">
                  <c:v>142.293284848485</c:v>
                </c:pt>
                <c:pt idx="202">
                  <c:v>179.3030060606061</c:v>
                </c:pt>
                <c:pt idx="203">
                  <c:v>210.404896969697</c:v>
                </c:pt>
                <c:pt idx="204">
                  <c:v>193.1560484848485</c:v>
                </c:pt>
                <c:pt idx="205">
                  <c:v>185.081187878788</c:v>
                </c:pt>
                <c:pt idx="206">
                  <c:v>183.552896969697</c:v>
                </c:pt>
                <c:pt idx="207">
                  <c:v>173.4773090909091</c:v>
                </c:pt>
                <c:pt idx="208">
                  <c:v>175.1371151515152</c:v>
                </c:pt>
                <c:pt idx="209">
                  <c:v>210.4581818181818</c:v>
                </c:pt>
                <c:pt idx="210">
                  <c:v>225.476703030303</c:v>
                </c:pt>
                <c:pt idx="211">
                  <c:v>169.1702303030303</c:v>
                </c:pt>
                <c:pt idx="212">
                  <c:v>177.5960242424242</c:v>
                </c:pt>
                <c:pt idx="213">
                  <c:v>160.9324606060606</c:v>
                </c:pt>
                <c:pt idx="214">
                  <c:v>133.2589575757576</c:v>
                </c:pt>
                <c:pt idx="215">
                  <c:v>147.5681454545455</c:v>
                </c:pt>
                <c:pt idx="216">
                  <c:v>136.563296969697</c:v>
                </c:pt>
                <c:pt idx="217">
                  <c:v>150.6549333333333</c:v>
                </c:pt>
                <c:pt idx="218">
                  <c:v>181.1140121212121</c:v>
                </c:pt>
                <c:pt idx="219">
                  <c:v>136.1599272727273</c:v>
                </c:pt>
                <c:pt idx="220">
                  <c:v>155.564096969697</c:v>
                </c:pt>
                <c:pt idx="221">
                  <c:v>206.4161696969697</c:v>
                </c:pt>
                <c:pt idx="222">
                  <c:v>139.3848484848485</c:v>
                </c:pt>
                <c:pt idx="223">
                  <c:v>119.9939151515152</c:v>
                </c:pt>
                <c:pt idx="224">
                  <c:v>128.831903030303</c:v>
                </c:pt>
                <c:pt idx="225">
                  <c:v>177.9191272727273</c:v>
                </c:pt>
                <c:pt idx="226">
                  <c:v>177.568703030303</c:v>
                </c:pt>
                <c:pt idx="227">
                  <c:v>159.8513212121212</c:v>
                </c:pt>
                <c:pt idx="228">
                  <c:v>117.2568727272727</c:v>
                </c:pt>
                <c:pt idx="229">
                  <c:v>83.2000484848485</c:v>
                </c:pt>
                <c:pt idx="230">
                  <c:v>108.8337939393939</c:v>
                </c:pt>
                <c:pt idx="231">
                  <c:v>135.5169454545454</c:v>
                </c:pt>
                <c:pt idx="232">
                  <c:v>151.7404848484848</c:v>
                </c:pt>
                <c:pt idx="233">
                  <c:v>150.512387878788</c:v>
                </c:pt>
                <c:pt idx="234">
                  <c:v>155.4773818181818</c:v>
                </c:pt>
                <c:pt idx="235">
                  <c:v>196.2723636363636</c:v>
                </c:pt>
                <c:pt idx="236">
                  <c:v>196.3726545454545</c:v>
                </c:pt>
                <c:pt idx="237">
                  <c:v>191.350303030303</c:v>
                </c:pt>
                <c:pt idx="238">
                  <c:v>149.1286787878788</c:v>
                </c:pt>
                <c:pt idx="239">
                  <c:v>172.6980606060606</c:v>
                </c:pt>
                <c:pt idx="240">
                  <c:v>179.3427151515151</c:v>
                </c:pt>
                <c:pt idx="241">
                  <c:v>133.754303030303</c:v>
                </c:pt>
                <c:pt idx="242">
                  <c:v>106.3687757575758</c:v>
                </c:pt>
                <c:pt idx="243">
                  <c:v>133.3195393939394</c:v>
                </c:pt>
                <c:pt idx="244">
                  <c:v>128.6184242424243</c:v>
                </c:pt>
                <c:pt idx="245">
                  <c:v>130.9249454545455</c:v>
                </c:pt>
                <c:pt idx="246">
                  <c:v>147.449696969697</c:v>
                </c:pt>
                <c:pt idx="247">
                  <c:v>167.8440484848485</c:v>
                </c:pt>
                <c:pt idx="248">
                  <c:v>164.0416484848485</c:v>
                </c:pt>
                <c:pt idx="249">
                  <c:v>142.7652121212121</c:v>
                </c:pt>
                <c:pt idx="250">
                  <c:v>134.145284848485</c:v>
                </c:pt>
                <c:pt idx="251">
                  <c:v>141.5476363636364</c:v>
                </c:pt>
                <c:pt idx="252">
                  <c:v>156.870593939394</c:v>
                </c:pt>
                <c:pt idx="253">
                  <c:v>180.092096969697</c:v>
                </c:pt>
                <c:pt idx="254">
                  <c:v>186.9295272727273</c:v>
                </c:pt>
                <c:pt idx="255">
                  <c:v>170.5495272727273</c:v>
                </c:pt>
                <c:pt idx="256">
                  <c:v>163.5984</c:v>
                </c:pt>
                <c:pt idx="257">
                  <c:v>143.4859151515151</c:v>
                </c:pt>
                <c:pt idx="258">
                  <c:v>136.7005818181818</c:v>
                </c:pt>
                <c:pt idx="259">
                  <c:v>131.7255757575758</c:v>
                </c:pt>
                <c:pt idx="260">
                  <c:v>177.2311757575757</c:v>
                </c:pt>
                <c:pt idx="261">
                  <c:v>157.2729454545455</c:v>
                </c:pt>
                <c:pt idx="262">
                  <c:v>177.1777212121212</c:v>
                </c:pt>
                <c:pt idx="263">
                  <c:v>174.6991272727273</c:v>
                </c:pt>
                <c:pt idx="264">
                  <c:v>192.053187878788</c:v>
                </c:pt>
                <c:pt idx="265">
                  <c:v>151.2960484848485</c:v>
                </c:pt>
                <c:pt idx="266">
                  <c:v>148.7322666666667</c:v>
                </c:pt>
                <c:pt idx="267">
                  <c:v>166.1815272727273</c:v>
                </c:pt>
                <c:pt idx="268">
                  <c:v>152.9697696969697</c:v>
                </c:pt>
                <c:pt idx="269">
                  <c:v>178.2780363636364</c:v>
                </c:pt>
                <c:pt idx="270">
                  <c:v>167.3125575757576</c:v>
                </c:pt>
                <c:pt idx="271">
                  <c:v>164.8176727272727</c:v>
                </c:pt>
                <c:pt idx="272">
                  <c:v>143.772193939394</c:v>
                </c:pt>
                <c:pt idx="273">
                  <c:v>181.2587636363637</c:v>
                </c:pt>
                <c:pt idx="274">
                  <c:v>190.5476363636364</c:v>
                </c:pt>
                <c:pt idx="275">
                  <c:v>189.3981090909091</c:v>
                </c:pt>
                <c:pt idx="276">
                  <c:v>174.2205818181818</c:v>
                </c:pt>
                <c:pt idx="277">
                  <c:v>168.5846060606061</c:v>
                </c:pt>
                <c:pt idx="278">
                  <c:v>141.5849696969697</c:v>
                </c:pt>
                <c:pt idx="279">
                  <c:v>134.5919272727272</c:v>
                </c:pt>
                <c:pt idx="280">
                  <c:v>147.2072</c:v>
                </c:pt>
                <c:pt idx="281">
                  <c:v>107.0507878787879</c:v>
                </c:pt>
                <c:pt idx="282">
                  <c:v>89.34375757575758</c:v>
                </c:pt>
                <c:pt idx="283">
                  <c:v>113.328896969697</c:v>
                </c:pt>
                <c:pt idx="284">
                  <c:v>153.6027393939394</c:v>
                </c:pt>
                <c:pt idx="285">
                  <c:v>146.7641212121212</c:v>
                </c:pt>
                <c:pt idx="286">
                  <c:v>193.6001454545454</c:v>
                </c:pt>
                <c:pt idx="287">
                  <c:v>181.0882181818181</c:v>
                </c:pt>
                <c:pt idx="288">
                  <c:v>171.8073212121212</c:v>
                </c:pt>
                <c:pt idx="289">
                  <c:v>145.0104727272727</c:v>
                </c:pt>
                <c:pt idx="290">
                  <c:v>134.5610424242424</c:v>
                </c:pt>
                <c:pt idx="291">
                  <c:v>129.6944727272727</c:v>
                </c:pt>
                <c:pt idx="292">
                  <c:v>111.661793939394</c:v>
                </c:pt>
                <c:pt idx="293">
                  <c:v>131.060193939394</c:v>
                </c:pt>
                <c:pt idx="294">
                  <c:v>145.4725575757576</c:v>
                </c:pt>
                <c:pt idx="295">
                  <c:v>119.9638787878788</c:v>
                </c:pt>
                <c:pt idx="296">
                  <c:v>94.60012121212095</c:v>
                </c:pt>
                <c:pt idx="297">
                  <c:v>69.2548606060606</c:v>
                </c:pt>
                <c:pt idx="298">
                  <c:v>72.45755151515151</c:v>
                </c:pt>
                <c:pt idx="299">
                  <c:v>87.25071515151514</c:v>
                </c:pt>
                <c:pt idx="300">
                  <c:v>101.9542787878788</c:v>
                </c:pt>
                <c:pt idx="301">
                  <c:v>88.87624242424242</c:v>
                </c:pt>
                <c:pt idx="302">
                  <c:v>98.0617696969697</c:v>
                </c:pt>
                <c:pt idx="303">
                  <c:v>85.16870303030301</c:v>
                </c:pt>
                <c:pt idx="304">
                  <c:v>103.9840242424243</c:v>
                </c:pt>
                <c:pt idx="305">
                  <c:v>154.6170181818182</c:v>
                </c:pt>
                <c:pt idx="306">
                  <c:v>89.67517575757533</c:v>
                </c:pt>
                <c:pt idx="307">
                  <c:v>63.0563393939394</c:v>
                </c:pt>
                <c:pt idx="308">
                  <c:v>62.04952727272727</c:v>
                </c:pt>
                <c:pt idx="309">
                  <c:v>111.4121696969697</c:v>
                </c:pt>
                <c:pt idx="310">
                  <c:v>96.26620606060606</c:v>
                </c:pt>
                <c:pt idx="311">
                  <c:v>52.59961212121212</c:v>
                </c:pt>
                <c:pt idx="312">
                  <c:v>77.50467878787878</c:v>
                </c:pt>
                <c:pt idx="313">
                  <c:v>107.0811636363636</c:v>
                </c:pt>
                <c:pt idx="314">
                  <c:v>83.89376969696971</c:v>
                </c:pt>
                <c:pt idx="315">
                  <c:v>94.49049696969696</c:v>
                </c:pt>
                <c:pt idx="316">
                  <c:v>43.91672727272724</c:v>
                </c:pt>
                <c:pt idx="317">
                  <c:v>48.7368</c:v>
                </c:pt>
                <c:pt idx="318">
                  <c:v>44.7889696969697</c:v>
                </c:pt>
                <c:pt idx="319">
                  <c:v>68.23735757575758</c:v>
                </c:pt>
                <c:pt idx="320">
                  <c:v>48.5905212121212</c:v>
                </c:pt>
                <c:pt idx="321">
                  <c:v>21.09384242424242</c:v>
                </c:pt>
              </c:numCache>
            </c:numRef>
          </c:yVal>
          <c:smooth val="1"/>
        </c:ser>
        <c:ser>
          <c:idx val="9"/>
          <c:order val="3"/>
          <c:tx>
            <c:v>200um Cone + 205.5mJ PP [20080819s04]</c:v>
          </c:tx>
          <c:spPr>
            <a:ln w="25400">
              <a:solidFill>
                <a:srgbClr val="F20884"/>
              </a:solidFill>
              <a:prstDash val="solid"/>
            </a:ln>
          </c:spPr>
          <c:marker>
            <c:symbol val="none"/>
          </c:marker>
          <c:xVal>
            <c:numRef>
              <c:f>'Lineout Data'!$AU$11:$AU$332</c:f>
              <c:numCache>
                <c:formatCode>General</c:formatCode>
                <c:ptCount val="322"/>
                <c:pt idx="0">
                  <c:v>-96.415334461913</c:v>
                </c:pt>
                <c:pt idx="1">
                  <c:v>-92.70705236722408</c:v>
                </c:pt>
                <c:pt idx="2">
                  <c:v>-88.99877027253478</c:v>
                </c:pt>
                <c:pt idx="3">
                  <c:v>-85.29048817784599</c:v>
                </c:pt>
                <c:pt idx="4">
                  <c:v>-81.5822060831572</c:v>
                </c:pt>
                <c:pt idx="5">
                  <c:v>-77.8739239884682</c:v>
                </c:pt>
                <c:pt idx="6">
                  <c:v>-74.16564189377904</c:v>
                </c:pt>
                <c:pt idx="7">
                  <c:v>-70.4573597990903</c:v>
                </c:pt>
                <c:pt idx="8">
                  <c:v>-66.74907770440115</c:v>
                </c:pt>
                <c:pt idx="9">
                  <c:v>-63.04079560971225</c:v>
                </c:pt>
                <c:pt idx="10">
                  <c:v>-59.3325135150234</c:v>
                </c:pt>
                <c:pt idx="11">
                  <c:v>-55.6242314203345</c:v>
                </c:pt>
                <c:pt idx="12">
                  <c:v>-51.91594932564549</c:v>
                </c:pt>
                <c:pt idx="13">
                  <c:v>-48.2076672309565</c:v>
                </c:pt>
                <c:pt idx="14">
                  <c:v>-44.4993851362676</c:v>
                </c:pt>
                <c:pt idx="15">
                  <c:v>-40.7911030415786</c:v>
                </c:pt>
                <c:pt idx="16">
                  <c:v>-37.0828209468896</c:v>
                </c:pt>
                <c:pt idx="17">
                  <c:v>-33.3745388522007</c:v>
                </c:pt>
                <c:pt idx="18">
                  <c:v>-29.6662567575117</c:v>
                </c:pt>
                <c:pt idx="19">
                  <c:v>-25.9579746628227</c:v>
                </c:pt>
                <c:pt idx="20">
                  <c:v>-22.24969256813365</c:v>
                </c:pt>
                <c:pt idx="21">
                  <c:v>-18.5414104734448</c:v>
                </c:pt>
                <c:pt idx="22">
                  <c:v>-14.8331283787559</c:v>
                </c:pt>
                <c:pt idx="23">
                  <c:v>-11.1248462840669</c:v>
                </c:pt>
                <c:pt idx="24">
                  <c:v>-7.41656418937793</c:v>
                </c:pt>
                <c:pt idx="25">
                  <c:v>-3.70828209468896</c:v>
                </c:pt>
                <c:pt idx="26">
                  <c:v>0.0</c:v>
                </c:pt>
                <c:pt idx="27">
                  <c:v>3.708282094688963</c:v>
                </c:pt>
                <c:pt idx="28">
                  <c:v>7.416564189377926</c:v>
                </c:pt>
                <c:pt idx="29">
                  <c:v>11.1248462840669</c:v>
                </c:pt>
                <c:pt idx="30">
                  <c:v>14.83312837875585</c:v>
                </c:pt>
                <c:pt idx="31">
                  <c:v>18.54141047344482</c:v>
                </c:pt>
                <c:pt idx="32">
                  <c:v>22.24969256813363</c:v>
                </c:pt>
                <c:pt idx="33">
                  <c:v>25.95797466282275</c:v>
                </c:pt>
                <c:pt idx="34">
                  <c:v>29.66625675751171</c:v>
                </c:pt>
                <c:pt idx="35">
                  <c:v>33.37453885220064</c:v>
                </c:pt>
                <c:pt idx="36">
                  <c:v>37.08282094688963</c:v>
                </c:pt>
                <c:pt idx="37">
                  <c:v>40.7911030415786</c:v>
                </c:pt>
                <c:pt idx="38">
                  <c:v>44.49938513626756</c:v>
                </c:pt>
                <c:pt idx="39">
                  <c:v>48.20766723095652</c:v>
                </c:pt>
                <c:pt idx="40">
                  <c:v>51.91594932564549</c:v>
                </c:pt>
                <c:pt idx="41">
                  <c:v>55.62423142033445</c:v>
                </c:pt>
                <c:pt idx="42">
                  <c:v>59.33251351502341</c:v>
                </c:pt>
                <c:pt idx="43">
                  <c:v>63.04079560971222</c:v>
                </c:pt>
                <c:pt idx="44">
                  <c:v>66.74907770440115</c:v>
                </c:pt>
                <c:pt idx="45">
                  <c:v>70.4573597990903</c:v>
                </c:pt>
                <c:pt idx="46">
                  <c:v>74.16564189377902</c:v>
                </c:pt>
                <c:pt idx="47">
                  <c:v>77.87392398846822</c:v>
                </c:pt>
                <c:pt idx="48">
                  <c:v>81.58220608315718</c:v>
                </c:pt>
                <c:pt idx="49">
                  <c:v>85.29048817784594</c:v>
                </c:pt>
                <c:pt idx="50">
                  <c:v>88.99877027253484</c:v>
                </c:pt>
                <c:pt idx="51">
                  <c:v>92.70705236722408</c:v>
                </c:pt>
                <c:pt idx="52">
                  <c:v>96.4153344619131</c:v>
                </c:pt>
                <c:pt idx="53">
                  <c:v>100.123616556602</c:v>
                </c:pt>
                <c:pt idx="54">
                  <c:v>103.831898651291</c:v>
                </c:pt>
                <c:pt idx="55">
                  <c:v>107.54018074598</c:v>
                </c:pt>
                <c:pt idx="56">
                  <c:v>111.2484628406689</c:v>
                </c:pt>
                <c:pt idx="57">
                  <c:v>114.956744935358</c:v>
                </c:pt>
                <c:pt idx="58">
                  <c:v>118.6650270300468</c:v>
                </c:pt>
                <c:pt idx="59">
                  <c:v>122.3733091247358</c:v>
                </c:pt>
                <c:pt idx="60">
                  <c:v>126.0815912194247</c:v>
                </c:pt>
                <c:pt idx="61">
                  <c:v>129.7898733141137</c:v>
                </c:pt>
                <c:pt idx="62">
                  <c:v>133.4981554088027</c:v>
                </c:pt>
                <c:pt idx="63">
                  <c:v>137.2064375034917</c:v>
                </c:pt>
                <c:pt idx="64">
                  <c:v>140.9147195981806</c:v>
                </c:pt>
                <c:pt idx="65">
                  <c:v>144.6230016928696</c:v>
                </c:pt>
                <c:pt idx="66">
                  <c:v>148.3312837875585</c:v>
                </c:pt>
                <c:pt idx="67">
                  <c:v>152.0395658822475</c:v>
                </c:pt>
                <c:pt idx="68">
                  <c:v>155.7478479769364</c:v>
                </c:pt>
                <c:pt idx="69">
                  <c:v>159.4561300716254</c:v>
                </c:pt>
                <c:pt idx="70">
                  <c:v>163.1644121663144</c:v>
                </c:pt>
                <c:pt idx="71">
                  <c:v>166.8726942610033</c:v>
                </c:pt>
                <c:pt idx="72">
                  <c:v>170.5809763556923</c:v>
                </c:pt>
                <c:pt idx="73">
                  <c:v>174.2892584503813</c:v>
                </c:pt>
                <c:pt idx="74">
                  <c:v>177.9975405450703</c:v>
                </c:pt>
                <c:pt idx="75">
                  <c:v>181.7058226397592</c:v>
                </c:pt>
                <c:pt idx="76">
                  <c:v>185.4141047344471</c:v>
                </c:pt>
                <c:pt idx="77">
                  <c:v>189.1223868291371</c:v>
                </c:pt>
                <c:pt idx="78">
                  <c:v>192.8306689238261</c:v>
                </c:pt>
                <c:pt idx="79">
                  <c:v>196.5389510185151</c:v>
                </c:pt>
                <c:pt idx="80">
                  <c:v>200.247233113204</c:v>
                </c:pt>
                <c:pt idx="81">
                  <c:v>203.955515207893</c:v>
                </c:pt>
                <c:pt idx="82">
                  <c:v>207.663797302582</c:v>
                </c:pt>
                <c:pt idx="83">
                  <c:v>211.372079397271</c:v>
                </c:pt>
                <c:pt idx="84">
                  <c:v>215.0803614919598</c:v>
                </c:pt>
                <c:pt idx="85">
                  <c:v>218.7886435866488</c:v>
                </c:pt>
                <c:pt idx="86">
                  <c:v>222.4969256813378</c:v>
                </c:pt>
                <c:pt idx="87">
                  <c:v>226.2052077760268</c:v>
                </c:pt>
                <c:pt idx="88">
                  <c:v>229.9134898707157</c:v>
                </c:pt>
                <c:pt idx="89">
                  <c:v>233.6217719654047</c:v>
                </c:pt>
                <c:pt idx="90">
                  <c:v>237.3300540600937</c:v>
                </c:pt>
                <c:pt idx="91">
                  <c:v>241.0383361547826</c:v>
                </c:pt>
                <c:pt idx="92">
                  <c:v>244.7466182494716</c:v>
                </c:pt>
                <c:pt idx="93">
                  <c:v>248.4549003441605</c:v>
                </c:pt>
                <c:pt idx="94">
                  <c:v>252.1631824388495</c:v>
                </c:pt>
                <c:pt idx="95">
                  <c:v>255.8714645335385</c:v>
                </c:pt>
                <c:pt idx="96">
                  <c:v>259.5797466282274</c:v>
                </c:pt>
                <c:pt idx="97">
                  <c:v>263.2880287229164</c:v>
                </c:pt>
                <c:pt idx="98">
                  <c:v>266.9963108176035</c:v>
                </c:pt>
                <c:pt idx="99">
                  <c:v>270.7045929122932</c:v>
                </c:pt>
                <c:pt idx="100">
                  <c:v>274.4128750069833</c:v>
                </c:pt>
                <c:pt idx="101">
                  <c:v>278.1211571016707</c:v>
                </c:pt>
                <c:pt idx="102">
                  <c:v>281.8294391963611</c:v>
                </c:pt>
                <c:pt idx="103">
                  <c:v>285.5377212910502</c:v>
                </c:pt>
                <c:pt idx="104">
                  <c:v>289.2460033857391</c:v>
                </c:pt>
                <c:pt idx="105">
                  <c:v>292.9542854804281</c:v>
                </c:pt>
                <c:pt idx="106">
                  <c:v>296.6625675751171</c:v>
                </c:pt>
                <c:pt idx="107">
                  <c:v>300.370849669806</c:v>
                </c:pt>
                <c:pt idx="108">
                  <c:v>304.0791317644942</c:v>
                </c:pt>
                <c:pt idx="109">
                  <c:v>307.7874138591839</c:v>
                </c:pt>
                <c:pt idx="110">
                  <c:v>311.4956959538719</c:v>
                </c:pt>
                <c:pt idx="111">
                  <c:v>315.2039780485619</c:v>
                </c:pt>
                <c:pt idx="112">
                  <c:v>318.9122601432508</c:v>
                </c:pt>
                <c:pt idx="113">
                  <c:v>322.6205422379398</c:v>
                </c:pt>
                <c:pt idx="114">
                  <c:v>326.3288243326288</c:v>
                </c:pt>
                <c:pt idx="115">
                  <c:v>330.0371064273176</c:v>
                </c:pt>
                <c:pt idx="116">
                  <c:v>333.7453885220067</c:v>
                </c:pt>
                <c:pt idx="117">
                  <c:v>337.4536706166957</c:v>
                </c:pt>
                <c:pt idx="118">
                  <c:v>341.1619527113846</c:v>
                </c:pt>
                <c:pt idx="119">
                  <c:v>344.8702348060736</c:v>
                </c:pt>
                <c:pt idx="120">
                  <c:v>348.5785169007626</c:v>
                </c:pt>
                <c:pt idx="121">
                  <c:v>352.2867989954515</c:v>
                </c:pt>
                <c:pt idx="122">
                  <c:v>355.9950810901405</c:v>
                </c:pt>
                <c:pt idx="123">
                  <c:v>359.7033631848294</c:v>
                </c:pt>
                <c:pt idx="124">
                  <c:v>363.4116452795184</c:v>
                </c:pt>
                <c:pt idx="125">
                  <c:v>367.1199273742074</c:v>
                </c:pt>
                <c:pt idx="126">
                  <c:v>370.8282094688949</c:v>
                </c:pt>
                <c:pt idx="127">
                  <c:v>374.5364915635852</c:v>
                </c:pt>
                <c:pt idx="128">
                  <c:v>378.2447736582739</c:v>
                </c:pt>
                <c:pt idx="129">
                  <c:v>381.9530557529632</c:v>
                </c:pt>
                <c:pt idx="130">
                  <c:v>385.6613378476519</c:v>
                </c:pt>
                <c:pt idx="131">
                  <c:v>389.3696199423412</c:v>
                </c:pt>
                <c:pt idx="132">
                  <c:v>393.0779020370301</c:v>
                </c:pt>
                <c:pt idx="133">
                  <c:v>396.786184131719</c:v>
                </c:pt>
                <c:pt idx="134">
                  <c:v>400.494466226408</c:v>
                </c:pt>
                <c:pt idx="135">
                  <c:v>404.2027483210971</c:v>
                </c:pt>
                <c:pt idx="136">
                  <c:v>407.9110304157861</c:v>
                </c:pt>
                <c:pt idx="137">
                  <c:v>411.619312510475</c:v>
                </c:pt>
                <c:pt idx="138">
                  <c:v>415.327594605164</c:v>
                </c:pt>
                <c:pt idx="139">
                  <c:v>419.0358766998528</c:v>
                </c:pt>
                <c:pt idx="140">
                  <c:v>422.7441587945417</c:v>
                </c:pt>
                <c:pt idx="141">
                  <c:v>426.4524408892306</c:v>
                </c:pt>
                <c:pt idx="142">
                  <c:v>430.1607229839197</c:v>
                </c:pt>
                <c:pt idx="143">
                  <c:v>433.8690050786087</c:v>
                </c:pt>
                <c:pt idx="144">
                  <c:v>437.5772871732977</c:v>
                </c:pt>
                <c:pt idx="145">
                  <c:v>441.2855692679852</c:v>
                </c:pt>
                <c:pt idx="146">
                  <c:v>444.9938513626739</c:v>
                </c:pt>
                <c:pt idx="147">
                  <c:v>448.7021334573639</c:v>
                </c:pt>
                <c:pt idx="148">
                  <c:v>452.4104155520536</c:v>
                </c:pt>
                <c:pt idx="149">
                  <c:v>456.1186976467425</c:v>
                </c:pt>
                <c:pt idx="150">
                  <c:v>459.8269797414312</c:v>
                </c:pt>
                <c:pt idx="151">
                  <c:v>463.5352618361204</c:v>
                </c:pt>
                <c:pt idx="152">
                  <c:v>467.2435439308093</c:v>
                </c:pt>
                <c:pt idx="153">
                  <c:v>470.9518260254983</c:v>
                </c:pt>
                <c:pt idx="154">
                  <c:v>474.6601081201873</c:v>
                </c:pt>
                <c:pt idx="155">
                  <c:v>478.3683902148763</c:v>
                </c:pt>
                <c:pt idx="156">
                  <c:v>482.0766723095652</c:v>
                </c:pt>
                <c:pt idx="157">
                  <c:v>485.7849544042542</c:v>
                </c:pt>
                <c:pt idx="158">
                  <c:v>489.4932364989417</c:v>
                </c:pt>
                <c:pt idx="159">
                  <c:v>493.2015185936319</c:v>
                </c:pt>
                <c:pt idx="160">
                  <c:v>496.909800688321</c:v>
                </c:pt>
                <c:pt idx="161">
                  <c:v>500.6180827830101</c:v>
                </c:pt>
                <c:pt idx="162">
                  <c:v>504.3263648776986</c:v>
                </c:pt>
                <c:pt idx="163">
                  <c:v>508.034646972388</c:v>
                </c:pt>
                <c:pt idx="164">
                  <c:v>511.7429290670769</c:v>
                </c:pt>
                <c:pt idx="165">
                  <c:v>515.451211161763</c:v>
                </c:pt>
                <c:pt idx="166">
                  <c:v>519.1594932564548</c:v>
                </c:pt>
                <c:pt idx="167">
                  <c:v>522.8677753511438</c:v>
                </c:pt>
                <c:pt idx="168">
                  <c:v>526.5760574458327</c:v>
                </c:pt>
                <c:pt idx="169">
                  <c:v>530.284339540522</c:v>
                </c:pt>
                <c:pt idx="170">
                  <c:v>533.9926216352084</c:v>
                </c:pt>
                <c:pt idx="171">
                  <c:v>537.7009037298996</c:v>
                </c:pt>
                <c:pt idx="172">
                  <c:v>541.4091858245879</c:v>
                </c:pt>
                <c:pt idx="173">
                  <c:v>545.1174679192776</c:v>
                </c:pt>
                <c:pt idx="174">
                  <c:v>548.8257500139664</c:v>
                </c:pt>
                <c:pt idx="175">
                  <c:v>552.5340321086555</c:v>
                </c:pt>
                <c:pt idx="176">
                  <c:v>556.2423142033444</c:v>
                </c:pt>
                <c:pt idx="177">
                  <c:v>559.9505962980334</c:v>
                </c:pt>
                <c:pt idx="178">
                  <c:v>563.6588783927223</c:v>
                </c:pt>
                <c:pt idx="179">
                  <c:v>567.3671604874072</c:v>
                </c:pt>
                <c:pt idx="180">
                  <c:v>571.0754425821005</c:v>
                </c:pt>
                <c:pt idx="181">
                  <c:v>574.783724676789</c:v>
                </c:pt>
                <c:pt idx="182">
                  <c:v>578.4920067714783</c:v>
                </c:pt>
                <c:pt idx="183">
                  <c:v>582.200288866168</c:v>
                </c:pt>
                <c:pt idx="184">
                  <c:v>585.908570960856</c:v>
                </c:pt>
                <c:pt idx="185">
                  <c:v>589.6168530555451</c:v>
                </c:pt>
                <c:pt idx="186">
                  <c:v>593.3251351502329</c:v>
                </c:pt>
                <c:pt idx="187">
                  <c:v>597.0334172449232</c:v>
                </c:pt>
                <c:pt idx="188">
                  <c:v>600.741699339612</c:v>
                </c:pt>
                <c:pt idx="189">
                  <c:v>604.449981434301</c:v>
                </c:pt>
                <c:pt idx="190">
                  <c:v>608.15826352899</c:v>
                </c:pt>
                <c:pt idx="191">
                  <c:v>611.8665456236779</c:v>
                </c:pt>
                <c:pt idx="192">
                  <c:v>615.574827718368</c:v>
                </c:pt>
                <c:pt idx="193">
                  <c:v>619.2831098130568</c:v>
                </c:pt>
                <c:pt idx="194">
                  <c:v>622.9913919077457</c:v>
                </c:pt>
                <c:pt idx="195">
                  <c:v>626.6996740024348</c:v>
                </c:pt>
                <c:pt idx="196">
                  <c:v>630.4079560971234</c:v>
                </c:pt>
                <c:pt idx="197">
                  <c:v>634.1162381918124</c:v>
                </c:pt>
                <c:pt idx="198">
                  <c:v>637.8245202865014</c:v>
                </c:pt>
                <c:pt idx="199">
                  <c:v>641.5328023811907</c:v>
                </c:pt>
                <c:pt idx="200">
                  <c:v>645.2410844758796</c:v>
                </c:pt>
                <c:pt idx="201">
                  <c:v>648.9493665705686</c:v>
                </c:pt>
                <c:pt idx="202">
                  <c:v>652.6576486652574</c:v>
                </c:pt>
                <c:pt idx="203">
                  <c:v>656.3659307599464</c:v>
                </c:pt>
                <c:pt idx="204">
                  <c:v>660.0742128546354</c:v>
                </c:pt>
                <c:pt idx="205">
                  <c:v>663.7824949493245</c:v>
                </c:pt>
                <c:pt idx="206">
                  <c:v>667.4907770440133</c:v>
                </c:pt>
                <c:pt idx="207">
                  <c:v>671.1990591387022</c:v>
                </c:pt>
                <c:pt idx="208">
                  <c:v>674.9073412333915</c:v>
                </c:pt>
                <c:pt idx="209">
                  <c:v>678.6156233280803</c:v>
                </c:pt>
                <c:pt idx="210">
                  <c:v>682.3239054227693</c:v>
                </c:pt>
                <c:pt idx="211">
                  <c:v>686.0321875174582</c:v>
                </c:pt>
                <c:pt idx="212">
                  <c:v>689.7404696121471</c:v>
                </c:pt>
                <c:pt idx="213">
                  <c:v>693.448751706836</c:v>
                </c:pt>
                <c:pt idx="214">
                  <c:v>697.1570338015233</c:v>
                </c:pt>
                <c:pt idx="215">
                  <c:v>700.8653158962118</c:v>
                </c:pt>
                <c:pt idx="216">
                  <c:v>704.573597990903</c:v>
                </c:pt>
                <c:pt idx="217">
                  <c:v>708.281880085592</c:v>
                </c:pt>
                <c:pt idx="218">
                  <c:v>711.9901621802791</c:v>
                </c:pt>
                <c:pt idx="219">
                  <c:v>715.69844427497</c:v>
                </c:pt>
                <c:pt idx="220">
                  <c:v>719.4067263696588</c:v>
                </c:pt>
                <c:pt idx="221">
                  <c:v>723.1150084643477</c:v>
                </c:pt>
                <c:pt idx="222">
                  <c:v>726.8232905590367</c:v>
                </c:pt>
                <c:pt idx="223">
                  <c:v>730.5315726537258</c:v>
                </c:pt>
                <c:pt idx="224">
                  <c:v>734.2398547484147</c:v>
                </c:pt>
                <c:pt idx="225">
                  <c:v>737.9481368431034</c:v>
                </c:pt>
                <c:pt idx="226">
                  <c:v>741.6564189377927</c:v>
                </c:pt>
                <c:pt idx="227">
                  <c:v>745.3647010324814</c:v>
                </c:pt>
                <c:pt idx="228">
                  <c:v>749.0729831271705</c:v>
                </c:pt>
                <c:pt idx="229">
                  <c:v>752.7812652218594</c:v>
                </c:pt>
                <c:pt idx="230">
                  <c:v>756.4895473165485</c:v>
                </c:pt>
                <c:pt idx="231">
                  <c:v>760.1978294112373</c:v>
                </c:pt>
                <c:pt idx="232">
                  <c:v>763.9061115059245</c:v>
                </c:pt>
                <c:pt idx="233">
                  <c:v>767.614393600615</c:v>
                </c:pt>
                <c:pt idx="234">
                  <c:v>771.322675695302</c:v>
                </c:pt>
                <c:pt idx="235">
                  <c:v>775.0309577899924</c:v>
                </c:pt>
                <c:pt idx="236">
                  <c:v>778.7392398846823</c:v>
                </c:pt>
                <c:pt idx="237">
                  <c:v>782.4475219793712</c:v>
                </c:pt>
                <c:pt idx="238">
                  <c:v>786.1558040740602</c:v>
                </c:pt>
                <c:pt idx="239">
                  <c:v>789.8640861687493</c:v>
                </c:pt>
                <c:pt idx="240">
                  <c:v>793.5723682634381</c:v>
                </c:pt>
                <c:pt idx="241">
                  <c:v>797.280650358127</c:v>
                </c:pt>
                <c:pt idx="242">
                  <c:v>800.988932452816</c:v>
                </c:pt>
                <c:pt idx="243">
                  <c:v>804.697214547505</c:v>
                </c:pt>
                <c:pt idx="244">
                  <c:v>808.4054966421941</c:v>
                </c:pt>
                <c:pt idx="245">
                  <c:v>812.113778736883</c:v>
                </c:pt>
                <c:pt idx="246">
                  <c:v>815.8220608315702</c:v>
                </c:pt>
                <c:pt idx="247">
                  <c:v>819.530342926261</c:v>
                </c:pt>
                <c:pt idx="248">
                  <c:v>823.2386250209494</c:v>
                </c:pt>
                <c:pt idx="249">
                  <c:v>826.9469071156374</c:v>
                </c:pt>
                <c:pt idx="250">
                  <c:v>830.655189210328</c:v>
                </c:pt>
                <c:pt idx="251">
                  <c:v>834.3634713050168</c:v>
                </c:pt>
                <c:pt idx="252">
                  <c:v>838.0717533997056</c:v>
                </c:pt>
                <c:pt idx="253">
                  <c:v>841.7800354943946</c:v>
                </c:pt>
                <c:pt idx="254">
                  <c:v>845.4883175890835</c:v>
                </c:pt>
                <c:pt idx="255">
                  <c:v>849.1965996837724</c:v>
                </c:pt>
                <c:pt idx="256">
                  <c:v>852.9048817784615</c:v>
                </c:pt>
                <c:pt idx="257">
                  <c:v>856.6131638731506</c:v>
                </c:pt>
                <c:pt idx="258">
                  <c:v>860.3214459678393</c:v>
                </c:pt>
                <c:pt idx="259">
                  <c:v>864.0297280625284</c:v>
                </c:pt>
                <c:pt idx="260">
                  <c:v>867.7380101572175</c:v>
                </c:pt>
                <c:pt idx="261">
                  <c:v>871.4462922519064</c:v>
                </c:pt>
                <c:pt idx="262">
                  <c:v>875.154574346596</c:v>
                </c:pt>
                <c:pt idx="263">
                  <c:v>878.8628564412824</c:v>
                </c:pt>
                <c:pt idx="264">
                  <c:v>882.5711385359733</c:v>
                </c:pt>
                <c:pt idx="265">
                  <c:v>886.279420630663</c:v>
                </c:pt>
                <c:pt idx="266">
                  <c:v>889.9877027253511</c:v>
                </c:pt>
                <c:pt idx="267">
                  <c:v>893.6959848200401</c:v>
                </c:pt>
                <c:pt idx="268">
                  <c:v>897.4042669147274</c:v>
                </c:pt>
                <c:pt idx="269">
                  <c:v>901.1125490094179</c:v>
                </c:pt>
                <c:pt idx="270">
                  <c:v>904.8208311041071</c:v>
                </c:pt>
                <c:pt idx="271">
                  <c:v>908.5291131987963</c:v>
                </c:pt>
                <c:pt idx="272">
                  <c:v>912.237395293485</c:v>
                </c:pt>
                <c:pt idx="273">
                  <c:v>915.9456773881741</c:v>
                </c:pt>
                <c:pt idx="274">
                  <c:v>919.6539594828629</c:v>
                </c:pt>
                <c:pt idx="275">
                  <c:v>923.362241577552</c:v>
                </c:pt>
                <c:pt idx="276">
                  <c:v>927.0705236722408</c:v>
                </c:pt>
                <c:pt idx="277">
                  <c:v>930.77880576693</c:v>
                </c:pt>
                <c:pt idx="278">
                  <c:v>934.4870878616184</c:v>
                </c:pt>
                <c:pt idx="279">
                  <c:v>938.195369956308</c:v>
                </c:pt>
                <c:pt idx="280">
                  <c:v>941.9036520509967</c:v>
                </c:pt>
                <c:pt idx="281">
                  <c:v>945.6119341456854</c:v>
                </c:pt>
                <c:pt idx="282">
                  <c:v>949.3202162403744</c:v>
                </c:pt>
                <c:pt idx="283">
                  <c:v>953.0284983350637</c:v>
                </c:pt>
                <c:pt idx="284">
                  <c:v>956.7367804297525</c:v>
                </c:pt>
                <c:pt idx="285">
                  <c:v>960.4450625244414</c:v>
                </c:pt>
                <c:pt idx="286">
                  <c:v>964.153344619131</c:v>
                </c:pt>
                <c:pt idx="287">
                  <c:v>967.861626713816</c:v>
                </c:pt>
                <c:pt idx="288">
                  <c:v>971.5699088085079</c:v>
                </c:pt>
                <c:pt idx="289">
                  <c:v>975.278190903198</c:v>
                </c:pt>
                <c:pt idx="290">
                  <c:v>978.986472997887</c:v>
                </c:pt>
                <c:pt idx="291">
                  <c:v>982.6947550925751</c:v>
                </c:pt>
                <c:pt idx="292">
                  <c:v>986.4030371872642</c:v>
                </c:pt>
                <c:pt idx="293">
                  <c:v>990.1113192819529</c:v>
                </c:pt>
                <c:pt idx="294">
                  <c:v>993.819601376642</c:v>
                </c:pt>
                <c:pt idx="295">
                  <c:v>997.5278834713311</c:v>
                </c:pt>
                <c:pt idx="296">
                  <c:v>1001.23616556602</c:v>
                </c:pt>
                <c:pt idx="297">
                  <c:v>1004.944447660709</c:v>
                </c:pt>
                <c:pt idx="298">
                  <c:v>1008.652729755398</c:v>
                </c:pt>
                <c:pt idx="299">
                  <c:v>1012.361011850087</c:v>
                </c:pt>
                <c:pt idx="300">
                  <c:v>1016.069293944776</c:v>
                </c:pt>
                <c:pt idx="301">
                  <c:v>1019.777576039465</c:v>
                </c:pt>
                <c:pt idx="302">
                  <c:v>1023.485858134154</c:v>
                </c:pt>
                <c:pt idx="303">
                  <c:v>1027.194140228828</c:v>
                </c:pt>
                <c:pt idx="304">
                  <c:v>1030.902422323532</c:v>
                </c:pt>
                <c:pt idx="305">
                  <c:v>1034.610704418221</c:v>
                </c:pt>
                <c:pt idx="306">
                  <c:v>1038.31898651291</c:v>
                </c:pt>
                <c:pt idx="307">
                  <c:v>1042.0272686076</c:v>
                </c:pt>
                <c:pt idx="308">
                  <c:v>1045.735550702287</c:v>
                </c:pt>
                <c:pt idx="309">
                  <c:v>1049.443832796977</c:v>
                </c:pt>
                <c:pt idx="310">
                  <c:v>1053.152114891665</c:v>
                </c:pt>
                <c:pt idx="311">
                  <c:v>1056.860396986355</c:v>
                </c:pt>
                <c:pt idx="312">
                  <c:v>1060.568679081043</c:v>
                </c:pt>
                <c:pt idx="313">
                  <c:v>1064.276961175732</c:v>
                </c:pt>
                <c:pt idx="314">
                  <c:v>1067.985243270422</c:v>
                </c:pt>
                <c:pt idx="315">
                  <c:v>1071.69352536511</c:v>
                </c:pt>
                <c:pt idx="316">
                  <c:v>1075.4018074598</c:v>
                </c:pt>
                <c:pt idx="317">
                  <c:v>1079.110089554488</c:v>
                </c:pt>
                <c:pt idx="318">
                  <c:v>1082.818371649177</c:v>
                </c:pt>
                <c:pt idx="319">
                  <c:v>1086.526653743866</c:v>
                </c:pt>
                <c:pt idx="320">
                  <c:v>1090.234935838555</c:v>
                </c:pt>
              </c:numCache>
            </c:numRef>
          </c:xVal>
          <c:yVal>
            <c:numRef>
              <c:f>'Lineout Data'!$AW$10:$AW$331</c:f>
              <c:numCache>
                <c:formatCode>General</c:formatCode>
                <c:ptCount val="322"/>
                <c:pt idx="0">
                  <c:v>102.9047451020312</c:v>
                </c:pt>
                <c:pt idx="1">
                  <c:v>48.9596920012811</c:v>
                </c:pt>
                <c:pt idx="2">
                  <c:v>38.496979236625</c:v>
                </c:pt>
                <c:pt idx="3">
                  <c:v>30.8622684479375</c:v>
                </c:pt>
                <c:pt idx="4">
                  <c:v>42.43756341934354</c:v>
                </c:pt>
                <c:pt idx="5">
                  <c:v>70.4175195694688</c:v>
                </c:pt>
                <c:pt idx="6">
                  <c:v>100.9259347915</c:v>
                </c:pt>
                <c:pt idx="7">
                  <c:v>106.5313968659063</c:v>
                </c:pt>
                <c:pt idx="8">
                  <c:v>184.3325233459063</c:v>
                </c:pt>
                <c:pt idx="9">
                  <c:v>156.6504878997187</c:v>
                </c:pt>
                <c:pt idx="10">
                  <c:v>163.966409683125</c:v>
                </c:pt>
                <c:pt idx="11">
                  <c:v>222.8806018829687</c:v>
                </c:pt>
                <c:pt idx="12">
                  <c:v>243.5613021850313</c:v>
                </c:pt>
                <c:pt idx="13">
                  <c:v>273.5297317504063</c:v>
                </c:pt>
                <c:pt idx="14">
                  <c:v>375.1970520020625</c:v>
                </c:pt>
                <c:pt idx="15">
                  <c:v>399.0328979492186</c:v>
                </c:pt>
                <c:pt idx="16">
                  <c:v>449.4756546019687</c:v>
                </c:pt>
                <c:pt idx="17">
                  <c:v>449.57189178475</c:v>
                </c:pt>
                <c:pt idx="18">
                  <c:v>431.4477119445932</c:v>
                </c:pt>
                <c:pt idx="19">
                  <c:v>411.1803321839062</c:v>
                </c:pt>
                <c:pt idx="20">
                  <c:v>558.1615066527494</c:v>
                </c:pt>
                <c:pt idx="21">
                  <c:v>614.0170440674374</c:v>
                </c:pt>
                <c:pt idx="22">
                  <c:v>701.503585815375</c:v>
                </c:pt>
                <c:pt idx="23">
                  <c:v>608.955032348688</c:v>
                </c:pt>
                <c:pt idx="24">
                  <c:v>538.637374877875</c:v>
                </c:pt>
                <c:pt idx="25">
                  <c:v>580.5240478515624</c:v>
                </c:pt>
                <c:pt idx="26">
                  <c:v>679.0102005004062</c:v>
                </c:pt>
                <c:pt idx="27">
                  <c:v>715.6593170166565</c:v>
                </c:pt>
                <c:pt idx="28">
                  <c:v>669.0518417358124</c:v>
                </c:pt>
                <c:pt idx="29">
                  <c:v>655.9484710692815</c:v>
                </c:pt>
                <c:pt idx="30">
                  <c:v>595.013992309625</c:v>
                </c:pt>
                <c:pt idx="31">
                  <c:v>651.9202346800934</c:v>
                </c:pt>
                <c:pt idx="32">
                  <c:v>694.494987487875</c:v>
                </c:pt>
                <c:pt idx="33">
                  <c:v>696.089790344156</c:v>
                </c:pt>
                <c:pt idx="34">
                  <c:v>661.033180236844</c:v>
                </c:pt>
                <c:pt idx="35">
                  <c:v>619.5911102294375</c:v>
                </c:pt>
                <c:pt idx="36">
                  <c:v>570.8002471924344</c:v>
                </c:pt>
                <c:pt idx="37">
                  <c:v>569.0857620238437</c:v>
                </c:pt>
                <c:pt idx="38">
                  <c:v>490.4629745483122</c:v>
                </c:pt>
                <c:pt idx="39">
                  <c:v>551.5277099609374</c:v>
                </c:pt>
                <c:pt idx="40">
                  <c:v>655.1512832641875</c:v>
                </c:pt>
                <c:pt idx="41">
                  <c:v>559.1684188842472</c:v>
                </c:pt>
                <c:pt idx="42">
                  <c:v>616.8169479370938</c:v>
                </c:pt>
                <c:pt idx="43">
                  <c:v>501.257881164469</c:v>
                </c:pt>
                <c:pt idx="44">
                  <c:v>518.790832519531</c:v>
                </c:pt>
                <c:pt idx="45">
                  <c:v>629.072341919</c:v>
                </c:pt>
                <c:pt idx="46">
                  <c:v>542.5594940185</c:v>
                </c:pt>
                <c:pt idx="47">
                  <c:v>463.2241134644376</c:v>
                </c:pt>
                <c:pt idx="48">
                  <c:v>506.6388320923125</c:v>
                </c:pt>
                <c:pt idx="49">
                  <c:v>452.9581375121234</c:v>
                </c:pt>
                <c:pt idx="50">
                  <c:v>427.970542907686</c:v>
                </c:pt>
                <c:pt idx="51">
                  <c:v>400.242298126125</c:v>
                </c:pt>
                <c:pt idx="52">
                  <c:v>411.342472076375</c:v>
                </c:pt>
                <c:pt idx="53">
                  <c:v>378.88816452025</c:v>
                </c:pt>
                <c:pt idx="54">
                  <c:v>420.892917633125</c:v>
                </c:pt>
                <c:pt idx="55">
                  <c:v>472.5482254027499</c:v>
                </c:pt>
                <c:pt idx="56">
                  <c:v>375.90085983275</c:v>
                </c:pt>
                <c:pt idx="57">
                  <c:v>337.9892845153125</c:v>
                </c:pt>
                <c:pt idx="58">
                  <c:v>312.6776771545</c:v>
                </c:pt>
                <c:pt idx="59">
                  <c:v>280.1402969360625</c:v>
                </c:pt>
                <c:pt idx="60">
                  <c:v>351.014068603625</c:v>
                </c:pt>
                <c:pt idx="61">
                  <c:v>363.8169250489372</c:v>
                </c:pt>
                <c:pt idx="62">
                  <c:v>323.9890975951872</c:v>
                </c:pt>
                <c:pt idx="63">
                  <c:v>276.8919982911239</c:v>
                </c:pt>
                <c:pt idx="64">
                  <c:v>286.3077545166562</c:v>
                </c:pt>
                <c:pt idx="65">
                  <c:v>333.0599327087813</c:v>
                </c:pt>
                <c:pt idx="66">
                  <c:v>299.0824661254063</c:v>
                </c:pt>
                <c:pt idx="67">
                  <c:v>322.4433746338437</c:v>
                </c:pt>
                <c:pt idx="68">
                  <c:v>269.8478584289688</c:v>
                </c:pt>
                <c:pt idx="69">
                  <c:v>337.1046180724687</c:v>
                </c:pt>
                <c:pt idx="70">
                  <c:v>313.2026023864062</c:v>
                </c:pt>
                <c:pt idx="71">
                  <c:v>369.8431777954375</c:v>
                </c:pt>
                <c:pt idx="72">
                  <c:v>291.3232498168125</c:v>
                </c:pt>
                <c:pt idx="73">
                  <c:v>329.9662704467489</c:v>
                </c:pt>
                <c:pt idx="74">
                  <c:v>331.4155960082173</c:v>
                </c:pt>
                <c:pt idx="75">
                  <c:v>262.4491577148437</c:v>
                </c:pt>
                <c:pt idx="76">
                  <c:v>274.9483489989688</c:v>
                </c:pt>
                <c:pt idx="77">
                  <c:v>301.2706604005</c:v>
                </c:pt>
                <c:pt idx="78">
                  <c:v>305.4248275756562</c:v>
                </c:pt>
                <c:pt idx="79">
                  <c:v>290.0436477660312</c:v>
                </c:pt>
                <c:pt idx="80">
                  <c:v>245.6221771239687</c:v>
                </c:pt>
                <c:pt idx="81">
                  <c:v>233.2091560362813</c:v>
                </c:pt>
                <c:pt idx="82">
                  <c:v>261.3247528075625</c:v>
                </c:pt>
                <c:pt idx="83">
                  <c:v>262.0012435912813</c:v>
                </c:pt>
                <c:pt idx="84">
                  <c:v>260.4632644652496</c:v>
                </c:pt>
                <c:pt idx="85">
                  <c:v>249.2738227844375</c:v>
                </c:pt>
                <c:pt idx="86">
                  <c:v>277.8781623839375</c:v>
                </c:pt>
                <c:pt idx="87">
                  <c:v>271.6711044311239</c:v>
                </c:pt>
                <c:pt idx="88">
                  <c:v>293.8465919495312</c:v>
                </c:pt>
                <c:pt idx="89">
                  <c:v>259.30433273325</c:v>
                </c:pt>
                <c:pt idx="90">
                  <c:v>208.2097587585313</c:v>
                </c:pt>
                <c:pt idx="91">
                  <c:v>225.327880859375</c:v>
                </c:pt>
                <c:pt idx="92">
                  <c:v>206.2709693909375</c:v>
                </c:pt>
                <c:pt idx="93">
                  <c:v>208.0813446044375</c:v>
                </c:pt>
                <c:pt idx="94">
                  <c:v>252.1972541808125</c:v>
                </c:pt>
                <c:pt idx="95">
                  <c:v>209.5941295623438</c:v>
                </c:pt>
                <c:pt idx="96">
                  <c:v>219.4355964659688</c:v>
                </c:pt>
                <c:pt idx="97">
                  <c:v>270.6279296875</c:v>
                </c:pt>
                <c:pt idx="98">
                  <c:v>222.5056934355937</c:v>
                </c:pt>
                <c:pt idx="99">
                  <c:v>184.7697162629062</c:v>
                </c:pt>
                <c:pt idx="100">
                  <c:v>207.681989669875</c:v>
                </c:pt>
                <c:pt idx="101">
                  <c:v>239.7562217712813</c:v>
                </c:pt>
                <c:pt idx="102">
                  <c:v>228.9767761229375</c:v>
                </c:pt>
                <c:pt idx="103">
                  <c:v>244.07474517825</c:v>
                </c:pt>
                <c:pt idx="104">
                  <c:v>203.9259891510625</c:v>
                </c:pt>
                <c:pt idx="105">
                  <c:v>216.6916618348125</c:v>
                </c:pt>
                <c:pt idx="106">
                  <c:v>248.3876342773437</c:v>
                </c:pt>
                <c:pt idx="107">
                  <c:v>165.0049648285938</c:v>
                </c:pt>
                <c:pt idx="108">
                  <c:v>195.4673576355937</c:v>
                </c:pt>
                <c:pt idx="109">
                  <c:v>235.0720825195312</c:v>
                </c:pt>
                <c:pt idx="110">
                  <c:v>187.5622901917187</c:v>
                </c:pt>
                <c:pt idx="111">
                  <c:v>197.1641788482187</c:v>
                </c:pt>
                <c:pt idx="112">
                  <c:v>178.409236908</c:v>
                </c:pt>
                <c:pt idx="113">
                  <c:v>180.0200881957187</c:v>
                </c:pt>
                <c:pt idx="114">
                  <c:v>218.3949718475</c:v>
                </c:pt>
                <c:pt idx="115">
                  <c:v>247.2059783935</c:v>
                </c:pt>
                <c:pt idx="116">
                  <c:v>182.4536018370625</c:v>
                </c:pt>
                <c:pt idx="117">
                  <c:v>153.2860984801563</c:v>
                </c:pt>
                <c:pt idx="118">
                  <c:v>159.5438385010312</c:v>
                </c:pt>
                <c:pt idx="119">
                  <c:v>181.0346641540937</c:v>
                </c:pt>
                <c:pt idx="120">
                  <c:v>196.3637466430937</c:v>
                </c:pt>
                <c:pt idx="121">
                  <c:v>168.84714889525</c:v>
                </c:pt>
                <c:pt idx="122">
                  <c:v>190.0570735931875</c:v>
                </c:pt>
                <c:pt idx="123">
                  <c:v>133.547061920125</c:v>
                </c:pt>
                <c:pt idx="124">
                  <c:v>155.104391098125</c:v>
                </c:pt>
                <c:pt idx="125">
                  <c:v>175.7980422972812</c:v>
                </c:pt>
                <c:pt idx="126">
                  <c:v>155.50688362125</c:v>
                </c:pt>
                <c:pt idx="127">
                  <c:v>140.5610008239063</c:v>
                </c:pt>
                <c:pt idx="128">
                  <c:v>158.8249835967812</c:v>
                </c:pt>
                <c:pt idx="129">
                  <c:v>159.8883056640625</c:v>
                </c:pt>
                <c:pt idx="130">
                  <c:v>206.362960815375</c:v>
                </c:pt>
                <c:pt idx="131">
                  <c:v>216.2053089142187</c:v>
                </c:pt>
                <c:pt idx="132">
                  <c:v>182.9774990082813</c:v>
                </c:pt>
                <c:pt idx="133">
                  <c:v>209.8328266144687</c:v>
                </c:pt>
                <c:pt idx="134">
                  <c:v>177.1916923522813</c:v>
                </c:pt>
                <c:pt idx="135">
                  <c:v>132.1377506255625</c:v>
                </c:pt>
                <c:pt idx="136">
                  <c:v>146.8697834014687</c:v>
                </c:pt>
                <c:pt idx="137">
                  <c:v>180.8786926270625</c:v>
                </c:pt>
                <c:pt idx="138">
                  <c:v>155.8583202362813</c:v>
                </c:pt>
                <c:pt idx="139">
                  <c:v>164.86673736575</c:v>
                </c:pt>
                <c:pt idx="140">
                  <c:v>174.64883041375</c:v>
                </c:pt>
                <c:pt idx="141">
                  <c:v>158.7891750335625</c:v>
                </c:pt>
                <c:pt idx="142">
                  <c:v>145.9943027495312</c:v>
                </c:pt>
                <c:pt idx="143">
                  <c:v>151.4960575104375</c:v>
                </c:pt>
                <c:pt idx="144">
                  <c:v>178.4774360656875</c:v>
                </c:pt>
                <c:pt idx="145">
                  <c:v>90.72040081015592</c:v>
                </c:pt>
                <c:pt idx="146">
                  <c:v>135.1771526336875</c:v>
                </c:pt>
                <c:pt idx="147">
                  <c:v>156.4555168152812</c:v>
                </c:pt>
                <c:pt idx="148">
                  <c:v>157.33207893375</c:v>
                </c:pt>
                <c:pt idx="149">
                  <c:v>165.5327072144375</c:v>
                </c:pt>
                <c:pt idx="150">
                  <c:v>175.106718063375</c:v>
                </c:pt>
                <c:pt idx="151">
                  <c:v>139.048028945875</c:v>
                </c:pt>
                <c:pt idx="152">
                  <c:v>145.1274070739063</c:v>
                </c:pt>
                <c:pt idx="153">
                  <c:v>137.0529232025625</c:v>
                </c:pt>
                <c:pt idx="154">
                  <c:v>160.8551368714062</c:v>
                </c:pt>
                <c:pt idx="155">
                  <c:v>172.5421466827187</c:v>
                </c:pt>
                <c:pt idx="156">
                  <c:v>145.2427368164062</c:v>
                </c:pt>
                <c:pt idx="157">
                  <c:v>130.5287284850937</c:v>
                </c:pt>
                <c:pt idx="158">
                  <c:v>107.1396617889063</c:v>
                </c:pt>
                <c:pt idx="159">
                  <c:v>124.5259075165</c:v>
                </c:pt>
                <c:pt idx="160">
                  <c:v>149.4823398589062</c:v>
                </c:pt>
                <c:pt idx="161">
                  <c:v>157.1726760863437</c:v>
                </c:pt>
                <c:pt idx="162">
                  <c:v>120.0528278350625</c:v>
                </c:pt>
                <c:pt idx="163">
                  <c:v>112.7423133849688</c:v>
                </c:pt>
                <c:pt idx="164">
                  <c:v>160.2755508423125</c:v>
                </c:pt>
                <c:pt idx="165">
                  <c:v>212.592903137125</c:v>
                </c:pt>
                <c:pt idx="166">
                  <c:v>191.2161388396875</c:v>
                </c:pt>
                <c:pt idx="167">
                  <c:v>125.9242038726875</c:v>
                </c:pt>
                <c:pt idx="168">
                  <c:v>125.9201316832812</c:v>
                </c:pt>
                <c:pt idx="169">
                  <c:v>135.808809280375</c:v>
                </c:pt>
                <c:pt idx="170">
                  <c:v>108.7527494429687</c:v>
                </c:pt>
                <c:pt idx="171">
                  <c:v>132.7858295441562</c:v>
                </c:pt>
                <c:pt idx="172">
                  <c:v>148.3816070557187</c:v>
                </c:pt>
                <c:pt idx="173">
                  <c:v>125.7853889464375</c:v>
                </c:pt>
                <c:pt idx="174">
                  <c:v>140.4653911589688</c:v>
                </c:pt>
                <c:pt idx="175">
                  <c:v>119.6673450470312</c:v>
                </c:pt>
                <c:pt idx="176">
                  <c:v>80.71541881571875</c:v>
                </c:pt>
                <c:pt idx="177">
                  <c:v>125.064811706625</c:v>
                </c:pt>
                <c:pt idx="178">
                  <c:v>136.3147487640312</c:v>
                </c:pt>
                <c:pt idx="179">
                  <c:v>133.6442604065625</c:v>
                </c:pt>
                <c:pt idx="180">
                  <c:v>192.9766197205</c:v>
                </c:pt>
                <c:pt idx="181">
                  <c:v>160.4228172301563</c:v>
                </c:pt>
                <c:pt idx="182">
                  <c:v>97.33057212834375</c:v>
                </c:pt>
                <c:pt idx="183">
                  <c:v>80.52071475984374</c:v>
                </c:pt>
                <c:pt idx="184">
                  <c:v>117.6386737824375</c:v>
                </c:pt>
                <c:pt idx="185">
                  <c:v>127.7587585448125</c:v>
                </c:pt>
                <c:pt idx="186">
                  <c:v>92.01663875578105</c:v>
                </c:pt>
                <c:pt idx="187">
                  <c:v>90.32330894474978</c:v>
                </c:pt>
                <c:pt idx="188">
                  <c:v>94.44297599799998</c:v>
                </c:pt>
                <c:pt idx="189">
                  <c:v>72.61781024925</c:v>
                </c:pt>
                <c:pt idx="190">
                  <c:v>107.018377304125</c:v>
                </c:pt>
                <c:pt idx="191">
                  <c:v>116.3225021363125</c:v>
                </c:pt>
                <c:pt idx="192">
                  <c:v>85.62997722628083</c:v>
                </c:pt>
                <c:pt idx="193">
                  <c:v>111.7339925765</c:v>
                </c:pt>
                <c:pt idx="194">
                  <c:v>140.6106948852812</c:v>
                </c:pt>
                <c:pt idx="195">
                  <c:v>133.4410247802188</c:v>
                </c:pt>
                <c:pt idx="196">
                  <c:v>81.99183654790624</c:v>
                </c:pt>
                <c:pt idx="197">
                  <c:v>76.56706619253103</c:v>
                </c:pt>
                <c:pt idx="198">
                  <c:v>81.063711166375</c:v>
                </c:pt>
                <c:pt idx="199">
                  <c:v>95.4979066849063</c:v>
                </c:pt>
                <c:pt idx="200">
                  <c:v>93.15234565743719</c:v>
                </c:pt>
                <c:pt idx="201">
                  <c:v>104.608288764875</c:v>
                </c:pt>
                <c:pt idx="202">
                  <c:v>60.869757652375</c:v>
                </c:pt>
                <c:pt idx="203">
                  <c:v>56.9480724334375</c:v>
                </c:pt>
                <c:pt idx="204">
                  <c:v>96.95811367025</c:v>
                </c:pt>
                <c:pt idx="205">
                  <c:v>141.5853900910312</c:v>
                </c:pt>
                <c:pt idx="206">
                  <c:v>154.8305931090625</c:v>
                </c:pt>
                <c:pt idx="207">
                  <c:v>151.417591094875</c:v>
                </c:pt>
                <c:pt idx="208">
                  <c:v>126.2492313385625</c:v>
                </c:pt>
                <c:pt idx="209">
                  <c:v>95.2106237411875</c:v>
                </c:pt>
                <c:pt idx="210">
                  <c:v>103.1852388382813</c:v>
                </c:pt>
                <c:pt idx="211">
                  <c:v>126.1794967652188</c:v>
                </c:pt>
                <c:pt idx="212">
                  <c:v>99.35594558706248</c:v>
                </c:pt>
                <c:pt idx="213">
                  <c:v>107.8535699843437</c:v>
                </c:pt>
                <c:pt idx="214">
                  <c:v>90.70971298221876</c:v>
                </c:pt>
                <c:pt idx="215">
                  <c:v>121.69183731075</c:v>
                </c:pt>
                <c:pt idx="216">
                  <c:v>106.3983964920625</c:v>
                </c:pt>
                <c:pt idx="217">
                  <c:v>114.1996231079375</c:v>
                </c:pt>
                <c:pt idx="218">
                  <c:v>104.3160390853438</c:v>
                </c:pt>
                <c:pt idx="219">
                  <c:v>155.2116565704687</c:v>
                </c:pt>
                <c:pt idx="220">
                  <c:v>129.9210109710625</c:v>
                </c:pt>
                <c:pt idx="221">
                  <c:v>113.3490028380938</c:v>
                </c:pt>
                <c:pt idx="222">
                  <c:v>92.07053184503103</c:v>
                </c:pt>
                <c:pt idx="223">
                  <c:v>106.7363214491875</c:v>
                </c:pt>
                <c:pt idx="224">
                  <c:v>90.03236103049959</c:v>
                </c:pt>
                <c:pt idx="225">
                  <c:v>119.9921188355313</c:v>
                </c:pt>
                <c:pt idx="226">
                  <c:v>116.491090774625</c:v>
                </c:pt>
                <c:pt idx="227">
                  <c:v>90.8325862885</c:v>
                </c:pt>
                <c:pt idx="228">
                  <c:v>82.07574367518751</c:v>
                </c:pt>
                <c:pt idx="229">
                  <c:v>114.9482784270625</c:v>
                </c:pt>
                <c:pt idx="230">
                  <c:v>116.6443519591875</c:v>
                </c:pt>
                <c:pt idx="231">
                  <c:v>69.9235963820625</c:v>
                </c:pt>
                <c:pt idx="232">
                  <c:v>99.22806549075</c:v>
                </c:pt>
                <c:pt idx="233">
                  <c:v>97.49570274346853</c:v>
                </c:pt>
                <c:pt idx="234">
                  <c:v>102.4388999939375</c:v>
                </c:pt>
                <c:pt idx="235">
                  <c:v>150.3115978240625</c:v>
                </c:pt>
                <c:pt idx="236">
                  <c:v>96.51781654353125</c:v>
                </c:pt>
                <c:pt idx="237">
                  <c:v>117.656991958625</c:v>
                </c:pt>
                <c:pt idx="238">
                  <c:v>123.124420166125</c:v>
                </c:pt>
                <c:pt idx="239">
                  <c:v>130.3670158387187</c:v>
                </c:pt>
                <c:pt idx="240">
                  <c:v>97.75299835196854</c:v>
                </c:pt>
                <c:pt idx="241">
                  <c:v>108.709731102</c:v>
                </c:pt>
                <c:pt idx="242">
                  <c:v>104.0553922653438</c:v>
                </c:pt>
                <c:pt idx="243">
                  <c:v>92.22369956975</c:v>
                </c:pt>
                <c:pt idx="244">
                  <c:v>130.7016296385625</c:v>
                </c:pt>
                <c:pt idx="245">
                  <c:v>98.16259384159375</c:v>
                </c:pt>
                <c:pt idx="246">
                  <c:v>85.5512437819375</c:v>
                </c:pt>
                <c:pt idx="247">
                  <c:v>92.63085174568748</c:v>
                </c:pt>
                <c:pt idx="248">
                  <c:v>138.234752655125</c:v>
                </c:pt>
                <c:pt idx="249">
                  <c:v>155.7718162535938</c:v>
                </c:pt>
                <c:pt idx="250">
                  <c:v>136.7144775390625</c:v>
                </c:pt>
                <c:pt idx="251">
                  <c:v>94.92667865756248</c:v>
                </c:pt>
                <c:pt idx="252">
                  <c:v>84.21869659415625</c:v>
                </c:pt>
                <c:pt idx="253">
                  <c:v>93.49337482449974</c:v>
                </c:pt>
                <c:pt idx="254">
                  <c:v>93.3091516494375</c:v>
                </c:pt>
                <c:pt idx="255">
                  <c:v>107.5814342498438</c:v>
                </c:pt>
                <c:pt idx="256">
                  <c:v>131.8964767456875</c:v>
                </c:pt>
                <c:pt idx="257">
                  <c:v>94.6748504638125</c:v>
                </c:pt>
                <c:pt idx="258">
                  <c:v>77.234064102125</c:v>
                </c:pt>
                <c:pt idx="259">
                  <c:v>72.79487705240592</c:v>
                </c:pt>
                <c:pt idx="260">
                  <c:v>106.8087263107813</c:v>
                </c:pt>
                <c:pt idx="261">
                  <c:v>129.2618503570625</c:v>
                </c:pt>
                <c:pt idx="262">
                  <c:v>131.353807449375</c:v>
                </c:pt>
                <c:pt idx="263">
                  <c:v>97.62685394284375</c:v>
                </c:pt>
                <c:pt idx="264">
                  <c:v>133.2770957947172</c:v>
                </c:pt>
                <c:pt idx="265">
                  <c:v>122.1125545502187</c:v>
                </c:pt>
                <c:pt idx="266">
                  <c:v>64.45813751212452</c:v>
                </c:pt>
                <c:pt idx="267">
                  <c:v>61.24477958681235</c:v>
                </c:pt>
                <c:pt idx="268">
                  <c:v>66.50561428065626</c:v>
                </c:pt>
                <c:pt idx="269">
                  <c:v>79.08588886253075</c:v>
                </c:pt>
                <c:pt idx="270">
                  <c:v>76.54878807078082</c:v>
                </c:pt>
                <c:pt idx="271">
                  <c:v>90.791116714375</c:v>
                </c:pt>
                <c:pt idx="272">
                  <c:v>95.57562541953125</c:v>
                </c:pt>
                <c:pt idx="273">
                  <c:v>67.584444046</c:v>
                </c:pt>
                <c:pt idx="274">
                  <c:v>115.5560493469375</c:v>
                </c:pt>
                <c:pt idx="275">
                  <c:v>144.1174774169375</c:v>
                </c:pt>
                <c:pt idx="276">
                  <c:v>119.1289882660937</c:v>
                </c:pt>
                <c:pt idx="277">
                  <c:v>107.1278123855625</c:v>
                </c:pt>
                <c:pt idx="278">
                  <c:v>112.8584442138125</c:v>
                </c:pt>
                <c:pt idx="279">
                  <c:v>85.86802005774985</c:v>
                </c:pt>
                <c:pt idx="280">
                  <c:v>110.5675640105312</c:v>
                </c:pt>
                <c:pt idx="281">
                  <c:v>116.2580013275625</c:v>
                </c:pt>
                <c:pt idx="282">
                  <c:v>105.5291976928438</c:v>
                </c:pt>
                <c:pt idx="283">
                  <c:v>85.84370040903125</c:v>
                </c:pt>
                <c:pt idx="284">
                  <c:v>104.108671188375</c:v>
                </c:pt>
                <c:pt idx="285">
                  <c:v>87.81981372828124</c:v>
                </c:pt>
                <c:pt idx="286">
                  <c:v>118.0881099700312</c:v>
                </c:pt>
                <c:pt idx="287">
                  <c:v>145.3286533354687</c:v>
                </c:pt>
                <c:pt idx="288">
                  <c:v>109.3712816238438</c:v>
                </c:pt>
                <c:pt idx="289">
                  <c:v>110.6181125640937</c:v>
                </c:pt>
                <c:pt idx="290">
                  <c:v>100.0841064453125</c:v>
                </c:pt>
                <c:pt idx="291">
                  <c:v>106.4551134108438</c:v>
                </c:pt>
                <c:pt idx="292">
                  <c:v>97.966935157875</c:v>
                </c:pt>
                <c:pt idx="293">
                  <c:v>100.2755928039687</c:v>
                </c:pt>
                <c:pt idx="294">
                  <c:v>86.69898700706229</c:v>
                </c:pt>
                <c:pt idx="295">
                  <c:v>79.273015976</c:v>
                </c:pt>
                <c:pt idx="296">
                  <c:v>113.3506984710625</c:v>
                </c:pt>
                <c:pt idx="297">
                  <c:v>88.91520595540626</c:v>
                </c:pt>
                <c:pt idx="298">
                  <c:v>81.2168521880625</c:v>
                </c:pt>
                <c:pt idx="299">
                  <c:v>87.11499786368751</c:v>
                </c:pt>
                <c:pt idx="300">
                  <c:v>101.7290840149062</c:v>
                </c:pt>
                <c:pt idx="301">
                  <c:v>54.32999515540624</c:v>
                </c:pt>
                <c:pt idx="302">
                  <c:v>37.315630436</c:v>
                </c:pt>
                <c:pt idx="303">
                  <c:v>46.76837682715625</c:v>
                </c:pt>
                <c:pt idx="304">
                  <c:v>73.55657005309345</c:v>
                </c:pt>
                <c:pt idx="305">
                  <c:v>55.71020030975</c:v>
                </c:pt>
                <c:pt idx="306">
                  <c:v>50.157566547375</c:v>
                </c:pt>
                <c:pt idx="307">
                  <c:v>37.49057769778125</c:v>
                </c:pt>
                <c:pt idx="308">
                  <c:v>45.93218612675</c:v>
                </c:pt>
                <c:pt idx="309">
                  <c:v>55.41166210168724</c:v>
                </c:pt>
                <c:pt idx="310">
                  <c:v>70.56843090062463</c:v>
                </c:pt>
                <c:pt idx="311">
                  <c:v>45.573639869625</c:v>
                </c:pt>
                <c:pt idx="312">
                  <c:v>99.97563266753103</c:v>
                </c:pt>
                <c:pt idx="313">
                  <c:v>84.56804370875</c:v>
                </c:pt>
                <c:pt idx="314">
                  <c:v>78.2110691070625</c:v>
                </c:pt>
                <c:pt idx="315">
                  <c:v>54.75077915190624</c:v>
                </c:pt>
                <c:pt idx="316">
                  <c:v>32.6735982895</c:v>
                </c:pt>
                <c:pt idx="317">
                  <c:v>21.59944629675</c:v>
                </c:pt>
                <c:pt idx="318">
                  <c:v>72.92138862618751</c:v>
                </c:pt>
                <c:pt idx="319">
                  <c:v>61.43316173553125</c:v>
                </c:pt>
                <c:pt idx="320">
                  <c:v>53.05676174159375</c:v>
                </c:pt>
                <c:pt idx="321">
                  <c:v>27.19128125</c:v>
                </c:pt>
              </c:numCache>
            </c:numRef>
          </c:yVal>
          <c:smooth val="1"/>
        </c:ser>
        <c:ser>
          <c:idx val="10"/>
          <c:order val="4"/>
          <c:tx>
            <c:v>200um Cone + 405.5mJ PP [20080819s06]</c:v>
          </c:tx>
          <c:spPr>
            <a:ln w="25400">
              <a:solidFill>
                <a:srgbClr val="008080"/>
              </a:solidFill>
              <a:prstDash val="solid"/>
            </a:ln>
          </c:spPr>
          <c:marker>
            <c:symbol val="none"/>
          </c:marker>
          <c:xVal>
            <c:numRef>
              <c:f>'Lineout Data'!$AZ$10:$AZ$334</c:f>
              <c:numCache>
                <c:formatCode>General</c:formatCode>
                <c:ptCount val="325"/>
                <c:pt idx="0">
                  <c:v>-85.29048817784599</c:v>
                </c:pt>
                <c:pt idx="1">
                  <c:v>-81.5822060831572</c:v>
                </c:pt>
                <c:pt idx="2">
                  <c:v>-77.8739239884682</c:v>
                </c:pt>
                <c:pt idx="3">
                  <c:v>-74.16564189377904</c:v>
                </c:pt>
                <c:pt idx="4">
                  <c:v>-70.4573597990903</c:v>
                </c:pt>
                <c:pt idx="5">
                  <c:v>-66.74907770440115</c:v>
                </c:pt>
                <c:pt idx="6">
                  <c:v>-63.04079560971225</c:v>
                </c:pt>
                <c:pt idx="7">
                  <c:v>-59.3325135150234</c:v>
                </c:pt>
                <c:pt idx="8">
                  <c:v>-55.6242314203345</c:v>
                </c:pt>
                <c:pt idx="9">
                  <c:v>-51.91594932564549</c:v>
                </c:pt>
                <c:pt idx="10">
                  <c:v>-48.2076672309565</c:v>
                </c:pt>
                <c:pt idx="11">
                  <c:v>-44.4993851362676</c:v>
                </c:pt>
                <c:pt idx="12">
                  <c:v>-40.7911030415786</c:v>
                </c:pt>
                <c:pt idx="13">
                  <c:v>-37.0828209468896</c:v>
                </c:pt>
                <c:pt idx="14">
                  <c:v>-33.3745388522007</c:v>
                </c:pt>
                <c:pt idx="15">
                  <c:v>-29.6662567575117</c:v>
                </c:pt>
                <c:pt idx="16">
                  <c:v>-25.9579746628227</c:v>
                </c:pt>
                <c:pt idx="17">
                  <c:v>-22.24969256813365</c:v>
                </c:pt>
                <c:pt idx="18">
                  <c:v>-18.5414104734448</c:v>
                </c:pt>
                <c:pt idx="19">
                  <c:v>-14.8331283787559</c:v>
                </c:pt>
                <c:pt idx="20">
                  <c:v>-11.1248462840669</c:v>
                </c:pt>
                <c:pt idx="21">
                  <c:v>-7.41656418937793</c:v>
                </c:pt>
                <c:pt idx="22">
                  <c:v>-3.70828209468896</c:v>
                </c:pt>
                <c:pt idx="23">
                  <c:v>0.0</c:v>
                </c:pt>
                <c:pt idx="24">
                  <c:v>3.708282094688963</c:v>
                </c:pt>
                <c:pt idx="25">
                  <c:v>7.416564189377926</c:v>
                </c:pt>
                <c:pt idx="26">
                  <c:v>11.12484591323868</c:v>
                </c:pt>
                <c:pt idx="27">
                  <c:v>14.83312800792764</c:v>
                </c:pt>
                <c:pt idx="28">
                  <c:v>18.54141084427302</c:v>
                </c:pt>
                <c:pt idx="29">
                  <c:v>22.24969219730557</c:v>
                </c:pt>
                <c:pt idx="30">
                  <c:v>25.95797466282275</c:v>
                </c:pt>
                <c:pt idx="31">
                  <c:v>29.66625601585529</c:v>
                </c:pt>
                <c:pt idx="32">
                  <c:v>33.37454033551349</c:v>
                </c:pt>
                <c:pt idx="33">
                  <c:v>37.08282131771784</c:v>
                </c:pt>
                <c:pt idx="34">
                  <c:v>40.7911026707504</c:v>
                </c:pt>
                <c:pt idx="35">
                  <c:v>44.49938402378292</c:v>
                </c:pt>
                <c:pt idx="36">
                  <c:v>48.20766537681548</c:v>
                </c:pt>
                <c:pt idx="37">
                  <c:v>51.9159496964737</c:v>
                </c:pt>
                <c:pt idx="38">
                  <c:v>55.6242336453037</c:v>
                </c:pt>
                <c:pt idx="39">
                  <c:v>59.33251203171058</c:v>
                </c:pt>
                <c:pt idx="40">
                  <c:v>63.0407963513688</c:v>
                </c:pt>
                <c:pt idx="41">
                  <c:v>66.7490803001988</c:v>
                </c:pt>
                <c:pt idx="42">
                  <c:v>70.45735905743388</c:v>
                </c:pt>
                <c:pt idx="43">
                  <c:v>74.16564300626388</c:v>
                </c:pt>
                <c:pt idx="44">
                  <c:v>77.87392139267052</c:v>
                </c:pt>
                <c:pt idx="45">
                  <c:v>81.58220571232877</c:v>
                </c:pt>
                <c:pt idx="46">
                  <c:v>85.290489661159</c:v>
                </c:pt>
                <c:pt idx="47">
                  <c:v>88.99876841839405</c:v>
                </c:pt>
                <c:pt idx="48">
                  <c:v>92.70705236722408</c:v>
                </c:pt>
                <c:pt idx="49">
                  <c:v>96.41533075363074</c:v>
                </c:pt>
                <c:pt idx="50">
                  <c:v>100.1236206357123</c:v>
                </c:pt>
                <c:pt idx="51">
                  <c:v>103.8318990221192</c:v>
                </c:pt>
                <c:pt idx="52">
                  <c:v>107.5401777793542</c:v>
                </c:pt>
                <c:pt idx="53">
                  <c:v>111.2484672906074</c:v>
                </c:pt>
                <c:pt idx="54">
                  <c:v>114.9567456770143</c:v>
                </c:pt>
                <c:pt idx="55">
                  <c:v>118.6650244342494</c:v>
                </c:pt>
                <c:pt idx="56">
                  <c:v>122.3733139455025</c:v>
                </c:pt>
                <c:pt idx="57">
                  <c:v>126.0815927027376</c:v>
                </c:pt>
                <c:pt idx="58">
                  <c:v>129.7898710891445</c:v>
                </c:pt>
                <c:pt idx="59">
                  <c:v>133.4981606003976</c:v>
                </c:pt>
                <c:pt idx="60">
                  <c:v>137.2064393576327</c:v>
                </c:pt>
                <c:pt idx="61">
                  <c:v>140.9147177440396</c:v>
                </c:pt>
                <c:pt idx="62">
                  <c:v>144.6229965012747</c:v>
                </c:pt>
                <c:pt idx="63">
                  <c:v>148.3312860125278</c:v>
                </c:pt>
                <c:pt idx="64">
                  <c:v>152.0395643989346</c:v>
                </c:pt>
                <c:pt idx="65">
                  <c:v>155.7478431561697</c:v>
                </c:pt>
                <c:pt idx="66">
                  <c:v>159.456132667423</c:v>
                </c:pt>
                <c:pt idx="67">
                  <c:v>163.164411424658</c:v>
                </c:pt>
                <c:pt idx="68">
                  <c:v>166.8726898110648</c:v>
                </c:pt>
                <c:pt idx="69">
                  <c:v>170.580979322318</c:v>
                </c:pt>
                <c:pt idx="70">
                  <c:v>174.2892580795531</c:v>
                </c:pt>
                <c:pt idx="71">
                  <c:v>177.99753646596</c:v>
                </c:pt>
                <c:pt idx="72">
                  <c:v>181.7058263480413</c:v>
                </c:pt>
                <c:pt idx="73">
                  <c:v>185.4141047344471</c:v>
                </c:pt>
                <c:pt idx="74">
                  <c:v>189.122383120855</c:v>
                </c:pt>
                <c:pt idx="75">
                  <c:v>192.8306618780901</c:v>
                </c:pt>
                <c:pt idx="76">
                  <c:v>196.538940264497</c:v>
                </c:pt>
                <c:pt idx="77">
                  <c:v>200.2472409005964</c:v>
                </c:pt>
                <c:pt idx="78">
                  <c:v>203.9555196578315</c:v>
                </c:pt>
                <c:pt idx="79">
                  <c:v>207.6637980442383</c:v>
                </c:pt>
                <c:pt idx="80">
                  <c:v>211.3720768014734</c:v>
                </c:pt>
                <c:pt idx="81">
                  <c:v>215.0803551878803</c:v>
                </c:pt>
                <c:pt idx="82">
                  <c:v>218.7886339451154</c:v>
                </c:pt>
                <c:pt idx="83">
                  <c:v>222.4969345812148</c:v>
                </c:pt>
                <c:pt idx="84">
                  <c:v>226.2052129676217</c:v>
                </c:pt>
                <c:pt idx="85">
                  <c:v>229.9134917248553</c:v>
                </c:pt>
                <c:pt idx="86">
                  <c:v>233.6217701112636</c:v>
                </c:pt>
                <c:pt idx="87">
                  <c:v>237.3300488684987</c:v>
                </c:pt>
                <c:pt idx="88">
                  <c:v>241.0383272549056</c:v>
                </c:pt>
                <c:pt idx="89">
                  <c:v>244.746627891005</c:v>
                </c:pt>
                <c:pt idx="90">
                  <c:v>248.4549066482401</c:v>
                </c:pt>
                <c:pt idx="91">
                  <c:v>252.1631850346469</c:v>
                </c:pt>
                <c:pt idx="92">
                  <c:v>255.871463791882</c:v>
                </c:pt>
                <c:pt idx="93">
                  <c:v>259.5797421782889</c:v>
                </c:pt>
                <c:pt idx="94">
                  <c:v>263.2880209355239</c:v>
                </c:pt>
                <c:pt idx="95">
                  <c:v>266.996321571622</c:v>
                </c:pt>
                <c:pt idx="96">
                  <c:v>270.7045999580288</c:v>
                </c:pt>
                <c:pt idx="97">
                  <c:v>274.4128787152654</c:v>
                </c:pt>
                <c:pt idx="98">
                  <c:v>278.1211571016707</c:v>
                </c:pt>
                <c:pt idx="99">
                  <c:v>281.8294354880786</c:v>
                </c:pt>
                <c:pt idx="100">
                  <c:v>285.5377142453139</c:v>
                </c:pt>
                <c:pt idx="101">
                  <c:v>289.245992631721</c:v>
                </c:pt>
                <c:pt idx="102">
                  <c:v>292.9542932678205</c:v>
                </c:pt>
                <c:pt idx="103">
                  <c:v>296.6625720250555</c:v>
                </c:pt>
                <c:pt idx="104">
                  <c:v>300.3708504114625</c:v>
                </c:pt>
                <c:pt idx="105">
                  <c:v>304.0791291686969</c:v>
                </c:pt>
                <c:pt idx="106">
                  <c:v>307.7874075551042</c:v>
                </c:pt>
                <c:pt idx="107">
                  <c:v>311.4956863123394</c:v>
                </c:pt>
                <c:pt idx="108">
                  <c:v>315.2039869484389</c:v>
                </c:pt>
                <c:pt idx="109">
                  <c:v>318.9122653348457</c:v>
                </c:pt>
                <c:pt idx="110">
                  <c:v>322.6205440920809</c:v>
                </c:pt>
                <c:pt idx="111">
                  <c:v>326.3288224784876</c:v>
                </c:pt>
                <c:pt idx="112">
                  <c:v>330.0371012357228</c:v>
                </c:pt>
                <c:pt idx="113">
                  <c:v>333.7453796221296</c:v>
                </c:pt>
                <c:pt idx="114">
                  <c:v>337.4536802582292</c:v>
                </c:pt>
                <c:pt idx="115">
                  <c:v>341.1619590154642</c:v>
                </c:pt>
                <c:pt idx="116">
                  <c:v>344.8702374018711</c:v>
                </c:pt>
                <c:pt idx="117">
                  <c:v>348.5785161591061</c:v>
                </c:pt>
                <c:pt idx="118">
                  <c:v>352.2867945455116</c:v>
                </c:pt>
                <c:pt idx="119">
                  <c:v>355.995073302748</c:v>
                </c:pt>
                <c:pt idx="120">
                  <c:v>359.7033739388472</c:v>
                </c:pt>
                <c:pt idx="121">
                  <c:v>363.4116523252544</c:v>
                </c:pt>
                <c:pt idx="122">
                  <c:v>367.1199310824894</c:v>
                </c:pt>
                <c:pt idx="123">
                  <c:v>370.8282094688949</c:v>
                </c:pt>
                <c:pt idx="124">
                  <c:v>374.5364878553032</c:v>
                </c:pt>
                <c:pt idx="125">
                  <c:v>378.2447666125382</c:v>
                </c:pt>
                <c:pt idx="126">
                  <c:v>381.9530449989451</c:v>
                </c:pt>
                <c:pt idx="127">
                  <c:v>385.6613237561786</c:v>
                </c:pt>
                <c:pt idx="128">
                  <c:v>389.3696021425872</c:v>
                </c:pt>
                <c:pt idx="129">
                  <c:v>393.0778808998223</c:v>
                </c:pt>
                <c:pt idx="130">
                  <c:v>396.7862034147859</c:v>
                </c:pt>
                <c:pt idx="131">
                  <c:v>400.494482172021</c:v>
                </c:pt>
                <c:pt idx="132">
                  <c:v>404.2027605584278</c:v>
                </c:pt>
                <c:pt idx="133">
                  <c:v>407.9110393156631</c:v>
                </c:pt>
                <c:pt idx="134">
                  <c:v>411.6193177020696</c:v>
                </c:pt>
                <c:pt idx="135">
                  <c:v>415.327596459305</c:v>
                </c:pt>
                <c:pt idx="136">
                  <c:v>419.0358748457118</c:v>
                </c:pt>
                <c:pt idx="137">
                  <c:v>422.744153602947</c:v>
                </c:pt>
                <c:pt idx="138">
                  <c:v>426.4524319893537</c:v>
                </c:pt>
                <c:pt idx="139">
                  <c:v>430.1607107465886</c:v>
                </c:pt>
                <c:pt idx="140">
                  <c:v>433.8689891329958</c:v>
                </c:pt>
                <c:pt idx="141">
                  <c:v>437.5772678902308</c:v>
                </c:pt>
                <c:pt idx="142">
                  <c:v>441.2855904051931</c:v>
                </c:pt>
                <c:pt idx="143">
                  <c:v>444.9938691624296</c:v>
                </c:pt>
                <c:pt idx="144">
                  <c:v>448.7021475488365</c:v>
                </c:pt>
                <c:pt idx="145">
                  <c:v>452.4104263060717</c:v>
                </c:pt>
                <c:pt idx="146">
                  <c:v>456.1187046924785</c:v>
                </c:pt>
                <c:pt idx="147">
                  <c:v>459.8269834497135</c:v>
                </c:pt>
                <c:pt idx="148">
                  <c:v>463.5352618361204</c:v>
                </c:pt>
                <c:pt idx="149">
                  <c:v>467.2435402225273</c:v>
                </c:pt>
                <c:pt idx="150">
                  <c:v>470.9518189797624</c:v>
                </c:pt>
                <c:pt idx="151">
                  <c:v>474.6600973661692</c:v>
                </c:pt>
                <c:pt idx="152">
                  <c:v>478.3683761234042</c:v>
                </c:pt>
                <c:pt idx="153">
                  <c:v>482.0766545098112</c:v>
                </c:pt>
                <c:pt idx="154">
                  <c:v>485.7849332670463</c:v>
                </c:pt>
                <c:pt idx="155">
                  <c:v>489.4932557820086</c:v>
                </c:pt>
                <c:pt idx="156">
                  <c:v>493.2015345392451</c:v>
                </c:pt>
                <c:pt idx="157">
                  <c:v>496.909812925652</c:v>
                </c:pt>
                <c:pt idx="158">
                  <c:v>500.618091682887</c:v>
                </c:pt>
                <c:pt idx="159">
                  <c:v>504.3263700692924</c:v>
                </c:pt>
                <c:pt idx="160">
                  <c:v>508.034648826529</c:v>
                </c:pt>
                <c:pt idx="161">
                  <c:v>511.742927212936</c:v>
                </c:pt>
                <c:pt idx="162">
                  <c:v>515.451205970171</c:v>
                </c:pt>
                <c:pt idx="163">
                  <c:v>519.159484356578</c:v>
                </c:pt>
                <c:pt idx="164">
                  <c:v>522.8677631138108</c:v>
                </c:pt>
                <c:pt idx="165">
                  <c:v>526.5760415002198</c:v>
                </c:pt>
                <c:pt idx="166">
                  <c:v>530.284320257455</c:v>
                </c:pt>
                <c:pt idx="167">
                  <c:v>533.9926427724179</c:v>
                </c:pt>
                <c:pt idx="168">
                  <c:v>537.7009215296536</c:v>
                </c:pt>
                <c:pt idx="169">
                  <c:v>541.4091999160606</c:v>
                </c:pt>
                <c:pt idx="170">
                  <c:v>545.1174786732957</c:v>
                </c:pt>
                <c:pt idx="171">
                  <c:v>548.8257570597026</c:v>
                </c:pt>
                <c:pt idx="172">
                  <c:v>552.5340358169376</c:v>
                </c:pt>
                <c:pt idx="173">
                  <c:v>556.2423142033444</c:v>
                </c:pt>
                <c:pt idx="174">
                  <c:v>559.9505925897513</c:v>
                </c:pt>
                <c:pt idx="175">
                  <c:v>563.658871346987</c:v>
                </c:pt>
                <c:pt idx="176">
                  <c:v>567.3671497333924</c:v>
                </c:pt>
                <c:pt idx="177">
                  <c:v>571.0754284906284</c:v>
                </c:pt>
                <c:pt idx="178">
                  <c:v>574.783706877036</c:v>
                </c:pt>
                <c:pt idx="179">
                  <c:v>578.4919856342703</c:v>
                </c:pt>
                <c:pt idx="180">
                  <c:v>582.2003081492341</c:v>
                </c:pt>
                <c:pt idx="181">
                  <c:v>585.9085869064691</c:v>
                </c:pt>
                <c:pt idx="182">
                  <c:v>589.6168652928761</c:v>
                </c:pt>
                <c:pt idx="183">
                  <c:v>593.3251440501111</c:v>
                </c:pt>
                <c:pt idx="184">
                  <c:v>597.033422436518</c:v>
                </c:pt>
                <c:pt idx="185">
                  <c:v>600.7417011937529</c:v>
                </c:pt>
                <c:pt idx="186">
                  <c:v>604.44997958016</c:v>
                </c:pt>
                <c:pt idx="187">
                  <c:v>608.158258337395</c:v>
                </c:pt>
                <c:pt idx="188">
                  <c:v>611.8665367238002</c:v>
                </c:pt>
                <c:pt idx="189">
                  <c:v>615.574815481037</c:v>
                </c:pt>
                <c:pt idx="190">
                  <c:v>619.2830938674438</c:v>
                </c:pt>
                <c:pt idx="191">
                  <c:v>622.9913726246788</c:v>
                </c:pt>
                <c:pt idx="192">
                  <c:v>626.699695139643</c:v>
                </c:pt>
                <c:pt idx="193">
                  <c:v>630.4079738968778</c:v>
                </c:pt>
                <c:pt idx="194">
                  <c:v>634.1162522832828</c:v>
                </c:pt>
                <c:pt idx="195">
                  <c:v>637.8245310405198</c:v>
                </c:pt>
                <c:pt idx="196">
                  <c:v>641.5328094269264</c:v>
                </c:pt>
                <c:pt idx="197">
                  <c:v>645.2410881841618</c:v>
                </c:pt>
                <c:pt idx="198">
                  <c:v>648.9493665705686</c:v>
                </c:pt>
                <c:pt idx="199">
                  <c:v>652.6576449569754</c:v>
                </c:pt>
                <c:pt idx="200">
                  <c:v>656.365923714207</c:v>
                </c:pt>
                <c:pt idx="201">
                  <c:v>660.0742021006172</c:v>
                </c:pt>
                <c:pt idx="202">
                  <c:v>663.782480857853</c:v>
                </c:pt>
                <c:pt idx="203">
                  <c:v>667.4907592442593</c:v>
                </c:pt>
                <c:pt idx="204">
                  <c:v>671.1990380014945</c:v>
                </c:pt>
                <c:pt idx="205">
                  <c:v>674.9073605164583</c:v>
                </c:pt>
                <c:pt idx="206">
                  <c:v>678.6156392736935</c:v>
                </c:pt>
                <c:pt idx="207">
                  <c:v>682.3239176601001</c:v>
                </c:pt>
                <c:pt idx="208">
                  <c:v>686.0321964173352</c:v>
                </c:pt>
                <c:pt idx="209">
                  <c:v>689.7404748037421</c:v>
                </c:pt>
                <c:pt idx="210">
                  <c:v>693.448753560977</c:v>
                </c:pt>
                <c:pt idx="211">
                  <c:v>697.157031947384</c:v>
                </c:pt>
                <c:pt idx="212">
                  <c:v>700.8653107046179</c:v>
                </c:pt>
                <c:pt idx="213">
                  <c:v>704.573589091026</c:v>
                </c:pt>
                <c:pt idx="214">
                  <c:v>708.281867848261</c:v>
                </c:pt>
                <c:pt idx="215">
                  <c:v>711.990146234668</c:v>
                </c:pt>
                <c:pt idx="216">
                  <c:v>715.698424991903</c:v>
                </c:pt>
                <c:pt idx="217">
                  <c:v>719.406747506867</c:v>
                </c:pt>
                <c:pt idx="218">
                  <c:v>723.1150262641018</c:v>
                </c:pt>
                <c:pt idx="219">
                  <c:v>726.8233046505088</c:v>
                </c:pt>
                <c:pt idx="220">
                  <c:v>730.5315834077434</c:v>
                </c:pt>
                <c:pt idx="221">
                  <c:v>734.2398617941507</c:v>
                </c:pt>
                <c:pt idx="222">
                  <c:v>737.9481405513857</c:v>
                </c:pt>
                <c:pt idx="223">
                  <c:v>741.6564189377927</c:v>
                </c:pt>
                <c:pt idx="224">
                  <c:v>745.3646973241994</c:v>
                </c:pt>
                <c:pt idx="225">
                  <c:v>749.0729760814344</c:v>
                </c:pt>
                <c:pt idx="226">
                  <c:v>752.7812544678415</c:v>
                </c:pt>
                <c:pt idx="227">
                  <c:v>756.4895332250765</c:v>
                </c:pt>
                <c:pt idx="228">
                  <c:v>760.1978116114833</c:v>
                </c:pt>
                <c:pt idx="229">
                  <c:v>763.9060903687187</c:v>
                </c:pt>
                <c:pt idx="230">
                  <c:v>767.6143687551253</c:v>
                </c:pt>
                <c:pt idx="231">
                  <c:v>771.3226475123603</c:v>
                </c:pt>
                <c:pt idx="232">
                  <c:v>775.0309258987674</c:v>
                </c:pt>
                <c:pt idx="233">
                  <c:v>778.7392046560025</c:v>
                </c:pt>
                <c:pt idx="234">
                  <c:v>782.4474830424074</c:v>
                </c:pt>
                <c:pt idx="235">
                  <c:v>786.1557617996443</c:v>
                </c:pt>
                <c:pt idx="236">
                  <c:v>789.8641284431629</c:v>
                </c:pt>
                <c:pt idx="237">
                  <c:v>793.5724072004001</c:v>
                </c:pt>
                <c:pt idx="238">
                  <c:v>797.280685586807</c:v>
                </c:pt>
                <c:pt idx="239">
                  <c:v>800.988964344042</c:v>
                </c:pt>
                <c:pt idx="240">
                  <c:v>804.6972427304484</c:v>
                </c:pt>
                <c:pt idx="241">
                  <c:v>808.4055214876834</c:v>
                </c:pt>
                <c:pt idx="242">
                  <c:v>812.1137998740907</c:v>
                </c:pt>
                <c:pt idx="243">
                  <c:v>815.8220786313261</c:v>
                </c:pt>
                <c:pt idx="244">
                  <c:v>819.530357017733</c:v>
                </c:pt>
                <c:pt idx="245">
                  <c:v>823.2386357749678</c:v>
                </c:pt>
                <c:pt idx="246">
                  <c:v>826.9469141613744</c:v>
                </c:pt>
                <c:pt idx="247">
                  <c:v>830.65519291861</c:v>
                </c:pt>
                <c:pt idx="248">
                  <c:v>834.3634713050168</c:v>
                </c:pt>
                <c:pt idx="249">
                  <c:v>838.0717496914234</c:v>
                </c:pt>
                <c:pt idx="250">
                  <c:v>841.7800284486586</c:v>
                </c:pt>
                <c:pt idx="251">
                  <c:v>845.4883068350656</c:v>
                </c:pt>
                <c:pt idx="252">
                  <c:v>849.1965855923006</c:v>
                </c:pt>
                <c:pt idx="253">
                  <c:v>852.9048639787075</c:v>
                </c:pt>
                <c:pt idx="254">
                  <c:v>856.6131427359427</c:v>
                </c:pt>
                <c:pt idx="255">
                  <c:v>860.3214211223475</c:v>
                </c:pt>
                <c:pt idx="256">
                  <c:v>864.0296998795843</c:v>
                </c:pt>
                <c:pt idx="257">
                  <c:v>867.7379782659915</c:v>
                </c:pt>
                <c:pt idx="258">
                  <c:v>871.4462570232236</c:v>
                </c:pt>
                <c:pt idx="259">
                  <c:v>875.1545354096333</c:v>
                </c:pt>
                <c:pt idx="260">
                  <c:v>878.8628141668684</c:v>
                </c:pt>
                <c:pt idx="261">
                  <c:v>882.5711808103891</c:v>
                </c:pt>
                <c:pt idx="262">
                  <c:v>886.279459567624</c:v>
                </c:pt>
                <c:pt idx="263">
                  <c:v>889.9877379540315</c:v>
                </c:pt>
                <c:pt idx="264">
                  <c:v>893.6960167112662</c:v>
                </c:pt>
                <c:pt idx="265">
                  <c:v>897.4042950976731</c:v>
                </c:pt>
                <c:pt idx="266">
                  <c:v>901.1125738549079</c:v>
                </c:pt>
                <c:pt idx="267">
                  <c:v>904.8208522413148</c:v>
                </c:pt>
                <c:pt idx="268">
                  <c:v>908.5291309985501</c:v>
                </c:pt>
                <c:pt idx="269">
                  <c:v>912.2374093849551</c:v>
                </c:pt>
                <c:pt idx="270">
                  <c:v>915.9456881421919</c:v>
                </c:pt>
                <c:pt idx="271">
                  <c:v>919.6539665285988</c:v>
                </c:pt>
                <c:pt idx="272">
                  <c:v>923.362245285831</c:v>
                </c:pt>
                <c:pt idx="273">
                  <c:v>927.0705236722408</c:v>
                </c:pt>
                <c:pt idx="274">
                  <c:v>930.778802058648</c:v>
                </c:pt>
                <c:pt idx="275">
                  <c:v>934.4870808158827</c:v>
                </c:pt>
                <c:pt idx="276">
                  <c:v>938.1953592022896</c:v>
                </c:pt>
                <c:pt idx="277">
                  <c:v>941.9036379595247</c:v>
                </c:pt>
                <c:pt idx="278">
                  <c:v>945.6119163459314</c:v>
                </c:pt>
                <c:pt idx="279">
                  <c:v>949.3201951031664</c:v>
                </c:pt>
                <c:pt idx="280">
                  <c:v>953.0284734895734</c:v>
                </c:pt>
                <c:pt idx="281">
                  <c:v>956.7367522468085</c:v>
                </c:pt>
                <c:pt idx="282">
                  <c:v>960.4450306332154</c:v>
                </c:pt>
                <c:pt idx="283">
                  <c:v>964.1533093904504</c:v>
                </c:pt>
                <c:pt idx="284">
                  <c:v>967.8615877768575</c:v>
                </c:pt>
                <c:pt idx="285">
                  <c:v>971.5698665340925</c:v>
                </c:pt>
                <c:pt idx="286">
                  <c:v>975.278233177613</c:v>
                </c:pt>
                <c:pt idx="287">
                  <c:v>978.9865119348481</c:v>
                </c:pt>
                <c:pt idx="288">
                  <c:v>982.6947903212555</c:v>
                </c:pt>
                <c:pt idx="289">
                  <c:v>986.4030690784902</c:v>
                </c:pt>
                <c:pt idx="290">
                  <c:v>990.1113474648975</c:v>
                </c:pt>
                <c:pt idx="291">
                  <c:v>993.8196262221321</c:v>
                </c:pt>
                <c:pt idx="292">
                  <c:v>997.5279046085391</c:v>
                </c:pt>
                <c:pt idx="293">
                  <c:v>1001.236183365774</c:v>
                </c:pt>
                <c:pt idx="294">
                  <c:v>1004.944461752181</c:v>
                </c:pt>
                <c:pt idx="295">
                  <c:v>1008.652740509416</c:v>
                </c:pt>
                <c:pt idx="296">
                  <c:v>1012.361018895823</c:v>
                </c:pt>
                <c:pt idx="297">
                  <c:v>1016.069297653058</c:v>
                </c:pt>
                <c:pt idx="298">
                  <c:v>1019.777576039465</c:v>
                </c:pt>
                <c:pt idx="299">
                  <c:v>1023.485854425872</c:v>
                </c:pt>
                <c:pt idx="300">
                  <c:v>1027.194133183107</c:v>
                </c:pt>
                <c:pt idx="301">
                  <c:v>1030.902411569514</c:v>
                </c:pt>
                <c:pt idx="302">
                  <c:v>1034.61069032675</c:v>
                </c:pt>
                <c:pt idx="303">
                  <c:v>1038.318968713156</c:v>
                </c:pt>
                <c:pt idx="304">
                  <c:v>1042.027247470391</c:v>
                </c:pt>
                <c:pt idx="305">
                  <c:v>1045.735525856797</c:v>
                </c:pt>
                <c:pt idx="306">
                  <c:v>1049.443804614033</c:v>
                </c:pt>
                <c:pt idx="307">
                  <c:v>1053.15208300044</c:v>
                </c:pt>
                <c:pt idx="308">
                  <c:v>1056.860361757675</c:v>
                </c:pt>
                <c:pt idx="309">
                  <c:v>1060.568640144082</c:v>
                </c:pt>
                <c:pt idx="310">
                  <c:v>1064.276918901317</c:v>
                </c:pt>
                <c:pt idx="311">
                  <c:v>1067.985285544837</c:v>
                </c:pt>
                <c:pt idx="312">
                  <c:v>1071.693564302072</c:v>
                </c:pt>
                <c:pt idx="313">
                  <c:v>1075.40184268848</c:v>
                </c:pt>
                <c:pt idx="314">
                  <c:v>1079.110121445714</c:v>
                </c:pt>
                <c:pt idx="315">
                  <c:v>1082.818399832121</c:v>
                </c:pt>
                <c:pt idx="316">
                  <c:v>1086.526678589356</c:v>
                </c:pt>
                <c:pt idx="317">
                  <c:v>1090.234956975763</c:v>
                </c:pt>
                <c:pt idx="318">
                  <c:v>1093.943235732998</c:v>
                </c:pt>
                <c:pt idx="319">
                  <c:v>1097.651514119405</c:v>
                </c:pt>
                <c:pt idx="320">
                  <c:v>1101.35979287664</c:v>
                </c:pt>
                <c:pt idx="321">
                  <c:v>1105.068071263047</c:v>
                </c:pt>
                <c:pt idx="322">
                  <c:v>1108.776350020282</c:v>
                </c:pt>
                <c:pt idx="323">
                  <c:v>1112.48462840669</c:v>
                </c:pt>
                <c:pt idx="324">
                  <c:v>1116.192906793096</c:v>
                </c:pt>
              </c:numCache>
            </c:numRef>
          </c:xVal>
          <c:yVal>
            <c:numRef>
              <c:f>'Lineout Data'!$BB$10:$BB$334</c:f>
              <c:numCache>
                <c:formatCode>General</c:formatCode>
                <c:ptCount val="325"/>
                <c:pt idx="0">
                  <c:v>10.42668420494366</c:v>
                </c:pt>
                <c:pt idx="1">
                  <c:v>4.604819284380277</c:v>
                </c:pt>
                <c:pt idx="2">
                  <c:v>7.115545568380257</c:v>
                </c:pt>
                <c:pt idx="3">
                  <c:v>18.04047318576056</c:v>
                </c:pt>
                <c:pt idx="4">
                  <c:v>23.87193728157746</c:v>
                </c:pt>
                <c:pt idx="5">
                  <c:v>19.0377401431831</c:v>
                </c:pt>
                <c:pt idx="6">
                  <c:v>42.1205285300986</c:v>
                </c:pt>
                <c:pt idx="7">
                  <c:v>45.26182405707029</c:v>
                </c:pt>
                <c:pt idx="8">
                  <c:v>48.09091057580282</c:v>
                </c:pt>
                <c:pt idx="9">
                  <c:v>78.33288703171809</c:v>
                </c:pt>
                <c:pt idx="10">
                  <c:v>100.1606006890422</c:v>
                </c:pt>
                <c:pt idx="11">
                  <c:v>82.2052517743662</c:v>
                </c:pt>
                <c:pt idx="12">
                  <c:v>84.75655913023944</c:v>
                </c:pt>
                <c:pt idx="13">
                  <c:v>74.138417418535</c:v>
                </c:pt>
                <c:pt idx="14">
                  <c:v>68.03309609861971</c:v>
                </c:pt>
                <c:pt idx="15">
                  <c:v>110.1968581508873</c:v>
                </c:pt>
                <c:pt idx="16">
                  <c:v>110.8253990496338</c:v>
                </c:pt>
                <c:pt idx="17">
                  <c:v>122.0787955271268</c:v>
                </c:pt>
                <c:pt idx="18">
                  <c:v>143.9431186730141</c:v>
                </c:pt>
                <c:pt idx="19">
                  <c:v>148.8580760687606</c:v>
                </c:pt>
                <c:pt idx="20">
                  <c:v>170.8123934034085</c:v>
                </c:pt>
                <c:pt idx="21">
                  <c:v>164.9829032791268</c:v>
                </c:pt>
                <c:pt idx="22">
                  <c:v>203.3301486162394</c:v>
                </c:pt>
                <c:pt idx="23">
                  <c:v>221.2278622909718</c:v>
                </c:pt>
                <c:pt idx="24">
                  <c:v>156.9182627502817</c:v>
                </c:pt>
                <c:pt idx="25">
                  <c:v>180.4164763974084</c:v>
                </c:pt>
                <c:pt idx="26">
                  <c:v>191.6414382289155</c:v>
                </c:pt>
                <c:pt idx="27">
                  <c:v>200.5284045581408</c:v>
                </c:pt>
                <c:pt idx="28">
                  <c:v>206.6025442203521</c:v>
                </c:pt>
                <c:pt idx="29">
                  <c:v>165.720048071662</c:v>
                </c:pt>
                <c:pt idx="30">
                  <c:v>192.4610406579718</c:v>
                </c:pt>
                <c:pt idx="31">
                  <c:v>200.3967938490704</c:v>
                </c:pt>
                <c:pt idx="32">
                  <c:v>194.0655036174366</c:v>
                </c:pt>
                <c:pt idx="33">
                  <c:v>210.0440347160704</c:v>
                </c:pt>
                <c:pt idx="34">
                  <c:v>192.4370409469014</c:v>
                </c:pt>
                <c:pt idx="35">
                  <c:v>184.5473392110282</c:v>
                </c:pt>
                <c:pt idx="36">
                  <c:v>205.03660562</c:v>
                </c:pt>
                <c:pt idx="37">
                  <c:v>200.0960125990704</c:v>
                </c:pt>
                <c:pt idx="38">
                  <c:v>164.2849636883803</c:v>
                </c:pt>
                <c:pt idx="39">
                  <c:v>147.319456288493</c:v>
                </c:pt>
                <c:pt idx="40">
                  <c:v>164.0145745075634</c:v>
                </c:pt>
                <c:pt idx="41">
                  <c:v>155.9116365674225</c:v>
                </c:pt>
                <c:pt idx="42">
                  <c:v>157.832152460648</c:v>
                </c:pt>
                <c:pt idx="43">
                  <c:v>134.8590956137747</c:v>
                </c:pt>
                <c:pt idx="44">
                  <c:v>163.2539028113803</c:v>
                </c:pt>
                <c:pt idx="45">
                  <c:v>141.9495351011549</c:v>
                </c:pt>
                <c:pt idx="46">
                  <c:v>132.8880838742817</c:v>
                </c:pt>
                <c:pt idx="47">
                  <c:v>188.7595816599296</c:v>
                </c:pt>
                <c:pt idx="48">
                  <c:v>173.6728979836338</c:v>
                </c:pt>
                <c:pt idx="49">
                  <c:v>151.507774675338</c:v>
                </c:pt>
                <c:pt idx="50">
                  <c:v>142.5311072980563</c:v>
                </c:pt>
                <c:pt idx="51">
                  <c:v>135.8424880336901</c:v>
                </c:pt>
                <c:pt idx="52">
                  <c:v>142.3408589968169</c:v>
                </c:pt>
                <c:pt idx="53">
                  <c:v>118.1019734127324</c:v>
                </c:pt>
                <c:pt idx="54">
                  <c:v>108.0894225214085</c:v>
                </c:pt>
                <c:pt idx="55">
                  <c:v>94.28071873619693</c:v>
                </c:pt>
                <c:pt idx="56">
                  <c:v>136.018901986155</c:v>
                </c:pt>
                <c:pt idx="57">
                  <c:v>142.7502063159436</c:v>
                </c:pt>
                <c:pt idx="58">
                  <c:v>104.2594544316197</c:v>
                </c:pt>
                <c:pt idx="59">
                  <c:v>101.5477991238591</c:v>
                </c:pt>
                <c:pt idx="60">
                  <c:v>138.6383219973803</c:v>
                </c:pt>
                <c:pt idx="61">
                  <c:v>125.7231204610282</c:v>
                </c:pt>
                <c:pt idx="62">
                  <c:v>101.0856959382817</c:v>
                </c:pt>
                <c:pt idx="63">
                  <c:v>138.9165125027606</c:v>
                </c:pt>
                <c:pt idx="64">
                  <c:v>152.1369491362817</c:v>
                </c:pt>
                <c:pt idx="65">
                  <c:v>161.5540272887324</c:v>
                </c:pt>
                <c:pt idx="66">
                  <c:v>145.3438583159014</c:v>
                </c:pt>
                <c:pt idx="67">
                  <c:v>116.3937386526479</c:v>
                </c:pt>
                <c:pt idx="68">
                  <c:v>105.6233718227042</c:v>
                </c:pt>
                <c:pt idx="69">
                  <c:v>127.2324923662394</c:v>
                </c:pt>
                <c:pt idx="70">
                  <c:v>140.9257365482535</c:v>
                </c:pt>
                <c:pt idx="71">
                  <c:v>127.5097183442113</c:v>
                </c:pt>
                <c:pt idx="72">
                  <c:v>85.66007544290125</c:v>
                </c:pt>
                <c:pt idx="73">
                  <c:v>105.3503916566479</c:v>
                </c:pt>
                <c:pt idx="74">
                  <c:v>89.18310632836618</c:v>
                </c:pt>
                <c:pt idx="75">
                  <c:v>83.00229182718289</c:v>
                </c:pt>
                <c:pt idx="76">
                  <c:v>110.5729292748873</c:v>
                </c:pt>
                <c:pt idx="77">
                  <c:v>100.5422793106197</c:v>
                </c:pt>
                <c:pt idx="78">
                  <c:v>95.59760123239437</c:v>
                </c:pt>
                <c:pt idx="79">
                  <c:v>133.8738497882113</c:v>
                </c:pt>
                <c:pt idx="80">
                  <c:v>106.2342391752958</c:v>
                </c:pt>
                <c:pt idx="81">
                  <c:v>79.67069126190141</c:v>
                </c:pt>
                <c:pt idx="82">
                  <c:v>74.04691497376056</c:v>
                </c:pt>
                <c:pt idx="83">
                  <c:v>146.0208998129014</c:v>
                </c:pt>
                <c:pt idx="84">
                  <c:v>101.1570615096056</c:v>
                </c:pt>
                <c:pt idx="85">
                  <c:v>103.3746707539437</c:v>
                </c:pt>
                <c:pt idx="86">
                  <c:v>109.8453257385775</c:v>
                </c:pt>
                <c:pt idx="87">
                  <c:v>99.64840827188731</c:v>
                </c:pt>
                <c:pt idx="88">
                  <c:v>96.74594674985914</c:v>
                </c:pt>
                <c:pt idx="89">
                  <c:v>92.05925138238028</c:v>
                </c:pt>
                <c:pt idx="90">
                  <c:v>89.5479435451127</c:v>
                </c:pt>
                <c:pt idx="91">
                  <c:v>92.39589981290104</c:v>
                </c:pt>
                <c:pt idx="92">
                  <c:v>84.90724289578874</c:v>
                </c:pt>
                <c:pt idx="93">
                  <c:v>66.24400651960563</c:v>
                </c:pt>
                <c:pt idx="94">
                  <c:v>87.77118005885895</c:v>
                </c:pt>
                <c:pt idx="95">
                  <c:v>110.2302951006338</c:v>
                </c:pt>
                <c:pt idx="96">
                  <c:v>90.73743277530985</c:v>
                </c:pt>
                <c:pt idx="97">
                  <c:v>95.5962584589859</c:v>
                </c:pt>
                <c:pt idx="98">
                  <c:v>91.27947826118289</c:v>
                </c:pt>
                <c:pt idx="99">
                  <c:v>112.3007855481972</c:v>
                </c:pt>
                <c:pt idx="100">
                  <c:v>98.9865533533521</c:v>
                </c:pt>
                <c:pt idx="101">
                  <c:v>101.5209152866901</c:v>
                </c:pt>
                <c:pt idx="102">
                  <c:v>84.48640635321128</c:v>
                </c:pt>
                <c:pt idx="103">
                  <c:v>81.12686286177444</c:v>
                </c:pt>
                <c:pt idx="104">
                  <c:v>93.30981789180281</c:v>
                </c:pt>
                <c:pt idx="105">
                  <c:v>94.40803635287301</c:v>
                </c:pt>
                <c:pt idx="106">
                  <c:v>71.90138051211268</c:v>
                </c:pt>
                <c:pt idx="107">
                  <c:v>89.75006877208413</c:v>
                </c:pt>
                <c:pt idx="108">
                  <c:v>107.4467163085211</c:v>
                </c:pt>
                <c:pt idx="109">
                  <c:v>86.13546452050704</c:v>
                </c:pt>
                <c:pt idx="110">
                  <c:v>98.34030108378865</c:v>
                </c:pt>
                <c:pt idx="111">
                  <c:v>85.6265344754505</c:v>
                </c:pt>
                <c:pt idx="112">
                  <c:v>89.4976746465071</c:v>
                </c:pt>
                <c:pt idx="113">
                  <c:v>71.88709226801407</c:v>
                </c:pt>
                <c:pt idx="114">
                  <c:v>85.48375605185915</c:v>
                </c:pt>
                <c:pt idx="115">
                  <c:v>73.71700877881688</c:v>
                </c:pt>
                <c:pt idx="116">
                  <c:v>65.7966502014366</c:v>
                </c:pt>
                <c:pt idx="117">
                  <c:v>62.80372641121108</c:v>
                </c:pt>
                <c:pt idx="118">
                  <c:v>73.15810297570398</c:v>
                </c:pt>
                <c:pt idx="119">
                  <c:v>85.35593725922514</c:v>
                </c:pt>
                <c:pt idx="120">
                  <c:v>111.6641029035493</c:v>
                </c:pt>
                <c:pt idx="121">
                  <c:v>97.00478997030985</c:v>
                </c:pt>
                <c:pt idx="122">
                  <c:v>84.36540544532394</c:v>
                </c:pt>
                <c:pt idx="123">
                  <c:v>70.66703602959133</c:v>
                </c:pt>
                <c:pt idx="124">
                  <c:v>114.4437006560704</c:v>
                </c:pt>
                <c:pt idx="125">
                  <c:v>101.0089403609155</c:v>
                </c:pt>
                <c:pt idx="126">
                  <c:v>57.49673590859156</c:v>
                </c:pt>
                <c:pt idx="127">
                  <c:v>84.60927012271809</c:v>
                </c:pt>
                <c:pt idx="128">
                  <c:v>90.6166682713662</c:v>
                </c:pt>
                <c:pt idx="129">
                  <c:v>58.55732834507042</c:v>
                </c:pt>
                <c:pt idx="130">
                  <c:v>60.96524735570419</c:v>
                </c:pt>
                <c:pt idx="131">
                  <c:v>88.10825401632374</c:v>
                </c:pt>
                <c:pt idx="132">
                  <c:v>110.9629860461549</c:v>
                </c:pt>
                <c:pt idx="133">
                  <c:v>85.0866260796479</c:v>
                </c:pt>
                <c:pt idx="134">
                  <c:v>54.76016837112675</c:v>
                </c:pt>
                <c:pt idx="135">
                  <c:v>63.72402739194364</c:v>
                </c:pt>
                <c:pt idx="136">
                  <c:v>112.1067075057042</c:v>
                </c:pt>
                <c:pt idx="137">
                  <c:v>82.37033725799948</c:v>
                </c:pt>
                <c:pt idx="138">
                  <c:v>77.23593096659131</c:v>
                </c:pt>
                <c:pt idx="139">
                  <c:v>92.89504274181691</c:v>
                </c:pt>
                <c:pt idx="140">
                  <c:v>75.97034336146457</c:v>
                </c:pt>
                <c:pt idx="141">
                  <c:v>101.7339339995775</c:v>
                </c:pt>
                <c:pt idx="142">
                  <c:v>88.34759865350703</c:v>
                </c:pt>
                <c:pt idx="143">
                  <c:v>93.33709888722535</c:v>
                </c:pt>
                <c:pt idx="144">
                  <c:v>74.7594170369012</c:v>
                </c:pt>
                <c:pt idx="145">
                  <c:v>83.3992232201127</c:v>
                </c:pt>
                <c:pt idx="146">
                  <c:v>88.17886309549274</c:v>
                </c:pt>
                <c:pt idx="147">
                  <c:v>98.4616518692958</c:v>
                </c:pt>
                <c:pt idx="148">
                  <c:v>105.5762896470282</c:v>
                </c:pt>
                <c:pt idx="149">
                  <c:v>79.41379600852105</c:v>
                </c:pt>
                <c:pt idx="150">
                  <c:v>74.63513484466162</c:v>
                </c:pt>
                <c:pt idx="151">
                  <c:v>91.91892210197181</c:v>
                </c:pt>
                <c:pt idx="152">
                  <c:v>70.3629356707324</c:v>
                </c:pt>
                <c:pt idx="153">
                  <c:v>90.58775136167605</c:v>
                </c:pt>
                <c:pt idx="154">
                  <c:v>87.24116279705633</c:v>
                </c:pt>
                <c:pt idx="155">
                  <c:v>71.55974396178873</c:v>
                </c:pt>
                <c:pt idx="156">
                  <c:v>47.85763678749274</c:v>
                </c:pt>
                <c:pt idx="157">
                  <c:v>56.56131927057746</c:v>
                </c:pt>
                <c:pt idx="158">
                  <c:v>77.04917671309855</c:v>
                </c:pt>
                <c:pt idx="159">
                  <c:v>63.6723211583521</c:v>
                </c:pt>
                <c:pt idx="160">
                  <c:v>83.34358322787323</c:v>
                </c:pt>
                <c:pt idx="161">
                  <c:v>71.0972294336902</c:v>
                </c:pt>
                <c:pt idx="162">
                  <c:v>75.9761163416479</c:v>
                </c:pt>
                <c:pt idx="163">
                  <c:v>56.16691266984507</c:v>
                </c:pt>
                <c:pt idx="164">
                  <c:v>78.28966296552111</c:v>
                </c:pt>
                <c:pt idx="165">
                  <c:v>84.43197674814086</c:v>
                </c:pt>
                <c:pt idx="166">
                  <c:v>99.3466246699718</c:v>
                </c:pt>
                <c:pt idx="167">
                  <c:v>103.0220981652113</c:v>
                </c:pt>
                <c:pt idx="168">
                  <c:v>89.35843282346414</c:v>
                </c:pt>
                <c:pt idx="169">
                  <c:v>65.59548004574648</c:v>
                </c:pt>
                <c:pt idx="170">
                  <c:v>53.65281054007042</c:v>
                </c:pt>
                <c:pt idx="171">
                  <c:v>77.26037038887324</c:v>
                </c:pt>
                <c:pt idx="172">
                  <c:v>88.57485832970401</c:v>
                </c:pt>
                <c:pt idx="173">
                  <c:v>95.24379934392958</c:v>
                </c:pt>
                <c:pt idx="174">
                  <c:v>114.022637165831</c:v>
                </c:pt>
                <c:pt idx="175">
                  <c:v>66.1744707133799</c:v>
                </c:pt>
                <c:pt idx="176">
                  <c:v>65.33323261098585</c:v>
                </c:pt>
                <c:pt idx="177">
                  <c:v>58.79840345778872</c:v>
                </c:pt>
                <c:pt idx="178">
                  <c:v>62.1641927369859</c:v>
                </c:pt>
                <c:pt idx="179">
                  <c:v>77.72259177626761</c:v>
                </c:pt>
                <c:pt idx="180">
                  <c:v>71.0887236259014</c:v>
                </c:pt>
                <c:pt idx="181">
                  <c:v>85.22465751536618</c:v>
                </c:pt>
                <c:pt idx="182">
                  <c:v>58.4613342284648</c:v>
                </c:pt>
                <c:pt idx="183">
                  <c:v>40.52102532190141</c:v>
                </c:pt>
                <c:pt idx="184">
                  <c:v>58.9362552266338</c:v>
                </c:pt>
                <c:pt idx="185">
                  <c:v>80.67977604391524</c:v>
                </c:pt>
                <c:pt idx="186">
                  <c:v>99.45751695232393</c:v>
                </c:pt>
                <c:pt idx="187">
                  <c:v>52.10622868061972</c:v>
                </c:pt>
                <c:pt idx="188">
                  <c:v>74.00952535280281</c:v>
                </c:pt>
                <c:pt idx="189">
                  <c:v>52.5652302487183</c:v>
                </c:pt>
                <c:pt idx="190">
                  <c:v>48.47003130850703</c:v>
                </c:pt>
                <c:pt idx="191">
                  <c:v>34.05969883025352</c:v>
                </c:pt>
                <c:pt idx="192">
                  <c:v>48.2407622001831</c:v>
                </c:pt>
                <c:pt idx="193">
                  <c:v>72.14199227353521</c:v>
                </c:pt>
                <c:pt idx="194">
                  <c:v>60.51919598643661</c:v>
                </c:pt>
                <c:pt idx="195">
                  <c:v>49.67408773939421</c:v>
                </c:pt>
                <c:pt idx="196">
                  <c:v>53.91504851870422</c:v>
                </c:pt>
                <c:pt idx="197">
                  <c:v>60.78336774802817</c:v>
                </c:pt>
                <c:pt idx="198">
                  <c:v>49.99877886702816</c:v>
                </c:pt>
                <c:pt idx="199">
                  <c:v>73.33780294066185</c:v>
                </c:pt>
                <c:pt idx="200">
                  <c:v>53.45485074754929</c:v>
                </c:pt>
                <c:pt idx="201">
                  <c:v>52.6331632371972</c:v>
                </c:pt>
                <c:pt idx="202">
                  <c:v>56.10400089753522</c:v>
                </c:pt>
                <c:pt idx="203">
                  <c:v>40.72702757076041</c:v>
                </c:pt>
                <c:pt idx="204">
                  <c:v>52.42700969000001</c:v>
                </c:pt>
                <c:pt idx="205">
                  <c:v>73.18032020246436</c:v>
                </c:pt>
                <c:pt idx="206">
                  <c:v>66.53971454466195</c:v>
                </c:pt>
                <c:pt idx="207">
                  <c:v>47.67101492008451</c:v>
                </c:pt>
                <c:pt idx="208">
                  <c:v>73.68173733567569</c:v>
                </c:pt>
                <c:pt idx="209">
                  <c:v>64.49099215652076</c:v>
                </c:pt>
                <c:pt idx="210">
                  <c:v>53.40272371530985</c:v>
                </c:pt>
                <c:pt idx="211">
                  <c:v>39.61765557943643</c:v>
                </c:pt>
                <c:pt idx="212">
                  <c:v>32.56432675642252</c:v>
                </c:pt>
                <c:pt idx="213">
                  <c:v>53.85344169514069</c:v>
                </c:pt>
                <c:pt idx="214">
                  <c:v>56.26563015792957</c:v>
                </c:pt>
                <c:pt idx="215">
                  <c:v>56.98121965428154</c:v>
                </c:pt>
                <c:pt idx="216">
                  <c:v>50.74780531328169</c:v>
                </c:pt>
                <c:pt idx="217">
                  <c:v>64.73871494339437</c:v>
                </c:pt>
                <c:pt idx="218">
                  <c:v>71.32404939898591</c:v>
                </c:pt>
                <c:pt idx="219">
                  <c:v>62.70971335819718</c:v>
                </c:pt>
                <c:pt idx="220">
                  <c:v>56.83998258353522</c:v>
                </c:pt>
                <c:pt idx="221">
                  <c:v>50.94035145936596</c:v>
                </c:pt>
                <c:pt idx="222">
                  <c:v>33.30422328897183</c:v>
                </c:pt>
                <c:pt idx="223">
                  <c:v>56.68162987935199</c:v>
                </c:pt>
                <c:pt idx="224">
                  <c:v>57.26598218464788</c:v>
                </c:pt>
                <c:pt idx="225">
                  <c:v>42.68063999223943</c:v>
                </c:pt>
                <c:pt idx="226">
                  <c:v>58.95911074357747</c:v>
                </c:pt>
                <c:pt idx="227">
                  <c:v>40.1283019159155</c:v>
                </c:pt>
                <c:pt idx="228">
                  <c:v>44.44194739971816</c:v>
                </c:pt>
                <c:pt idx="229">
                  <c:v>48.70849179543659</c:v>
                </c:pt>
                <c:pt idx="230">
                  <c:v>49.0627523073662</c:v>
                </c:pt>
                <c:pt idx="231">
                  <c:v>45.91586819507042</c:v>
                </c:pt>
                <c:pt idx="232">
                  <c:v>58.9275224711831</c:v>
                </c:pt>
                <c:pt idx="233">
                  <c:v>30.66750797759155</c:v>
                </c:pt>
                <c:pt idx="234">
                  <c:v>43.28777689329578</c:v>
                </c:pt>
                <c:pt idx="235">
                  <c:v>71.81211917495775</c:v>
                </c:pt>
                <c:pt idx="236">
                  <c:v>55.2806443765493</c:v>
                </c:pt>
                <c:pt idx="237">
                  <c:v>51.9299849389014</c:v>
                </c:pt>
                <c:pt idx="238">
                  <c:v>69.07129636945071</c:v>
                </c:pt>
                <c:pt idx="239">
                  <c:v>81.0979554082113</c:v>
                </c:pt>
                <c:pt idx="240">
                  <c:v>62.35176494753522</c:v>
                </c:pt>
                <c:pt idx="241">
                  <c:v>82.83510707798568</c:v>
                </c:pt>
                <c:pt idx="242">
                  <c:v>67.68070790459112</c:v>
                </c:pt>
                <c:pt idx="243">
                  <c:v>69.49397213356301</c:v>
                </c:pt>
                <c:pt idx="244">
                  <c:v>91.30283495408413</c:v>
                </c:pt>
                <c:pt idx="245">
                  <c:v>72.57828489488728</c:v>
                </c:pt>
                <c:pt idx="246">
                  <c:v>47.04506973487324</c:v>
                </c:pt>
                <c:pt idx="247">
                  <c:v>52.58170759181671</c:v>
                </c:pt>
                <c:pt idx="248">
                  <c:v>62.6658888266338</c:v>
                </c:pt>
                <c:pt idx="249">
                  <c:v>42.53632494425352</c:v>
                </c:pt>
                <c:pt idx="250">
                  <c:v>27.36250520083098</c:v>
                </c:pt>
                <c:pt idx="251">
                  <c:v>55.98132152288724</c:v>
                </c:pt>
                <c:pt idx="252">
                  <c:v>53.06686014532394</c:v>
                </c:pt>
                <c:pt idx="253">
                  <c:v>48.36425480374623</c:v>
                </c:pt>
                <c:pt idx="254">
                  <c:v>51.70924055077464</c:v>
                </c:pt>
                <c:pt idx="255">
                  <c:v>51.11323826756337</c:v>
                </c:pt>
                <c:pt idx="256">
                  <c:v>53.3353155431831</c:v>
                </c:pt>
                <c:pt idx="257">
                  <c:v>73.14915272887323</c:v>
                </c:pt>
                <c:pt idx="258">
                  <c:v>67.61972991508451</c:v>
                </c:pt>
                <c:pt idx="259">
                  <c:v>45.53111632439436</c:v>
                </c:pt>
                <c:pt idx="260">
                  <c:v>52.77908110277465</c:v>
                </c:pt>
                <c:pt idx="261">
                  <c:v>62.55653316867605</c:v>
                </c:pt>
                <c:pt idx="262">
                  <c:v>51.2481680856479</c:v>
                </c:pt>
                <c:pt idx="263">
                  <c:v>55.24039899802816</c:v>
                </c:pt>
                <c:pt idx="264">
                  <c:v>44.86470354114084</c:v>
                </c:pt>
                <c:pt idx="265">
                  <c:v>73.68020071112655</c:v>
                </c:pt>
                <c:pt idx="266">
                  <c:v>67.54235968792957</c:v>
                </c:pt>
                <c:pt idx="267">
                  <c:v>60.75800635114085</c:v>
                </c:pt>
                <c:pt idx="268">
                  <c:v>49.9332099162817</c:v>
                </c:pt>
                <c:pt idx="269">
                  <c:v>66.7985435808451</c:v>
                </c:pt>
                <c:pt idx="270">
                  <c:v>31.21664794057747</c:v>
                </c:pt>
                <c:pt idx="271">
                  <c:v>38.50916064630985</c:v>
                </c:pt>
                <c:pt idx="272">
                  <c:v>35.0695235560845</c:v>
                </c:pt>
                <c:pt idx="273">
                  <c:v>34.79171366092958</c:v>
                </c:pt>
                <c:pt idx="274">
                  <c:v>67.49304586060563</c:v>
                </c:pt>
                <c:pt idx="275">
                  <c:v>58.97676537747887</c:v>
                </c:pt>
                <c:pt idx="276">
                  <c:v>53.94403162143643</c:v>
                </c:pt>
                <c:pt idx="277">
                  <c:v>50.91686238038029</c:v>
                </c:pt>
                <c:pt idx="278">
                  <c:v>45.85529681994351</c:v>
                </c:pt>
                <c:pt idx="279">
                  <c:v>41.01150168840844</c:v>
                </c:pt>
                <c:pt idx="280">
                  <c:v>28.43522987908451</c:v>
                </c:pt>
                <c:pt idx="281">
                  <c:v>32.41610631801408</c:v>
                </c:pt>
                <c:pt idx="282">
                  <c:v>67.35161966670422</c:v>
                </c:pt>
                <c:pt idx="283">
                  <c:v>29.11590726604225</c:v>
                </c:pt>
                <c:pt idx="284">
                  <c:v>31.7441427740986</c:v>
                </c:pt>
                <c:pt idx="285">
                  <c:v>48.15963315295774</c:v>
                </c:pt>
                <c:pt idx="286">
                  <c:v>42.89751681476056</c:v>
                </c:pt>
                <c:pt idx="287">
                  <c:v>49.60750698029577</c:v>
                </c:pt>
                <c:pt idx="288">
                  <c:v>47.70326985104206</c:v>
                </c:pt>
                <c:pt idx="289">
                  <c:v>47.7184658856338</c:v>
                </c:pt>
                <c:pt idx="290">
                  <c:v>34.13107622177465</c:v>
                </c:pt>
                <c:pt idx="291">
                  <c:v>64.80435954346457</c:v>
                </c:pt>
                <c:pt idx="292">
                  <c:v>68.30700296757747</c:v>
                </c:pt>
                <c:pt idx="293">
                  <c:v>53.5935913946338</c:v>
                </c:pt>
                <c:pt idx="294">
                  <c:v>33.45280069705619</c:v>
                </c:pt>
                <c:pt idx="295">
                  <c:v>52.19355150683098</c:v>
                </c:pt>
                <c:pt idx="296">
                  <c:v>47.13720101370419</c:v>
                </c:pt>
                <c:pt idx="297">
                  <c:v>69.53028848142254</c:v>
                </c:pt>
                <c:pt idx="298">
                  <c:v>69.16045841704225</c:v>
                </c:pt>
                <c:pt idx="299">
                  <c:v>29.68195246314085</c:v>
                </c:pt>
                <c:pt idx="300">
                  <c:v>30.17083074004225</c:v>
                </c:pt>
                <c:pt idx="301">
                  <c:v>32.51582143002817</c:v>
                </c:pt>
                <c:pt idx="302">
                  <c:v>24.48642161187322</c:v>
                </c:pt>
                <c:pt idx="303">
                  <c:v>21.46485277633803</c:v>
                </c:pt>
                <c:pt idx="304">
                  <c:v>16.87000500311268</c:v>
                </c:pt>
                <c:pt idx="305">
                  <c:v>18.50842263661972</c:v>
                </c:pt>
                <c:pt idx="306">
                  <c:v>36.60155003504224</c:v>
                </c:pt>
                <c:pt idx="307">
                  <c:v>39.93665883233803</c:v>
                </c:pt>
                <c:pt idx="308">
                  <c:v>26.18620257309859</c:v>
                </c:pt>
                <c:pt idx="309">
                  <c:v>31.14795136788732</c:v>
                </c:pt>
                <c:pt idx="310">
                  <c:v>21.88171773560564</c:v>
                </c:pt>
                <c:pt idx="311">
                  <c:v>34.44076753002818</c:v>
                </c:pt>
                <c:pt idx="312">
                  <c:v>7.571515257915466</c:v>
                </c:pt>
                <c:pt idx="313">
                  <c:v>12.85389021756338</c:v>
                </c:pt>
                <c:pt idx="314">
                  <c:v>26.31015616404225</c:v>
                </c:pt>
                <c:pt idx="315">
                  <c:v>16.41501047907042</c:v>
                </c:pt>
                <c:pt idx="316">
                  <c:v>10.0521402493662</c:v>
                </c:pt>
                <c:pt idx="317">
                  <c:v>40.23456541252112</c:v>
                </c:pt>
                <c:pt idx="318">
                  <c:v>49.73494752692957</c:v>
                </c:pt>
                <c:pt idx="319">
                  <c:v>38.48065271507043</c:v>
                </c:pt>
                <c:pt idx="320">
                  <c:v>40.75979786194351</c:v>
                </c:pt>
                <c:pt idx="321">
                  <c:v>53.25024328102817</c:v>
                </c:pt>
                <c:pt idx="322">
                  <c:v>24.46139354442252</c:v>
                </c:pt>
                <c:pt idx="323">
                  <c:v>27.74741782597182</c:v>
                </c:pt>
                <c:pt idx="324">
                  <c:v>27.57773428904225</c:v>
                </c:pt>
              </c:numCache>
            </c:numRef>
          </c:yVal>
          <c:smooth val="1"/>
        </c:ser>
        <c:axId val="711405960"/>
        <c:axId val="669658872"/>
      </c:scatterChart>
      <c:valAx>
        <c:axId val="711405960"/>
        <c:scaling>
          <c:orientation val="minMax"/>
          <c:max val="1200.0"/>
          <c:min val="-200.0"/>
        </c:scaling>
        <c:axPos val="b"/>
        <c:majorGridlines>
          <c:spPr>
            <a:ln w="3175">
              <a:solidFill>
                <a:srgbClr val="808080"/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875" b="1" i="0" u="none" strike="noStrike" baseline="0">
                    <a:solidFill>
                      <a:srgbClr val="000000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en-US"/>
                  <a:t>Distance along wire [um] (normalized to peak values)</a:t>
                </a:r>
              </a:p>
            </c:rich>
          </c:tx>
          <c:layout>
            <c:manualLayout>
              <c:xMode val="edge"/>
              <c:yMode val="edge"/>
              <c:x val="0.311698688905374"/>
              <c:y val="0.948174372776589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majorTickMark val="cross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endParaRPr lang="en-US"/>
          </a:p>
        </c:txPr>
        <c:crossAx val="669658872"/>
        <c:crosses val="autoZero"/>
        <c:crossBetween val="midCat"/>
      </c:valAx>
      <c:valAx>
        <c:axId val="669658872"/>
        <c:scaling>
          <c:orientation val="minMax"/>
          <c:max val="2000.0"/>
        </c:scaling>
        <c:axPos val="l"/>
        <c:majorGridlines>
          <c:spPr>
            <a:ln w="3175">
              <a:solidFill>
                <a:srgbClr val="808080"/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875" b="1" i="0" u="none" strike="noStrike" baseline="0">
                    <a:solidFill>
                      <a:srgbClr val="000000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en-US"/>
                  <a:t>Integrated Counts Transversely Along Wire [cts]</a:t>
                </a:r>
              </a:p>
              <a:p>
                <a:pPr>
                  <a:defRPr sz="875" b="1" i="0" u="none" strike="noStrike" baseline="0">
                    <a:solidFill>
                      <a:srgbClr val="000000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en-US"/>
                  <a:t>(Normalized to Laser Energy)</a:t>
                </a:r>
              </a:p>
            </c:rich>
          </c:tx>
          <c:layout>
            <c:manualLayout>
              <c:xMode val="edge"/>
              <c:yMode val="edge"/>
              <c:x val="0.0136217714316682"/>
              <c:y val="0.267373418182348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majorTickMark val="cross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endParaRPr lang="en-US"/>
          </a:p>
        </c:txPr>
        <c:crossAx val="711405960"/>
        <c:crossesAt val="0.0"/>
        <c:crossBetween val="midCat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442962962962963"/>
          <c:y val="0.130718954248366"/>
          <c:w val="0.494814814814815"/>
          <c:h val="0.383442265795207"/>
        </c:manualLayout>
      </c:layout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  <c:txPr>
        <a:bodyPr/>
        <a:lstStyle/>
        <a:p>
          <a:pPr>
            <a:defRPr sz="845" b="0" i="0" u="none" strike="noStrike" baseline="0">
              <a:solidFill>
                <a:srgbClr val="000000"/>
              </a:solidFill>
              <a:latin typeface="Verdana"/>
              <a:ea typeface="Verdana"/>
              <a:cs typeface="Verdana"/>
            </a:defRPr>
          </a:pPr>
          <a:endParaRPr lang="en-US"/>
        </a:p>
      </c:txPr>
    </c:legend>
    <c:plotVisOnly val="1"/>
    <c:dispBlanksAs val="gap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Verdana"/>
          <a:ea typeface="Verdana"/>
          <a:cs typeface="Verdana"/>
        </a:defRPr>
      </a:pPr>
      <a:endParaRPr lang="en-US"/>
    </a:p>
  </c:tx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ict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ict"/><Relationship Id="rId3" Type="http://schemas.openxmlformats.org/officeDocument/2006/relationships/image" Target="../media/image17.pict"/><Relationship Id="rId1" Type="http://schemas.openxmlformats.org/officeDocument/2006/relationships/image" Target="../media/image15.pict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ict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0.26761</cdr:x>
      <cdr:y>0.49557</cdr:y>
    </cdr:from>
    <cdr:to>
      <cdr:x>0.44143</cdr:x>
      <cdr:y>0.64474</cdr:y>
    </cdr:to>
    <cdr:sp macro="" textlink="">
      <cdr:nvSpPr>
        <cdr:cNvPr id="22532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830019" y="2207671"/>
          <a:ext cx="1188671" cy="66448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45720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1" i="0" strike="noStrike">
              <a:solidFill>
                <a:srgbClr val="4EE257"/>
              </a:solidFill>
              <a:latin typeface="Verdana"/>
            </a:rPr>
            <a:t>1/e~144um</a:t>
          </a:r>
        </a:p>
      </cdr:txBody>
    </cdr:sp>
  </cdr:relSizeAnchor>
  <cdr:relSizeAnchor xmlns:cdr="http://schemas.openxmlformats.org/drawingml/2006/chartDrawing">
    <cdr:from>
      <cdr:x>0.24921</cdr:x>
      <cdr:y>0.38212</cdr:y>
    </cdr:from>
    <cdr:to>
      <cdr:x>0.41286</cdr:x>
      <cdr:y>0.50219</cdr:y>
    </cdr:to>
    <cdr:sp macro="" textlink="">
      <cdr:nvSpPr>
        <cdr:cNvPr id="2253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704242" y="1702269"/>
          <a:ext cx="1119065" cy="5348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45720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1" i="0" strike="noStrike">
              <a:solidFill>
                <a:srgbClr val="6711FF"/>
              </a:solidFill>
              <a:latin typeface="Verdana"/>
            </a:rPr>
            <a:t>1/e~170um</a:t>
          </a:r>
        </a:p>
      </cdr:txBody>
    </cdr:sp>
  </cdr:relSizeAnchor>
  <cdr:relSizeAnchor xmlns:cdr="http://schemas.openxmlformats.org/drawingml/2006/chartDrawing">
    <cdr:from>
      <cdr:x>0.30046</cdr:x>
      <cdr:y>0.57426</cdr:y>
    </cdr:from>
    <cdr:to>
      <cdr:x>0.53</cdr:x>
      <cdr:y>0.70614</cdr:y>
    </cdr:to>
    <cdr:sp macro="" textlink="">
      <cdr:nvSpPr>
        <cdr:cNvPr id="2253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054712" y="2558190"/>
          <a:ext cx="1569671" cy="5875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45720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1" i="0" strike="noStrike">
              <a:solidFill>
                <a:srgbClr val="F20884"/>
              </a:solidFill>
              <a:latin typeface="Verdana"/>
            </a:rPr>
            <a:t>1/e~135um</a:t>
          </a:r>
        </a:p>
      </cdr:txBody>
    </cdr:sp>
  </cdr:relSizeAnchor>
  <cdr:relSizeAnchor xmlns:cdr="http://schemas.openxmlformats.org/drawingml/2006/chartDrawing">
    <cdr:from>
      <cdr:x>0.361</cdr:x>
      <cdr:y>0.61025</cdr:y>
    </cdr:from>
    <cdr:to>
      <cdr:x>0.55143</cdr:x>
      <cdr:y>0.7193</cdr:y>
    </cdr:to>
    <cdr:sp macro="" textlink="">
      <cdr:nvSpPr>
        <cdr:cNvPr id="22538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468685" y="2718523"/>
          <a:ext cx="1302238" cy="4857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45720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1" i="0" strike="noStrike">
              <a:solidFill>
                <a:srgbClr val="00ABEA"/>
              </a:solidFill>
              <a:latin typeface="Verdana"/>
            </a:rPr>
            <a:t>1/e~174um</a:t>
          </a:r>
        </a:p>
      </cdr:txBody>
    </cdr:sp>
  </cdr:relSizeAnchor>
  <cdr:relSizeAnchor xmlns:cdr="http://schemas.openxmlformats.org/drawingml/2006/chartDrawing">
    <cdr:from>
      <cdr:x>0.425</cdr:x>
      <cdr:y>0.68075</cdr:y>
    </cdr:from>
    <cdr:to>
      <cdr:x>0.62429</cdr:x>
      <cdr:y>0.8114</cdr:y>
    </cdr:to>
    <cdr:sp macro="" textlink="">
      <cdr:nvSpPr>
        <cdr:cNvPr id="22539" name="Text Box 1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906346" y="3032584"/>
          <a:ext cx="1362808" cy="58203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45720" tIns="27432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1" i="0" strike="noStrike">
              <a:solidFill>
                <a:srgbClr val="008080"/>
              </a:solidFill>
              <a:latin typeface="Verdana"/>
            </a:rPr>
            <a:t>1/e~&gt;210um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B5EA56-56D4-A543-97C7-0E1A6E183C82}" type="datetimeFigureOut">
              <a:rPr lang="en-US" smtClean="0"/>
              <a:pPr/>
              <a:t>2/10/09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B5331-4F96-834C-A0AC-524AA8EF25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charset="0"/>
              </a:defRPr>
            </a:lvl1pPr>
          </a:lstStyle>
          <a:p>
            <a:pPr>
              <a:defRPr/>
            </a:pPr>
            <a:fld id="{BBDA85AA-7E65-7441-B43A-93D00575D1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21B9F7-0D3C-E248-8150-1D110BC42EA7}" type="slidenum">
              <a:rPr lang="en-US">
                <a:latin typeface="Times" pitchFamily="-108" charset="0"/>
              </a:rPr>
              <a:pPr/>
              <a:t>1</a:t>
            </a:fld>
            <a:endParaRPr lang="en-US">
              <a:latin typeface="Times" pitchFamily="-10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09A3B8-C40C-BE4D-8534-CF7460245EB7}" type="slidenum">
              <a:rPr lang="en-US">
                <a:latin typeface="Times" pitchFamily="-108" charset="0"/>
              </a:rPr>
              <a:pPr/>
              <a:t>2</a:t>
            </a:fld>
            <a:endParaRPr lang="en-US">
              <a:latin typeface="Times" pitchFamily="-10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7F134E-9C25-0542-B68E-21109A8B19B3}" type="slidenum">
              <a:rPr lang="en-US">
                <a:latin typeface="Times" pitchFamily="-108" charset="0"/>
              </a:rPr>
              <a:pPr/>
              <a:t>3</a:t>
            </a:fld>
            <a:endParaRPr lang="en-US">
              <a:latin typeface="Times" pitchFamily="-108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7F134E-9C25-0542-B68E-21109A8B19B3}" type="slidenum">
              <a:rPr lang="en-US">
                <a:latin typeface="Times" pitchFamily="-108" charset="0"/>
              </a:rPr>
              <a:pPr/>
              <a:t>4</a:t>
            </a:fld>
            <a:endParaRPr lang="en-US">
              <a:latin typeface="Times" pitchFamily="-108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7F134E-9C25-0542-B68E-21109A8B19B3}" type="slidenum">
              <a:rPr lang="en-US">
                <a:latin typeface="Times" pitchFamily="-108" charset="0"/>
              </a:rPr>
              <a:pPr/>
              <a:t>5</a:t>
            </a:fld>
            <a:endParaRPr lang="en-US">
              <a:latin typeface="Times" pitchFamily="-108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F7E87F-EB5A-E746-8675-A6CFD82B590C}" type="slidenum">
              <a:rPr lang="en-US">
                <a:latin typeface="Times" pitchFamily="-108" charset="0"/>
              </a:rPr>
              <a:pPr/>
              <a:t>6</a:t>
            </a:fld>
            <a:endParaRPr lang="en-US">
              <a:latin typeface="Times" pitchFamily="-10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F7E87F-EB5A-E746-8675-A6CFD82B590C}" type="slidenum">
              <a:rPr lang="en-US">
                <a:latin typeface="Times" pitchFamily="-108" charset="0"/>
              </a:rPr>
              <a:pPr/>
              <a:t>7</a:t>
            </a:fld>
            <a:endParaRPr lang="en-US">
              <a:latin typeface="Times" pitchFamily="-10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F7E87F-EB5A-E746-8675-A6CFD82B590C}" type="slidenum">
              <a:rPr lang="en-US">
                <a:latin typeface="Times" pitchFamily="-108" charset="0"/>
              </a:rPr>
              <a:pPr/>
              <a:t>8</a:t>
            </a:fld>
            <a:endParaRPr lang="en-US">
              <a:latin typeface="Times" pitchFamily="-10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A51D32-3A9B-EE4F-9202-F0FF94918837}" type="slidenum">
              <a:rPr lang="en-US">
                <a:latin typeface="Times" pitchFamily="-108" charset="0"/>
              </a:rPr>
              <a:pPr/>
              <a:t>9</a:t>
            </a:fld>
            <a:endParaRPr lang="en-US">
              <a:latin typeface="Times" pitchFamily="-10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3DF20B-071A-754F-9F86-4D9E606AD940}" type="slidenum">
              <a:rPr lang="en-US">
                <a:latin typeface="Times" pitchFamily="-108" charset="0"/>
              </a:rPr>
              <a:pPr/>
              <a:t>10</a:t>
            </a:fld>
            <a:endParaRPr lang="en-US">
              <a:latin typeface="Times" pitchFamily="-108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34EB1C-26AF-C94A-83AB-E9C21D013EF1}" type="slidenum">
              <a:rPr lang="en-US">
                <a:latin typeface="Times" pitchFamily="-108" charset="0"/>
              </a:rPr>
              <a:pPr/>
              <a:t>11</a:t>
            </a:fld>
            <a:endParaRPr lang="en-US">
              <a:latin typeface="Times" pitchFamily="-108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1E4F3-2343-F84F-862B-127103D4B636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25826-D346-1C4E-A186-1019D066C0BC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1FBE0-9DCB-0B4A-A42A-6515D454BB94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481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38481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0677D-FE54-F241-9262-E646BAC94699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1822A-9183-4C43-BC32-05AAF786F5CE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FDEC9-F7E7-BA48-9D9B-ED776525AAB5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AA57C-1800-7449-A05B-14738C17B9EA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C65A9-896D-0A4A-AB0F-A9D8BE9AC003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BBAC1-5EFB-4040-9C8A-AAFDFD0A8F9F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9A9A8-4AC2-B248-B3EA-5F0E068FB90B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9850" y="152400"/>
            <a:ext cx="203835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596265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553200"/>
            <a:ext cx="9144000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180C8-298D-174D-8A20-220942398B69}" type="slidenum">
              <a:rPr lang="en-US"/>
              <a:pPr>
                <a:defRPr/>
              </a:pPr>
              <a:t>‹#›</a:t>
            </a:fld>
            <a:endParaRPr lang="en-US" sz="1400">
              <a:latin typeface="Times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1DCD1A-34CA-9545-ACE1-8A9D848EF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E002A-BB69-C140-A0F1-2B509D626A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6756E-9390-4A40-9A10-79698ADE91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5064B-A100-444B-B2DD-7F9CFC6E97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1D54D-3CB2-AC44-AC9D-47D1E1126F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759E50-6CDB-1C49-89B4-CFCC0CF3DF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E725-4A42-3642-B2D2-4AD78A4B3C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D17C8-7E9E-4644-96D0-0028290137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63BD4-81CD-9346-B001-53DA2D2DCA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17340-CE1D-1843-A76D-667956E3CB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4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6" Type="http://schemas.openxmlformats.org/officeDocument/2006/relationships/image" Target="../media/image4.jpeg"/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14" Type="http://schemas.openxmlformats.org/officeDocument/2006/relationships/image" Target="../media/image5.jpeg"/><Relationship Id="rId4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6" Type="http://schemas.openxmlformats.org/officeDocument/2006/relationships/image" Target="../media/image3.png"/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jpeg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9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6375400"/>
            <a:ext cx="8991600" cy="482600"/>
          </a:xfrm>
          <a:prstGeom prst="rect">
            <a:avLst/>
          </a:prstGeom>
          <a:solidFill>
            <a:srgbClr val="00418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latin typeface="Arial" charset="0"/>
            </a:endParaRPr>
          </a:p>
        </p:txBody>
      </p:sp>
      <p:pic>
        <p:nvPicPr>
          <p:cNvPr id="1027" name="Picture 7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152400"/>
            <a:ext cx="7696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848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6375400"/>
            <a:ext cx="9144000" cy="482600"/>
          </a:xfrm>
          <a:prstGeom prst="rect">
            <a:avLst/>
          </a:prstGeom>
          <a:solidFill>
            <a:srgbClr val="00418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endParaRPr lang="en-US" sz="1800">
              <a:latin typeface="Arial" charset="0"/>
            </a:endParaRPr>
          </a:p>
        </p:txBody>
      </p:sp>
      <p:grpSp>
        <p:nvGrpSpPr>
          <p:cNvPr id="3" name="Group 13"/>
          <p:cNvGrpSpPr>
            <a:grpSpLocks/>
          </p:cNvGrpSpPr>
          <p:nvPr userDrawn="1"/>
        </p:nvGrpSpPr>
        <p:grpSpPr bwMode="auto">
          <a:xfrm>
            <a:off x="228600" y="304800"/>
            <a:ext cx="914400" cy="395288"/>
            <a:chOff x="288" y="3648"/>
            <a:chExt cx="576" cy="249"/>
          </a:xfrm>
        </p:grpSpPr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660" y="3696"/>
              <a:ext cx="144" cy="14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>
                <a:latin typeface="Times" charset="0"/>
              </a:endParaRPr>
            </a:p>
          </p:txBody>
        </p:sp>
        <p:pic>
          <p:nvPicPr>
            <p:cNvPr id="1036" name="Picture 15" descr="FSC_logo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8" y="3648"/>
              <a:ext cx="576" cy="2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33" name="Picture 16" descr="ACEFI3_blue"/>
          <p:cNvPicPr>
            <a:picLocks noChangeAspect="1" noChangeArrowheads="1"/>
          </p:cNvPicPr>
          <p:nvPr userDrawn="1"/>
        </p:nvPicPr>
        <p:blipFill>
          <a:blip r:embed="rId15">
            <a:clrChange>
              <a:clrFrom>
                <a:srgbClr val="244D8B"/>
              </a:clrFrom>
              <a:clrTo>
                <a:srgbClr val="244D8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0" y="193675"/>
            <a:ext cx="121920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6" descr="SCREENlogo_MAEppt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Century Gothic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C2D84"/>
        </a:buClr>
        <a:buChar char="•"/>
        <a:defRPr sz="26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C2D84"/>
        </a:buClr>
        <a:buChar char="–"/>
        <a:defRPr sz="24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C2D84"/>
        </a:buClr>
        <a:buChar char="•"/>
        <a:defRPr sz="20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00200"/>
            <a:ext cx="7772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" charset="0"/>
              </a:defRPr>
            </a:lvl1pPr>
          </a:lstStyle>
          <a:p>
            <a:pPr>
              <a:defRPr/>
            </a:pPr>
            <a:fld id="{B98D633B-E7DE-F34E-806B-7D4D8976E6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0" y="6375400"/>
            <a:ext cx="9144000" cy="482600"/>
          </a:xfrm>
          <a:prstGeom prst="rect">
            <a:avLst/>
          </a:prstGeom>
          <a:solidFill>
            <a:srgbClr val="00418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endParaRPr lang="en-US" sz="1800">
              <a:latin typeface="Arial" charset="0"/>
            </a:endParaRPr>
          </a:p>
        </p:txBody>
      </p:sp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010400" y="6516688"/>
            <a:ext cx="1782763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6705600" y="6400800"/>
            <a:ext cx="2438400" cy="457200"/>
          </a:xfrm>
          <a:prstGeom prst="rect">
            <a:avLst/>
          </a:prstGeom>
          <a:solidFill>
            <a:srgbClr val="00418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>
              <a:latin typeface="Times" charset="0"/>
            </a:endParaRPr>
          </a:p>
        </p:txBody>
      </p:sp>
      <p:pic>
        <p:nvPicPr>
          <p:cNvPr id="13323" name="Picture 16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010400" y="6516688"/>
            <a:ext cx="1782763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24" name="Group 17"/>
          <p:cNvGrpSpPr>
            <a:grpSpLocks/>
          </p:cNvGrpSpPr>
          <p:nvPr userDrawn="1"/>
        </p:nvGrpSpPr>
        <p:grpSpPr bwMode="auto">
          <a:xfrm>
            <a:off x="228600" y="304800"/>
            <a:ext cx="914400" cy="395288"/>
            <a:chOff x="288" y="3648"/>
            <a:chExt cx="576" cy="249"/>
          </a:xfrm>
        </p:grpSpPr>
        <p:sp>
          <p:nvSpPr>
            <p:cNvPr id="42002" name="Rectangle 18"/>
            <p:cNvSpPr>
              <a:spLocks noChangeArrowheads="1"/>
            </p:cNvSpPr>
            <p:nvPr/>
          </p:nvSpPr>
          <p:spPr bwMode="auto">
            <a:xfrm>
              <a:off x="660" y="3696"/>
              <a:ext cx="144" cy="14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>
                <a:latin typeface="Times" charset="0"/>
              </a:endParaRPr>
            </a:p>
          </p:txBody>
        </p:sp>
        <p:pic>
          <p:nvPicPr>
            <p:cNvPr id="13327" name="Picture 19" descr="FSC_logo"/>
            <p:cNvPicPr>
              <a:picLocks noChangeAspect="1" noChangeArrowheads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8" y="3648"/>
              <a:ext cx="576" cy="2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325" name="Picture 20" descr="ACEFI3_blue"/>
          <p:cNvPicPr>
            <a:picLocks noChangeAspect="1" noChangeArrowheads="1"/>
          </p:cNvPicPr>
          <p:nvPr userDrawn="1"/>
        </p:nvPicPr>
        <p:blipFill>
          <a:blip r:embed="rId16">
            <a:clrChange>
              <a:clrFrom>
                <a:srgbClr val="244D8B"/>
              </a:clrFrom>
              <a:clrTo>
                <a:srgbClr val="244D8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0" y="193675"/>
            <a:ext cx="121920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Helvetic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200" b="1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200" b="1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image" Target="../media/image4.jpe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5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eg"/><Relationship Id="rId5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oleObject" Target="../embeddings/Microsoft_Equation1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image" Target="../media/image11.jpeg"/><Relationship Id="rId5" Type="http://schemas.openxmlformats.org/officeDocument/2006/relationships/image" Target="../media/image12.jpeg"/><Relationship Id="rId7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eg"/><Relationship Id="rId6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_-_2004_Worksheet3.xls"/><Relationship Id="rId4" Type="http://schemas.openxmlformats.org/officeDocument/2006/relationships/image" Target="../media/image4.jpeg"/><Relationship Id="rId10" Type="http://schemas.openxmlformats.org/officeDocument/2006/relationships/oleObject" Target="../embeddings/Microsoft_Excel_97_-_2004_Worksheet4.xls"/><Relationship Id="rId5" Type="http://schemas.openxmlformats.org/officeDocument/2006/relationships/image" Target="../media/image18.jpeg"/><Relationship Id="rId7" Type="http://schemas.openxmlformats.org/officeDocument/2006/relationships/oleObject" Target="../embeddings/Microsoft_Excel_97_-_2004_Worksheet2.xls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3.xml"/><Relationship Id="rId9" Type="http://schemas.openxmlformats.org/officeDocument/2006/relationships/image" Target="../media/image20.jpeg"/><Relationship Id="rId3" Type="http://schemas.openxmlformats.org/officeDocument/2006/relationships/notesSlide" Target="../notesSlides/notesSlide7.xml"/><Relationship Id="rId6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oleObject" Target="../embeddings/oleObject1.bin"/><Relationship Id="rId4" Type="http://schemas.openxmlformats.org/officeDocument/2006/relationships/image" Target="../media/image4.jpe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8.xml"/><Relationship Id="rId5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jpeg"/><Relationship Id="rId5" Type="http://schemas.openxmlformats.org/officeDocument/2006/relationships/image" Target="../media/image23.png"/><Relationship Id="rId7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6" Type="http://schemas.openxmlformats.org/officeDocument/2006/relationships/image" Target="../media/image24.pd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chart" Target="../charts/chart1.xml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jpeg"/><Relationship Id="rId3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3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4" Type="http://schemas.openxmlformats.org/officeDocument/2006/relationships/image" Target="../media/image34.png"/><Relationship Id="rId10" Type="http://schemas.openxmlformats.org/officeDocument/2006/relationships/image" Target="../media/image40.jpeg"/><Relationship Id="rId5" Type="http://schemas.openxmlformats.org/officeDocument/2006/relationships/image" Target="../media/image35.png"/><Relationship Id="rId7" Type="http://schemas.openxmlformats.org/officeDocument/2006/relationships/image" Target="../media/image37.png"/><Relationship Id="rId11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jpeg"/><Relationship Id="rId9" Type="http://schemas.openxmlformats.org/officeDocument/2006/relationships/image" Target="../media/image39.png"/><Relationship Id="rId3" Type="http://schemas.openxmlformats.org/officeDocument/2006/relationships/image" Target="../media/image33.png"/><Relationship Id="rId6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jpeg"/><Relationship Id="rId3" Type="http://schemas.openxmlformats.org/officeDocument/2006/relationships/image" Target="../media/image42.pdf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image" Target="../media/image47.png"/><Relationship Id="rId4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jpeg"/><Relationship Id="rId3" Type="http://schemas.openxmlformats.org/officeDocument/2006/relationships/image" Target="../media/image44.pdf"/><Relationship Id="rId5" Type="http://schemas.openxmlformats.org/officeDocument/2006/relationships/image" Target="../media/image46.pdf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image" Target="../media/image50.pdf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8.pdf"/><Relationship Id="rId3" Type="http://schemas.openxmlformats.org/officeDocument/2006/relationships/image" Target="../media/image49.png"/><Relationship Id="rId5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image" Target="../media/image56.png"/><Relationship Id="rId4" Type="http://schemas.openxmlformats.org/officeDocument/2006/relationships/image" Target="../media/image54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5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oleObject" Target="???" TargetMode="External"/><Relationship Id="rId5" Type="http://schemas.openxmlformats.org/officeDocument/2006/relationships/image" Target="../media/image58.emf"/><Relationship Id="rId7" Type="http://schemas.openxmlformats.org/officeDocument/2006/relationships/image" Target="../media/image60.png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13.xml"/><Relationship Id="rId3" Type="http://schemas.openxmlformats.org/officeDocument/2006/relationships/image" Target="../media/image4.jpeg"/><Relationship Id="rId6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image" Target="../media/image63.png"/><Relationship Id="rId4" Type="http://schemas.openxmlformats.org/officeDocument/2006/relationships/image" Target="../media/image62.png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13.xml"/><Relationship Id="rId3" Type="http://schemas.openxmlformats.org/officeDocument/2006/relationships/image" Target="../media/image4.jpeg"/><Relationship Id="rId5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image" Target="../media/image65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jpeg"/><Relationship Id="rId3" Type="http://schemas.openxmlformats.org/officeDocument/2006/relationships/image" Target="../media/image64.png"/><Relationship Id="rId5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0" y="1143000"/>
            <a:ext cx="9144000" cy="5715000"/>
          </a:xfrm>
          <a:prstGeom prst="rect">
            <a:avLst/>
          </a:prstGeom>
          <a:gradFill rotWithShape="0">
            <a:gsLst>
              <a:gs pos="0">
                <a:srgbClr val="004182"/>
              </a:gs>
              <a:gs pos="100000">
                <a:srgbClr val="001E3C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1" hangingPunct="1"/>
            <a:endParaRPr lang="en-US" sz="1800" dirty="0">
              <a:latin typeface="Arial" pitchFamily="-108" charset="0"/>
            </a:endParaRPr>
          </a:p>
        </p:txBody>
      </p:sp>
      <p:pic>
        <p:nvPicPr>
          <p:cNvPr id="26627" name="Picture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Rectangle 8"/>
          <p:cNvSpPr>
            <a:spLocks noChangeArrowheads="1"/>
          </p:cNvSpPr>
          <p:nvPr/>
        </p:nvSpPr>
        <p:spPr bwMode="auto">
          <a:xfrm>
            <a:off x="0" y="6375400"/>
            <a:ext cx="9144000" cy="482600"/>
          </a:xfrm>
          <a:prstGeom prst="rect">
            <a:avLst/>
          </a:prstGeom>
          <a:solidFill>
            <a:srgbClr val="003060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6629" name="Text Box 10"/>
          <p:cNvSpPr txBox="1">
            <a:spLocks noChangeArrowheads="1"/>
          </p:cNvSpPr>
          <p:nvPr/>
        </p:nvSpPr>
        <p:spPr bwMode="auto">
          <a:xfrm>
            <a:off x="685800" y="5410200"/>
            <a:ext cx="7696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Century Gothic" pitchFamily="-108" charset="0"/>
              </a:rPr>
              <a:t>Feb. 10, 2009</a:t>
            </a:r>
            <a:endParaRPr lang="en-US" sz="1400" b="1" dirty="0">
              <a:solidFill>
                <a:schemeClr val="bg1"/>
              </a:solidFill>
              <a:latin typeface="Century Gothic" pitchFamily="-108" charset="0"/>
            </a:endParaRPr>
          </a:p>
        </p:txBody>
      </p:sp>
      <p:sp>
        <p:nvSpPr>
          <p:cNvPr id="26630" name="Rectangle 21"/>
          <p:cNvSpPr>
            <a:spLocks noGrp="1" noChangeArrowheads="1"/>
          </p:cNvSpPr>
          <p:nvPr>
            <p:ph type="ctrTitle"/>
          </p:nvPr>
        </p:nvSpPr>
        <p:spPr>
          <a:xfrm>
            <a:off x="762000" y="228600"/>
            <a:ext cx="7543800" cy="914400"/>
          </a:xfrm>
        </p:spPr>
        <p:txBody>
          <a:bodyPr/>
          <a:lstStyle/>
          <a:p>
            <a:pPr algn="ctr" eaLnBrk="1" hangingPunct="1"/>
            <a:r>
              <a:rPr lang="en-US" dirty="0" smtClean="0">
                <a:ea typeface="ＭＳ Ｐゴシック" pitchFamily="-108" charset="-128"/>
                <a:cs typeface="ＭＳ Ｐゴシック" pitchFamily="-108" charset="-128"/>
              </a:rPr>
              <a:t>High Energy Density Physics Program at UCSD</a:t>
            </a:r>
            <a:endParaRPr lang="en-US" dirty="0"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26631" name="Rectangle 22"/>
          <p:cNvSpPr>
            <a:spLocks noGrp="1" noChangeArrowheads="1"/>
          </p:cNvSpPr>
          <p:nvPr>
            <p:ph type="subTitle" idx="1"/>
          </p:nvPr>
        </p:nvSpPr>
        <p:spPr>
          <a:xfrm>
            <a:off x="838200" y="1981200"/>
            <a:ext cx="7010400" cy="762000"/>
          </a:xfrm>
        </p:spPr>
        <p:txBody>
          <a:bodyPr wrap="none"/>
          <a:lstStyle/>
          <a:p>
            <a:pPr eaLnBrk="1" hangingPunct="1"/>
            <a:r>
              <a:rPr lang="en-US" sz="2000" dirty="0" err="1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Farhat</a:t>
            </a:r>
            <a:r>
              <a:rPr lang="en-US" sz="2000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 Beg</a:t>
            </a:r>
          </a:p>
          <a:p>
            <a:pPr eaLnBrk="1" hangingPunct="1"/>
            <a:r>
              <a:rPr lang="en-US" sz="1800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University of California, San Diego</a:t>
            </a:r>
            <a:endParaRPr lang="en-US" sz="2000" dirty="0" smtClean="0">
              <a:solidFill>
                <a:schemeClr val="bg1"/>
              </a:solidFill>
              <a:ea typeface="ＭＳ Ｐゴシック" pitchFamily="-108" charset="-128"/>
              <a:cs typeface="ＭＳ Ｐゴシック" pitchFamily="-108" charset="-128"/>
            </a:endParaRPr>
          </a:p>
        </p:txBody>
      </p:sp>
      <p:grpSp>
        <p:nvGrpSpPr>
          <p:cNvPr id="26632" name="Group 435"/>
          <p:cNvGrpSpPr>
            <a:grpSpLocks/>
          </p:cNvGrpSpPr>
          <p:nvPr/>
        </p:nvGrpSpPr>
        <p:grpSpPr bwMode="auto">
          <a:xfrm>
            <a:off x="304800" y="4343399"/>
            <a:ext cx="8458200" cy="859577"/>
            <a:chOff x="192" y="2448"/>
            <a:chExt cx="5328" cy="336"/>
          </a:xfrm>
        </p:grpSpPr>
        <p:sp>
          <p:nvSpPr>
            <p:cNvPr id="26634" name="Rectangle 24"/>
            <p:cNvSpPr>
              <a:spLocks noChangeArrowheads="1"/>
            </p:cNvSpPr>
            <p:nvPr/>
          </p:nvSpPr>
          <p:spPr bwMode="auto">
            <a:xfrm>
              <a:off x="192" y="2448"/>
              <a:ext cx="5328" cy="336"/>
            </a:xfrm>
            <a:prstGeom prst="rect">
              <a:avLst/>
            </a:prstGeom>
            <a:solidFill>
              <a:srgbClr val="ADCCE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35" name="Rectangle 25"/>
            <p:cNvSpPr>
              <a:spLocks noChangeArrowheads="1"/>
            </p:cNvSpPr>
            <p:nvPr/>
          </p:nvSpPr>
          <p:spPr bwMode="auto">
            <a:xfrm>
              <a:off x="960" y="2464"/>
              <a:ext cx="3744" cy="24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82058" tIns="41029" rIns="82058" bIns="41029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itchFamily="-108" charset="0"/>
                </a:rPr>
                <a:t>This work was performed under the auspices of the U.S. DOE under contracts No.</a:t>
              </a:r>
              <a:r>
                <a:rPr lang="fr-FR" sz="1200" b="1" dirty="0">
                  <a:latin typeface="Century Gothic" pitchFamily="-108" charset="0"/>
                </a:rPr>
                <a:t>DE-FG02-05ER54834, </a:t>
              </a:r>
              <a:r>
                <a:rPr lang="en-US" sz="1200" b="1" dirty="0">
                  <a:latin typeface="Arial" pitchFamily="-108" charset="0"/>
                </a:rPr>
                <a:t>DE-FC0204ER54789</a:t>
              </a:r>
              <a:r>
                <a:rPr lang="fr-FR" sz="1200" b="1" dirty="0">
                  <a:latin typeface="Century Gothic" pitchFamily="-108" charset="0"/>
                </a:rPr>
                <a:t> and</a:t>
              </a:r>
              <a:r>
                <a:rPr lang="en-US" sz="1200" b="1" dirty="0">
                  <a:latin typeface="Century Gothic" pitchFamily="-108" charset="0"/>
                </a:rPr>
                <a:t> DE-AC52-07NA27344</a:t>
              </a:r>
              <a:r>
                <a:rPr lang="fr-FR" sz="1200" b="1" dirty="0" smtClean="0">
                  <a:latin typeface="Century Gothic" pitchFamily="-108" charset="0"/>
                </a:rPr>
                <a:t>. </a:t>
              </a:r>
              <a:r>
                <a:rPr lang="fr-FR" sz="1200" b="1" dirty="0" err="1" smtClean="0">
                  <a:latin typeface="Century Gothic" pitchFamily="-108" charset="0"/>
                </a:rPr>
                <a:t>We</a:t>
              </a:r>
              <a:r>
                <a:rPr lang="fr-FR" sz="1200" b="1" dirty="0" smtClean="0">
                  <a:latin typeface="Century Gothic" pitchFamily="-108" charset="0"/>
                </a:rPr>
                <a:t> </a:t>
              </a:r>
              <a:r>
                <a:rPr lang="fr-FR" sz="1200" b="1" dirty="0" err="1" smtClean="0">
                  <a:latin typeface="Century Gothic" pitchFamily="-108" charset="0"/>
                </a:rPr>
                <a:t>greatly</a:t>
              </a:r>
              <a:r>
                <a:rPr lang="fr-FR" sz="1200" b="1" dirty="0" smtClean="0">
                  <a:latin typeface="Century Gothic" pitchFamily="-108" charset="0"/>
                </a:rPr>
                <a:t> </a:t>
              </a:r>
              <a:r>
                <a:rPr lang="fr-FR" sz="1200" b="1" dirty="0" err="1" smtClean="0">
                  <a:latin typeface="Century Gothic" pitchFamily="-108" charset="0"/>
                </a:rPr>
                <a:t>acknowledge</a:t>
              </a:r>
              <a:r>
                <a:rPr lang="fr-FR" sz="1200" b="1" dirty="0" smtClean="0">
                  <a:latin typeface="Century Gothic" pitchFamily="-108" charset="0"/>
                </a:rPr>
                <a:t> support of Institute for Laser Science Applications, LLNL.</a:t>
              </a:r>
              <a:endParaRPr lang="en-US" sz="1200" b="1" dirty="0">
                <a:latin typeface="Century Gothic" pitchFamily="-108" charset="0"/>
              </a:endParaRPr>
            </a:p>
          </p:txBody>
        </p:sp>
        <p:pic>
          <p:nvPicPr>
            <p:cNvPr id="26636" name="Picture 26" descr="ACEFI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52" y="2468"/>
              <a:ext cx="576" cy="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6637" name="Group 27"/>
            <p:cNvGrpSpPr>
              <a:grpSpLocks/>
            </p:cNvGrpSpPr>
            <p:nvPr/>
          </p:nvGrpSpPr>
          <p:grpSpPr bwMode="auto">
            <a:xfrm>
              <a:off x="336" y="2487"/>
              <a:ext cx="576" cy="249"/>
              <a:chOff x="288" y="3648"/>
              <a:chExt cx="576" cy="249"/>
            </a:xfrm>
          </p:grpSpPr>
          <p:sp>
            <p:nvSpPr>
              <p:cNvPr id="26638" name="Rectangle 28"/>
              <p:cNvSpPr>
                <a:spLocks noChangeArrowheads="1"/>
              </p:cNvSpPr>
              <p:nvPr/>
            </p:nvSpPr>
            <p:spPr bwMode="auto">
              <a:xfrm>
                <a:off x="660" y="3696"/>
                <a:ext cx="144" cy="14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26639" name="Picture 29" descr="FSC_logo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288" y="3648"/>
                <a:ext cx="576" cy="2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6633" name="Picture 6" descr="SCREENlogo_MAEpp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1800" y="3352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9144000" cy="304800"/>
          </a:xfrm>
        </p:spPr>
        <p:txBody>
          <a:bodyPr/>
          <a:lstStyle/>
          <a:p>
            <a:pPr>
              <a:defRPr/>
            </a:pPr>
            <a:fld id="{A1A1E4F3-2343-F84F-862B-127103D4B636}" type="slidenum">
              <a:rPr lang="en-US" smtClean="0"/>
              <a:pPr>
                <a:defRPr/>
              </a:pPr>
              <a:t>1</a:t>
            </a:fld>
            <a:endParaRPr lang="en-US" sz="1400" dirty="0">
              <a:latin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7" name="Text Box 23"/>
          <p:cNvSpPr txBox="1">
            <a:spLocks noChangeArrowheads="1"/>
          </p:cNvSpPr>
          <p:nvPr/>
        </p:nvSpPr>
        <p:spPr bwMode="auto">
          <a:xfrm>
            <a:off x="533400" y="914400"/>
            <a:ext cx="8242300" cy="627864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lvl="1">
              <a:buClr>
                <a:srgbClr val="000090"/>
              </a:buClr>
              <a:buSzPct val="150000"/>
              <a:buFontTx/>
              <a:buChar char="•"/>
            </a:pPr>
            <a:r>
              <a:rPr lang="en-US" sz="1600" b="1" dirty="0" smtClean="0">
                <a:latin typeface="Helvetica" pitchFamily="-108" charset="0"/>
              </a:rPr>
              <a:t> </a:t>
            </a:r>
            <a:r>
              <a:rPr lang="en-US" sz="1800" b="1" dirty="0" smtClean="0">
                <a:solidFill>
                  <a:srgbClr val="0000FF"/>
                </a:solidFill>
                <a:latin typeface="Helvetica" pitchFamily="-108" charset="0"/>
              </a:rPr>
              <a:t>Fast Ignition</a:t>
            </a:r>
          </a:p>
          <a:p>
            <a:pPr lvl="1">
              <a:buClr>
                <a:srgbClr val="000090"/>
              </a:buClr>
              <a:buSzPct val="150000"/>
            </a:pPr>
            <a:endParaRPr lang="en-US" sz="1800" b="1" dirty="0" smtClean="0">
              <a:solidFill>
                <a:srgbClr val="0000FF"/>
              </a:solidFill>
              <a:latin typeface="Helvetica" pitchFamily="-108" charset="0"/>
            </a:endParaRPr>
          </a:p>
          <a:p>
            <a:pPr lvl="1"/>
            <a:r>
              <a:rPr lang="en-US" sz="1800" b="1" dirty="0">
                <a:solidFill>
                  <a:srgbClr val="0000FF"/>
                </a:solidFill>
                <a:latin typeface="Helvetica" pitchFamily="-108" charset="0"/>
              </a:rPr>
              <a:t>	</a:t>
            </a:r>
            <a:r>
              <a:rPr lang="en-US" sz="1600" b="1" dirty="0">
                <a:solidFill>
                  <a:srgbClr val="0000FF"/>
                </a:solidFill>
                <a:latin typeface="Helvetica" pitchFamily="-108" charset="0"/>
              </a:rPr>
              <a:t>–</a:t>
            </a:r>
            <a:r>
              <a:rPr lang="en-US" sz="1600" b="1" dirty="0" smtClean="0">
                <a:solidFill>
                  <a:srgbClr val="0000FF"/>
                </a:solidFill>
                <a:latin typeface="Helvetica" pitchFamily="-108" charset="0"/>
              </a:rPr>
              <a:t> Relativistic electron transport in solid and warm dense targets</a:t>
            </a:r>
          </a:p>
          <a:p>
            <a:pPr lvl="1"/>
            <a:r>
              <a:rPr lang="en-US" sz="1600" b="1" dirty="0">
                <a:solidFill>
                  <a:srgbClr val="0000FF"/>
                </a:solidFill>
                <a:latin typeface="Helvetica" pitchFamily="-108" charset="0"/>
              </a:rPr>
              <a:t>	–</a:t>
            </a:r>
            <a:r>
              <a:rPr lang="en-US" sz="1600" b="1" dirty="0" smtClean="0">
                <a:solidFill>
                  <a:srgbClr val="0000FF"/>
                </a:solidFill>
                <a:latin typeface="Helvetica" pitchFamily="-108" charset="0"/>
              </a:rPr>
              <a:t> Proton production and conversion efficiency</a:t>
            </a:r>
          </a:p>
          <a:p>
            <a:pPr lvl="1"/>
            <a:r>
              <a:rPr lang="en-US" sz="1600" b="1" dirty="0">
                <a:solidFill>
                  <a:srgbClr val="0000FF"/>
                </a:solidFill>
                <a:latin typeface="Helvetica" pitchFamily="-108" charset="0"/>
              </a:rPr>
              <a:t>	–</a:t>
            </a:r>
            <a:r>
              <a:rPr lang="en-US" sz="1600" b="1" dirty="0" smtClean="0">
                <a:solidFill>
                  <a:srgbClr val="0000FF"/>
                </a:solidFill>
                <a:latin typeface="Helvetica" pitchFamily="-108" charset="0"/>
              </a:rPr>
              <a:t> Modeling with LSP</a:t>
            </a:r>
          </a:p>
          <a:p>
            <a:pPr lvl="1"/>
            <a:endParaRPr lang="en-US" sz="1800" b="1" dirty="0" smtClean="0">
              <a:latin typeface="Helvetica" pitchFamily="-108" charset="0"/>
            </a:endParaRPr>
          </a:p>
          <a:p>
            <a:pPr lvl="1">
              <a:buClr>
                <a:srgbClr val="000090"/>
              </a:buClr>
              <a:buSzPct val="150000"/>
              <a:buFont typeface="Arial"/>
              <a:buChar char="•"/>
            </a:pPr>
            <a:r>
              <a:rPr lang="en-US" sz="1800" b="1" dirty="0" smtClean="0">
                <a:latin typeface="Helvetica" pitchFamily="-108" charset="0"/>
              </a:rPr>
              <a:t> Wire Array Z-pinches</a:t>
            </a:r>
          </a:p>
          <a:p>
            <a:pPr lvl="1">
              <a:buClr>
                <a:srgbClr val="000090"/>
              </a:buClr>
              <a:buSzPct val="150000"/>
            </a:pPr>
            <a:endParaRPr lang="en-US" sz="1800" b="1" dirty="0" smtClean="0">
              <a:latin typeface="Helvetica" pitchFamily="-108" charset="0"/>
            </a:endParaRPr>
          </a:p>
          <a:p>
            <a:pPr lvl="1"/>
            <a:r>
              <a:rPr lang="en-US" sz="1800" b="1" dirty="0" smtClean="0">
                <a:latin typeface="Helvetica" pitchFamily="-108" charset="0"/>
              </a:rPr>
              <a:t>       </a:t>
            </a:r>
            <a:r>
              <a:rPr lang="en-US" sz="1600" b="1" dirty="0" smtClean="0">
                <a:latin typeface="Helvetica" pitchFamily="-108" charset="0"/>
              </a:rPr>
              <a:t>–  Wire ablation studies</a:t>
            </a:r>
          </a:p>
          <a:p>
            <a:pPr lvl="1"/>
            <a:r>
              <a:rPr lang="en-US" sz="1600" b="1" dirty="0" smtClean="0">
                <a:latin typeface="Helvetica" pitchFamily="-108" charset="0"/>
              </a:rPr>
              <a:t>       – </a:t>
            </a:r>
            <a:r>
              <a:rPr lang="en-US" sz="1600" b="1" dirty="0" smtClean="0">
                <a:latin typeface="Helvetica" pitchFamily="-108" charset="0"/>
              </a:rPr>
              <a:t>  Supersonic </a:t>
            </a:r>
            <a:r>
              <a:rPr lang="en-US" sz="1600" b="1" dirty="0" smtClean="0">
                <a:latin typeface="Helvetica" pitchFamily="-108" charset="0"/>
              </a:rPr>
              <a:t>jet formation</a:t>
            </a:r>
          </a:p>
          <a:p>
            <a:pPr lvl="1"/>
            <a:endParaRPr lang="en-US" sz="1800" b="1" dirty="0" smtClean="0">
              <a:latin typeface="Helvetica" pitchFamily="-108" charset="0"/>
            </a:endParaRPr>
          </a:p>
          <a:p>
            <a:pPr lvl="1">
              <a:buClr>
                <a:srgbClr val="000090"/>
              </a:buClr>
              <a:buSzPct val="150000"/>
              <a:buFont typeface="Arial"/>
              <a:buChar char="•"/>
            </a:pPr>
            <a:r>
              <a:rPr lang="en-US" sz="1800" b="1" dirty="0" smtClean="0">
                <a:latin typeface="Helvetica" pitchFamily="-108" charset="0"/>
              </a:rPr>
              <a:t> X-pinch</a:t>
            </a:r>
          </a:p>
          <a:p>
            <a:pPr lvl="1">
              <a:buClr>
                <a:srgbClr val="000090"/>
              </a:buClr>
              <a:buSzPct val="150000"/>
            </a:pPr>
            <a:endParaRPr lang="en-US" sz="1800" b="1" dirty="0" smtClean="0">
              <a:latin typeface="Helvetica" pitchFamily="-108" charset="0"/>
            </a:endParaRPr>
          </a:p>
          <a:p>
            <a:pPr lvl="1">
              <a:buClr>
                <a:srgbClr val="000090"/>
              </a:buClr>
              <a:buSzPct val="150000"/>
            </a:pPr>
            <a:r>
              <a:rPr lang="en-US" sz="1600" b="1" dirty="0" smtClean="0">
                <a:latin typeface="Helvetica" pitchFamily="-108" charset="0"/>
              </a:rPr>
              <a:t>        –  Point projection radiography</a:t>
            </a:r>
          </a:p>
          <a:p>
            <a:pPr lvl="1">
              <a:buClr>
                <a:srgbClr val="000090"/>
              </a:buClr>
              <a:buSzPct val="150000"/>
            </a:pPr>
            <a:r>
              <a:rPr lang="en-US" sz="1600" b="1" dirty="0" smtClean="0">
                <a:latin typeface="Helvetica" pitchFamily="-108" charset="0"/>
              </a:rPr>
              <a:t>        –  Micro-pinch formation</a:t>
            </a:r>
          </a:p>
          <a:p>
            <a:pPr lvl="1">
              <a:buClr>
                <a:srgbClr val="000090"/>
              </a:buClr>
              <a:buSzPct val="150000"/>
            </a:pPr>
            <a:endParaRPr lang="en-US" sz="1800" b="1" dirty="0" smtClean="0">
              <a:latin typeface="Helvetica" pitchFamily="-108" charset="0"/>
            </a:endParaRPr>
          </a:p>
          <a:p>
            <a:pPr lvl="1">
              <a:buClr>
                <a:srgbClr val="000090"/>
              </a:buClr>
              <a:buSzPct val="150000"/>
              <a:buFont typeface="Arial"/>
              <a:buChar char="•"/>
            </a:pPr>
            <a:r>
              <a:rPr lang="en-US" sz="1800" b="1" dirty="0" smtClean="0">
                <a:latin typeface="Helvetica" pitchFamily="-108" charset="0"/>
              </a:rPr>
              <a:t> Pulsed neutron sources</a:t>
            </a:r>
          </a:p>
          <a:p>
            <a:pPr lvl="1">
              <a:buClr>
                <a:srgbClr val="000090"/>
              </a:buClr>
              <a:buSzPct val="150000"/>
            </a:pPr>
            <a:endParaRPr lang="en-US" sz="1800" b="1" dirty="0" smtClean="0">
              <a:latin typeface="Helvetica" pitchFamily="-108" charset="0"/>
            </a:endParaRPr>
          </a:p>
          <a:p>
            <a:pPr lvl="1">
              <a:buClr>
                <a:srgbClr val="000090"/>
              </a:buClr>
              <a:buSzPct val="150000"/>
            </a:pPr>
            <a:r>
              <a:rPr lang="en-US" sz="1800" b="1" dirty="0" smtClean="0">
                <a:latin typeface="Helvetica" pitchFamily="-108" charset="0"/>
              </a:rPr>
              <a:t>        –  High rep. rate plasmas focus</a:t>
            </a:r>
          </a:p>
          <a:p>
            <a:pPr lvl="1">
              <a:buClr>
                <a:srgbClr val="000090"/>
              </a:buClr>
              <a:buSzPct val="150000"/>
            </a:pPr>
            <a:r>
              <a:rPr lang="en-US" sz="1800" b="1" dirty="0" smtClean="0">
                <a:latin typeface="Helvetica" pitchFamily="-108" charset="0"/>
              </a:rPr>
              <a:t>        –  short pulse lasers </a:t>
            </a:r>
          </a:p>
          <a:p>
            <a:pPr lvl="1">
              <a:buClr>
                <a:srgbClr val="000090"/>
              </a:buClr>
              <a:buSzPct val="150000"/>
            </a:pPr>
            <a:endParaRPr lang="en-US" sz="1800" b="1" dirty="0" smtClean="0">
              <a:latin typeface="Helvetica" pitchFamily="-108" charset="0"/>
            </a:endParaRPr>
          </a:p>
          <a:p>
            <a:pPr lvl="1">
              <a:buClr>
                <a:srgbClr val="000090"/>
              </a:buClr>
              <a:buSzPct val="150000"/>
              <a:buFont typeface="Arial"/>
              <a:buChar char="•"/>
            </a:pPr>
            <a:endParaRPr lang="en-US" sz="1800" b="1" dirty="0" smtClean="0">
              <a:latin typeface="Helvetica" pitchFamily="-108" charset="0"/>
            </a:endParaRPr>
          </a:p>
          <a:p>
            <a:pPr lvl="1"/>
            <a:r>
              <a:rPr lang="en-US" sz="1800" b="1" dirty="0" smtClean="0">
                <a:latin typeface="Helvetica" pitchFamily="-108" charset="0"/>
              </a:rPr>
              <a:t>       </a:t>
            </a:r>
            <a:endParaRPr lang="en-US" sz="1800" b="1" dirty="0">
              <a:latin typeface="Helvetica" pitchFamily="-108" charset="0"/>
            </a:endParaRPr>
          </a:p>
        </p:txBody>
      </p:sp>
      <p:sp>
        <p:nvSpPr>
          <p:cNvPr id="32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696200" cy="762000"/>
          </a:xfrm>
        </p:spPr>
        <p:txBody>
          <a:bodyPr wrap="none"/>
          <a:lstStyle/>
          <a:p>
            <a:pPr algn="ctr" eaLnBrk="1" hangingPunct="1"/>
            <a:r>
              <a:rPr lang="en-US" dirty="0" smtClean="0">
                <a:ea typeface="ＭＳ Ｐゴシック" pitchFamily="-108" charset="-128"/>
                <a:cs typeface="ＭＳ Ｐゴシック" pitchFamily="-108" charset="-128"/>
              </a:rPr>
              <a:t>Outline of HEDP Program</a:t>
            </a:r>
            <a:endParaRPr lang="en-US" baseline="30000" dirty="0" smtClean="0"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0" y="6324600"/>
            <a:ext cx="9144000" cy="304800"/>
          </a:xfrm>
        </p:spPr>
        <p:txBody>
          <a:bodyPr/>
          <a:lstStyle/>
          <a:p>
            <a:pPr>
              <a:defRPr/>
            </a:pPr>
            <a:fld id="{BF225826-D346-1C4E-A186-1019D066C0BC}" type="slidenum">
              <a:rPr lang="en-US" smtClean="0"/>
              <a:pPr>
                <a:defRPr/>
              </a:pPr>
              <a:t>2</a:t>
            </a:fld>
            <a:endParaRPr lang="en-US" sz="1400" dirty="0">
              <a:latin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9144000" cy="304800"/>
          </a:xfrm>
        </p:spPr>
        <p:txBody>
          <a:bodyPr/>
          <a:lstStyle/>
          <a:p>
            <a:pPr>
              <a:defRPr/>
            </a:pPr>
            <a:fld id="{BF225826-D346-1C4E-A186-1019D066C0BC}" type="slidenum">
              <a:rPr lang="en-US" smtClean="0"/>
              <a:pPr>
                <a:defRPr/>
              </a:pPr>
              <a:t>3</a:t>
            </a:fld>
            <a:endParaRPr lang="en-US" sz="1400" dirty="0">
              <a:latin typeface="Times" charset="0"/>
            </a:endParaRPr>
          </a:p>
        </p:txBody>
      </p:sp>
      <p:grpSp>
        <p:nvGrpSpPr>
          <p:cNvPr id="13" name="Group 417"/>
          <p:cNvGrpSpPr>
            <a:grpSpLocks/>
          </p:cNvGrpSpPr>
          <p:nvPr/>
        </p:nvGrpSpPr>
        <p:grpSpPr bwMode="auto">
          <a:xfrm>
            <a:off x="1143000" y="990600"/>
            <a:ext cx="7208838" cy="5484813"/>
            <a:chOff x="720" y="624"/>
            <a:chExt cx="4541" cy="3455"/>
          </a:xfrm>
        </p:grpSpPr>
        <p:sp>
          <p:nvSpPr>
            <p:cNvPr id="14" name="Oval 409"/>
            <p:cNvSpPr>
              <a:spLocks noChangeArrowheads="1"/>
            </p:cNvSpPr>
            <p:nvPr/>
          </p:nvSpPr>
          <p:spPr bwMode="auto">
            <a:xfrm>
              <a:off x="720" y="624"/>
              <a:ext cx="3455" cy="3455"/>
            </a:xfrm>
            <a:prstGeom prst="ellipse">
              <a:avLst/>
            </a:prstGeom>
            <a:solidFill>
              <a:schemeClr val="accent1"/>
            </a:solidFill>
            <a:ln w="3683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Oval 410"/>
            <p:cNvSpPr>
              <a:spLocks noChangeAspect="1" noChangeArrowheads="1"/>
            </p:cNvSpPr>
            <p:nvPr/>
          </p:nvSpPr>
          <p:spPr bwMode="auto">
            <a:xfrm>
              <a:off x="1152" y="1056"/>
              <a:ext cx="2591" cy="2591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14"/>
            <p:cNvSpPr>
              <a:spLocks/>
            </p:cNvSpPr>
            <p:nvPr/>
          </p:nvSpPr>
          <p:spPr bwMode="auto">
            <a:xfrm>
              <a:off x="2928" y="1423"/>
              <a:ext cx="2333" cy="1985"/>
            </a:xfrm>
            <a:custGeom>
              <a:avLst/>
              <a:gdLst>
                <a:gd name="T0" fmla="*/ 2333 w 2333"/>
                <a:gd name="T1" fmla="*/ 0 h 1985"/>
                <a:gd name="T2" fmla="*/ 0 w 2333"/>
                <a:gd name="T3" fmla="*/ 810 h 1985"/>
                <a:gd name="T4" fmla="*/ 0 w 2333"/>
                <a:gd name="T5" fmla="*/ 1031 h 1985"/>
                <a:gd name="T6" fmla="*/ 2294 w 2333"/>
                <a:gd name="T7" fmla="*/ 1985 h 198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33"/>
                <a:gd name="T13" fmla="*/ 0 h 1985"/>
                <a:gd name="T14" fmla="*/ 2333 w 2333"/>
                <a:gd name="T15" fmla="*/ 1985 h 198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33" h="1985">
                  <a:moveTo>
                    <a:pt x="2333" y="0"/>
                  </a:moveTo>
                  <a:lnTo>
                    <a:pt x="0" y="810"/>
                  </a:lnTo>
                  <a:lnTo>
                    <a:pt x="0" y="1031"/>
                  </a:lnTo>
                  <a:lnTo>
                    <a:pt x="2294" y="1985"/>
                  </a:lnTo>
                </a:path>
              </a:pathLst>
            </a:custGeom>
            <a:solidFill>
              <a:schemeClr val="bg1"/>
            </a:solidFill>
            <a:ln w="127000">
              <a:solidFill>
                <a:srgbClr val="FF80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7696200" cy="762000"/>
          </a:xfrm>
        </p:spPr>
        <p:txBody>
          <a:bodyPr wrap="none"/>
          <a:lstStyle/>
          <a:p>
            <a:pPr algn="ctr" eaLnBrk="1" hangingPunct="1"/>
            <a:r>
              <a:rPr lang="en-US" smtClean="0">
                <a:ea typeface="ＭＳ Ｐゴシック" pitchFamily="-108" charset="-128"/>
                <a:cs typeface="ＭＳ Ｐゴシック" pitchFamily="-108" charset="-128"/>
              </a:rPr>
              <a:t>Fast Ignition requires injection</a:t>
            </a:r>
            <a:br>
              <a:rPr lang="en-US" smtClean="0">
                <a:ea typeface="ＭＳ Ｐゴシック" pitchFamily="-108" charset="-128"/>
                <a:cs typeface="ＭＳ Ｐゴシック" pitchFamily="-108" charset="-128"/>
              </a:rPr>
            </a:br>
            <a:r>
              <a:rPr lang="en-US" smtClean="0">
                <a:ea typeface="ＭＳ Ｐゴシック" pitchFamily="-108" charset="-128"/>
                <a:cs typeface="ＭＳ Ｐゴシック" pitchFamily="-108" charset="-128"/>
              </a:rPr>
              <a:t> of energetic electrons</a:t>
            </a:r>
            <a:endParaRPr lang="en-US" baseline="30000" smtClean="0">
              <a:ea typeface="ＭＳ Ｐゴシック" pitchFamily="-108" charset="-128"/>
              <a:cs typeface="ＭＳ Ｐゴシック" pitchFamily="-108" charset="-128"/>
            </a:endParaRPr>
          </a:p>
        </p:txBody>
      </p:sp>
      <p:grpSp>
        <p:nvGrpSpPr>
          <p:cNvPr id="18" name="Group 419"/>
          <p:cNvGrpSpPr>
            <a:grpSpLocks/>
          </p:cNvGrpSpPr>
          <p:nvPr/>
        </p:nvGrpSpPr>
        <p:grpSpPr bwMode="auto">
          <a:xfrm>
            <a:off x="0" y="914400"/>
            <a:ext cx="9144000" cy="5486400"/>
            <a:chOff x="0" y="576"/>
            <a:chExt cx="5760" cy="3456"/>
          </a:xfrm>
        </p:grpSpPr>
        <p:sp>
          <p:nvSpPr>
            <p:cNvPr id="19" name="Rectangle 418"/>
            <p:cNvSpPr>
              <a:spLocks noChangeArrowheads="1"/>
            </p:cNvSpPr>
            <p:nvPr/>
          </p:nvSpPr>
          <p:spPr bwMode="auto">
            <a:xfrm>
              <a:off x="0" y="576"/>
              <a:ext cx="5760" cy="345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0" name="Group 4"/>
            <p:cNvGrpSpPr>
              <a:grpSpLocks/>
            </p:cNvGrpSpPr>
            <p:nvPr/>
          </p:nvGrpSpPr>
          <p:grpSpPr bwMode="auto">
            <a:xfrm>
              <a:off x="898" y="912"/>
              <a:ext cx="2687" cy="2976"/>
              <a:chOff x="898" y="528"/>
              <a:chExt cx="2687" cy="2976"/>
            </a:xfrm>
          </p:grpSpPr>
          <p:grpSp>
            <p:nvGrpSpPr>
              <p:cNvPr id="21" name="Group 5"/>
              <p:cNvGrpSpPr>
                <a:grpSpLocks noChangeAspect="1"/>
              </p:cNvGrpSpPr>
              <p:nvPr/>
            </p:nvGrpSpPr>
            <p:grpSpPr bwMode="auto">
              <a:xfrm>
                <a:off x="898" y="528"/>
                <a:ext cx="2687" cy="2976"/>
                <a:chOff x="720" y="1584"/>
                <a:chExt cx="2112" cy="2239"/>
              </a:xfrm>
            </p:grpSpPr>
            <p:sp>
              <p:nvSpPr>
                <p:cNvPr id="233" name="Freeform 6"/>
                <p:cNvSpPr>
                  <a:spLocks noChangeAspect="1"/>
                </p:cNvSpPr>
                <p:nvPr/>
              </p:nvSpPr>
              <p:spPr bwMode="auto">
                <a:xfrm>
                  <a:off x="720" y="1584"/>
                  <a:ext cx="2112" cy="2239"/>
                </a:xfrm>
                <a:custGeom>
                  <a:avLst/>
                  <a:gdLst>
                    <a:gd name="T0" fmla="*/ 1920 w 2112"/>
                    <a:gd name="T1" fmla="*/ 448 h 2239"/>
                    <a:gd name="T2" fmla="*/ 1808 w 2112"/>
                    <a:gd name="T3" fmla="*/ 336 h 2239"/>
                    <a:gd name="T4" fmla="*/ 1664 w 2112"/>
                    <a:gd name="T5" fmla="*/ 208 h 2239"/>
                    <a:gd name="T6" fmla="*/ 1504 w 2112"/>
                    <a:gd name="T7" fmla="*/ 128 h 2239"/>
                    <a:gd name="T8" fmla="*/ 1344 w 2112"/>
                    <a:gd name="T9" fmla="*/ 48 h 2239"/>
                    <a:gd name="T10" fmla="*/ 1216 w 2112"/>
                    <a:gd name="T11" fmla="*/ 0 h 2239"/>
                    <a:gd name="T12" fmla="*/ 1088 w 2112"/>
                    <a:gd name="T13" fmla="*/ 16 h 2239"/>
                    <a:gd name="T14" fmla="*/ 944 w 2112"/>
                    <a:gd name="T15" fmla="*/ 64 h 2239"/>
                    <a:gd name="T16" fmla="*/ 800 w 2112"/>
                    <a:gd name="T17" fmla="*/ 128 h 2239"/>
                    <a:gd name="T18" fmla="*/ 656 w 2112"/>
                    <a:gd name="T19" fmla="*/ 224 h 2239"/>
                    <a:gd name="T20" fmla="*/ 528 w 2112"/>
                    <a:gd name="T21" fmla="*/ 320 h 2239"/>
                    <a:gd name="T22" fmla="*/ 464 w 2112"/>
                    <a:gd name="T23" fmla="*/ 448 h 2239"/>
                    <a:gd name="T24" fmla="*/ 432 w 2112"/>
                    <a:gd name="T25" fmla="*/ 608 h 2239"/>
                    <a:gd name="T26" fmla="*/ 400 w 2112"/>
                    <a:gd name="T27" fmla="*/ 768 h 2239"/>
                    <a:gd name="T28" fmla="*/ 320 w 2112"/>
                    <a:gd name="T29" fmla="*/ 912 h 2239"/>
                    <a:gd name="T30" fmla="*/ 192 w 2112"/>
                    <a:gd name="T31" fmla="*/ 1072 h 2239"/>
                    <a:gd name="T32" fmla="*/ 64 w 2112"/>
                    <a:gd name="T33" fmla="*/ 1279 h 2239"/>
                    <a:gd name="T34" fmla="*/ 0 w 2112"/>
                    <a:gd name="T35" fmla="*/ 1471 h 2239"/>
                    <a:gd name="T36" fmla="*/ 16 w 2112"/>
                    <a:gd name="T37" fmla="*/ 1679 h 2239"/>
                    <a:gd name="T38" fmla="*/ 48 w 2112"/>
                    <a:gd name="T39" fmla="*/ 1855 h 2239"/>
                    <a:gd name="T40" fmla="*/ 112 w 2112"/>
                    <a:gd name="T41" fmla="*/ 2015 h 2239"/>
                    <a:gd name="T42" fmla="*/ 224 w 2112"/>
                    <a:gd name="T43" fmla="*/ 2159 h 2239"/>
                    <a:gd name="T44" fmla="*/ 368 w 2112"/>
                    <a:gd name="T45" fmla="*/ 2239 h 2239"/>
                    <a:gd name="T46" fmla="*/ 512 w 2112"/>
                    <a:gd name="T47" fmla="*/ 2239 h 2239"/>
                    <a:gd name="T48" fmla="*/ 688 w 2112"/>
                    <a:gd name="T49" fmla="*/ 2207 h 2239"/>
                    <a:gd name="T50" fmla="*/ 848 w 2112"/>
                    <a:gd name="T51" fmla="*/ 2191 h 2239"/>
                    <a:gd name="T52" fmla="*/ 992 w 2112"/>
                    <a:gd name="T53" fmla="*/ 2143 h 2239"/>
                    <a:gd name="T54" fmla="*/ 1120 w 2112"/>
                    <a:gd name="T55" fmla="*/ 2095 h 2239"/>
                    <a:gd name="T56" fmla="*/ 1248 w 2112"/>
                    <a:gd name="T57" fmla="*/ 1983 h 2239"/>
                    <a:gd name="T58" fmla="*/ 1312 w 2112"/>
                    <a:gd name="T59" fmla="*/ 1887 h 2239"/>
                    <a:gd name="T60" fmla="*/ 1392 w 2112"/>
                    <a:gd name="T61" fmla="*/ 1759 h 2239"/>
                    <a:gd name="T62" fmla="*/ 1520 w 2112"/>
                    <a:gd name="T63" fmla="*/ 1615 h 2239"/>
                    <a:gd name="T64" fmla="*/ 1632 w 2112"/>
                    <a:gd name="T65" fmla="*/ 1503 h 2239"/>
                    <a:gd name="T66" fmla="*/ 1744 w 2112"/>
                    <a:gd name="T67" fmla="*/ 1407 h 2239"/>
                    <a:gd name="T68" fmla="*/ 1888 w 2112"/>
                    <a:gd name="T69" fmla="*/ 1343 h 2239"/>
                    <a:gd name="T70" fmla="*/ 2000 w 2112"/>
                    <a:gd name="T71" fmla="*/ 1231 h 2239"/>
                    <a:gd name="T72" fmla="*/ 2064 w 2112"/>
                    <a:gd name="T73" fmla="*/ 1088 h 2239"/>
                    <a:gd name="T74" fmla="*/ 2096 w 2112"/>
                    <a:gd name="T75" fmla="*/ 960 h 2239"/>
                    <a:gd name="T76" fmla="*/ 2112 w 2112"/>
                    <a:gd name="T77" fmla="*/ 848 h 2239"/>
                    <a:gd name="T78" fmla="*/ 2112 w 2112"/>
                    <a:gd name="T79" fmla="*/ 736 h 2239"/>
                    <a:gd name="T80" fmla="*/ 2080 w 2112"/>
                    <a:gd name="T81" fmla="*/ 640 h 2239"/>
                    <a:gd name="T82" fmla="*/ 2016 w 2112"/>
                    <a:gd name="T83" fmla="*/ 544 h 2239"/>
                    <a:gd name="T84" fmla="*/ 1952 w 2112"/>
                    <a:gd name="T85" fmla="*/ 464 h 223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2112"/>
                    <a:gd name="T130" fmla="*/ 0 h 2239"/>
                    <a:gd name="T131" fmla="*/ 2112 w 2112"/>
                    <a:gd name="T132" fmla="*/ 2239 h 223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2112" h="2239">
                      <a:moveTo>
                        <a:pt x="1984" y="512"/>
                      </a:moveTo>
                      <a:lnTo>
                        <a:pt x="1952" y="480"/>
                      </a:lnTo>
                      <a:lnTo>
                        <a:pt x="1920" y="448"/>
                      </a:lnTo>
                      <a:lnTo>
                        <a:pt x="1888" y="400"/>
                      </a:lnTo>
                      <a:lnTo>
                        <a:pt x="1856" y="368"/>
                      </a:lnTo>
                      <a:lnTo>
                        <a:pt x="1808" y="336"/>
                      </a:lnTo>
                      <a:lnTo>
                        <a:pt x="1760" y="288"/>
                      </a:lnTo>
                      <a:lnTo>
                        <a:pt x="1712" y="256"/>
                      </a:lnTo>
                      <a:lnTo>
                        <a:pt x="1664" y="208"/>
                      </a:lnTo>
                      <a:lnTo>
                        <a:pt x="1616" y="192"/>
                      </a:lnTo>
                      <a:lnTo>
                        <a:pt x="1568" y="160"/>
                      </a:lnTo>
                      <a:lnTo>
                        <a:pt x="1504" y="128"/>
                      </a:lnTo>
                      <a:lnTo>
                        <a:pt x="1440" y="96"/>
                      </a:lnTo>
                      <a:lnTo>
                        <a:pt x="1392" y="64"/>
                      </a:lnTo>
                      <a:lnTo>
                        <a:pt x="1344" y="48"/>
                      </a:lnTo>
                      <a:lnTo>
                        <a:pt x="1296" y="32"/>
                      </a:lnTo>
                      <a:lnTo>
                        <a:pt x="1264" y="16"/>
                      </a:lnTo>
                      <a:lnTo>
                        <a:pt x="1216" y="0"/>
                      </a:lnTo>
                      <a:lnTo>
                        <a:pt x="1168" y="0"/>
                      </a:lnTo>
                      <a:lnTo>
                        <a:pt x="1136" y="16"/>
                      </a:lnTo>
                      <a:lnTo>
                        <a:pt x="1088" y="16"/>
                      </a:lnTo>
                      <a:lnTo>
                        <a:pt x="1040" y="32"/>
                      </a:lnTo>
                      <a:lnTo>
                        <a:pt x="992" y="48"/>
                      </a:lnTo>
                      <a:lnTo>
                        <a:pt x="944" y="64"/>
                      </a:lnTo>
                      <a:lnTo>
                        <a:pt x="896" y="80"/>
                      </a:lnTo>
                      <a:lnTo>
                        <a:pt x="848" y="112"/>
                      </a:lnTo>
                      <a:lnTo>
                        <a:pt x="800" y="128"/>
                      </a:lnTo>
                      <a:lnTo>
                        <a:pt x="752" y="160"/>
                      </a:lnTo>
                      <a:lnTo>
                        <a:pt x="704" y="192"/>
                      </a:lnTo>
                      <a:lnTo>
                        <a:pt x="656" y="224"/>
                      </a:lnTo>
                      <a:lnTo>
                        <a:pt x="608" y="256"/>
                      </a:lnTo>
                      <a:lnTo>
                        <a:pt x="560" y="288"/>
                      </a:lnTo>
                      <a:lnTo>
                        <a:pt x="528" y="320"/>
                      </a:lnTo>
                      <a:lnTo>
                        <a:pt x="496" y="368"/>
                      </a:lnTo>
                      <a:lnTo>
                        <a:pt x="480" y="400"/>
                      </a:lnTo>
                      <a:lnTo>
                        <a:pt x="464" y="448"/>
                      </a:lnTo>
                      <a:lnTo>
                        <a:pt x="448" y="496"/>
                      </a:lnTo>
                      <a:lnTo>
                        <a:pt x="448" y="560"/>
                      </a:lnTo>
                      <a:lnTo>
                        <a:pt x="432" y="608"/>
                      </a:lnTo>
                      <a:lnTo>
                        <a:pt x="416" y="672"/>
                      </a:lnTo>
                      <a:lnTo>
                        <a:pt x="400" y="720"/>
                      </a:lnTo>
                      <a:lnTo>
                        <a:pt x="400" y="768"/>
                      </a:lnTo>
                      <a:lnTo>
                        <a:pt x="368" y="816"/>
                      </a:lnTo>
                      <a:lnTo>
                        <a:pt x="352" y="864"/>
                      </a:lnTo>
                      <a:lnTo>
                        <a:pt x="320" y="912"/>
                      </a:lnTo>
                      <a:lnTo>
                        <a:pt x="272" y="960"/>
                      </a:lnTo>
                      <a:lnTo>
                        <a:pt x="240" y="1008"/>
                      </a:lnTo>
                      <a:lnTo>
                        <a:pt x="192" y="1072"/>
                      </a:lnTo>
                      <a:lnTo>
                        <a:pt x="144" y="1135"/>
                      </a:lnTo>
                      <a:lnTo>
                        <a:pt x="96" y="1215"/>
                      </a:lnTo>
                      <a:lnTo>
                        <a:pt x="64" y="1279"/>
                      </a:lnTo>
                      <a:lnTo>
                        <a:pt x="32" y="1343"/>
                      </a:lnTo>
                      <a:lnTo>
                        <a:pt x="16" y="1407"/>
                      </a:lnTo>
                      <a:lnTo>
                        <a:pt x="0" y="1471"/>
                      </a:lnTo>
                      <a:lnTo>
                        <a:pt x="0" y="1535"/>
                      </a:lnTo>
                      <a:lnTo>
                        <a:pt x="0" y="1599"/>
                      </a:lnTo>
                      <a:lnTo>
                        <a:pt x="16" y="1679"/>
                      </a:lnTo>
                      <a:lnTo>
                        <a:pt x="16" y="1727"/>
                      </a:lnTo>
                      <a:lnTo>
                        <a:pt x="32" y="1791"/>
                      </a:lnTo>
                      <a:lnTo>
                        <a:pt x="48" y="1855"/>
                      </a:lnTo>
                      <a:lnTo>
                        <a:pt x="64" y="1903"/>
                      </a:lnTo>
                      <a:lnTo>
                        <a:pt x="80" y="1951"/>
                      </a:lnTo>
                      <a:lnTo>
                        <a:pt x="112" y="2015"/>
                      </a:lnTo>
                      <a:lnTo>
                        <a:pt x="144" y="2063"/>
                      </a:lnTo>
                      <a:lnTo>
                        <a:pt x="176" y="2111"/>
                      </a:lnTo>
                      <a:lnTo>
                        <a:pt x="224" y="2159"/>
                      </a:lnTo>
                      <a:lnTo>
                        <a:pt x="288" y="2191"/>
                      </a:lnTo>
                      <a:lnTo>
                        <a:pt x="320" y="2223"/>
                      </a:lnTo>
                      <a:lnTo>
                        <a:pt x="368" y="2239"/>
                      </a:lnTo>
                      <a:lnTo>
                        <a:pt x="416" y="2239"/>
                      </a:lnTo>
                      <a:lnTo>
                        <a:pt x="448" y="2239"/>
                      </a:lnTo>
                      <a:lnTo>
                        <a:pt x="512" y="2239"/>
                      </a:lnTo>
                      <a:lnTo>
                        <a:pt x="560" y="2223"/>
                      </a:lnTo>
                      <a:lnTo>
                        <a:pt x="624" y="2223"/>
                      </a:lnTo>
                      <a:lnTo>
                        <a:pt x="688" y="2207"/>
                      </a:lnTo>
                      <a:lnTo>
                        <a:pt x="736" y="2207"/>
                      </a:lnTo>
                      <a:lnTo>
                        <a:pt x="784" y="2207"/>
                      </a:lnTo>
                      <a:lnTo>
                        <a:pt x="848" y="2191"/>
                      </a:lnTo>
                      <a:lnTo>
                        <a:pt x="896" y="2175"/>
                      </a:lnTo>
                      <a:lnTo>
                        <a:pt x="944" y="2159"/>
                      </a:lnTo>
                      <a:lnTo>
                        <a:pt x="992" y="2143"/>
                      </a:lnTo>
                      <a:lnTo>
                        <a:pt x="1040" y="2127"/>
                      </a:lnTo>
                      <a:lnTo>
                        <a:pt x="1072" y="2111"/>
                      </a:lnTo>
                      <a:lnTo>
                        <a:pt x="1120" y="2095"/>
                      </a:lnTo>
                      <a:lnTo>
                        <a:pt x="1168" y="2063"/>
                      </a:lnTo>
                      <a:lnTo>
                        <a:pt x="1200" y="2031"/>
                      </a:lnTo>
                      <a:lnTo>
                        <a:pt x="1248" y="1983"/>
                      </a:lnTo>
                      <a:lnTo>
                        <a:pt x="1280" y="1951"/>
                      </a:lnTo>
                      <a:lnTo>
                        <a:pt x="1296" y="1919"/>
                      </a:lnTo>
                      <a:lnTo>
                        <a:pt x="1312" y="1887"/>
                      </a:lnTo>
                      <a:lnTo>
                        <a:pt x="1344" y="1839"/>
                      </a:lnTo>
                      <a:lnTo>
                        <a:pt x="1360" y="1807"/>
                      </a:lnTo>
                      <a:lnTo>
                        <a:pt x="1392" y="1759"/>
                      </a:lnTo>
                      <a:lnTo>
                        <a:pt x="1440" y="1711"/>
                      </a:lnTo>
                      <a:lnTo>
                        <a:pt x="1472" y="1647"/>
                      </a:lnTo>
                      <a:lnTo>
                        <a:pt x="1520" y="1615"/>
                      </a:lnTo>
                      <a:lnTo>
                        <a:pt x="1552" y="1567"/>
                      </a:lnTo>
                      <a:lnTo>
                        <a:pt x="1600" y="1535"/>
                      </a:lnTo>
                      <a:lnTo>
                        <a:pt x="1632" y="1503"/>
                      </a:lnTo>
                      <a:lnTo>
                        <a:pt x="1664" y="1471"/>
                      </a:lnTo>
                      <a:lnTo>
                        <a:pt x="1712" y="1439"/>
                      </a:lnTo>
                      <a:lnTo>
                        <a:pt x="1744" y="1407"/>
                      </a:lnTo>
                      <a:lnTo>
                        <a:pt x="1792" y="1391"/>
                      </a:lnTo>
                      <a:lnTo>
                        <a:pt x="1840" y="1359"/>
                      </a:lnTo>
                      <a:lnTo>
                        <a:pt x="1888" y="1343"/>
                      </a:lnTo>
                      <a:lnTo>
                        <a:pt x="1920" y="1311"/>
                      </a:lnTo>
                      <a:lnTo>
                        <a:pt x="1952" y="1279"/>
                      </a:lnTo>
                      <a:lnTo>
                        <a:pt x="2000" y="1231"/>
                      </a:lnTo>
                      <a:lnTo>
                        <a:pt x="2016" y="1183"/>
                      </a:lnTo>
                      <a:lnTo>
                        <a:pt x="2048" y="1135"/>
                      </a:lnTo>
                      <a:lnTo>
                        <a:pt x="2064" y="1088"/>
                      </a:lnTo>
                      <a:lnTo>
                        <a:pt x="2080" y="1040"/>
                      </a:lnTo>
                      <a:lnTo>
                        <a:pt x="2080" y="992"/>
                      </a:lnTo>
                      <a:lnTo>
                        <a:pt x="2096" y="960"/>
                      </a:lnTo>
                      <a:lnTo>
                        <a:pt x="2112" y="928"/>
                      </a:lnTo>
                      <a:lnTo>
                        <a:pt x="2112" y="880"/>
                      </a:lnTo>
                      <a:lnTo>
                        <a:pt x="2112" y="848"/>
                      </a:lnTo>
                      <a:lnTo>
                        <a:pt x="2112" y="816"/>
                      </a:lnTo>
                      <a:lnTo>
                        <a:pt x="2112" y="768"/>
                      </a:lnTo>
                      <a:lnTo>
                        <a:pt x="2112" y="736"/>
                      </a:lnTo>
                      <a:lnTo>
                        <a:pt x="2096" y="704"/>
                      </a:lnTo>
                      <a:lnTo>
                        <a:pt x="2096" y="672"/>
                      </a:lnTo>
                      <a:lnTo>
                        <a:pt x="2080" y="640"/>
                      </a:lnTo>
                      <a:lnTo>
                        <a:pt x="2064" y="608"/>
                      </a:lnTo>
                      <a:lnTo>
                        <a:pt x="2048" y="576"/>
                      </a:lnTo>
                      <a:lnTo>
                        <a:pt x="2016" y="544"/>
                      </a:lnTo>
                      <a:lnTo>
                        <a:pt x="2000" y="512"/>
                      </a:lnTo>
                      <a:lnTo>
                        <a:pt x="1984" y="496"/>
                      </a:lnTo>
                      <a:lnTo>
                        <a:pt x="1952" y="464"/>
                      </a:lnTo>
                      <a:lnTo>
                        <a:pt x="1984" y="512"/>
                      </a:lnTo>
                      <a:close/>
                    </a:path>
                  </a:pathLst>
                </a:custGeom>
                <a:solidFill>
                  <a:srgbClr val="99CC99">
                    <a:alpha val="5882"/>
                  </a:srgbClr>
                </a:solidFill>
                <a:ln w="12700">
                  <a:solidFill>
                    <a:srgbClr val="99CC9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4" name="Freeform 7"/>
                <p:cNvSpPr>
                  <a:spLocks noChangeAspect="1"/>
                </p:cNvSpPr>
                <p:nvPr/>
              </p:nvSpPr>
              <p:spPr bwMode="auto">
                <a:xfrm>
                  <a:off x="720" y="1584"/>
                  <a:ext cx="2112" cy="2239"/>
                </a:xfrm>
                <a:custGeom>
                  <a:avLst/>
                  <a:gdLst>
                    <a:gd name="T0" fmla="*/ 1888 w 2112"/>
                    <a:gd name="T1" fmla="*/ 400 h 2239"/>
                    <a:gd name="T2" fmla="*/ 1808 w 2112"/>
                    <a:gd name="T3" fmla="*/ 336 h 2239"/>
                    <a:gd name="T4" fmla="*/ 1664 w 2112"/>
                    <a:gd name="T5" fmla="*/ 208 h 2239"/>
                    <a:gd name="T6" fmla="*/ 1504 w 2112"/>
                    <a:gd name="T7" fmla="*/ 128 h 2239"/>
                    <a:gd name="T8" fmla="*/ 1392 w 2112"/>
                    <a:gd name="T9" fmla="*/ 64 h 2239"/>
                    <a:gd name="T10" fmla="*/ 1264 w 2112"/>
                    <a:gd name="T11" fmla="*/ 16 h 2239"/>
                    <a:gd name="T12" fmla="*/ 1136 w 2112"/>
                    <a:gd name="T13" fmla="*/ 16 h 2239"/>
                    <a:gd name="T14" fmla="*/ 1040 w 2112"/>
                    <a:gd name="T15" fmla="*/ 32 h 2239"/>
                    <a:gd name="T16" fmla="*/ 896 w 2112"/>
                    <a:gd name="T17" fmla="*/ 80 h 2239"/>
                    <a:gd name="T18" fmla="*/ 752 w 2112"/>
                    <a:gd name="T19" fmla="*/ 160 h 2239"/>
                    <a:gd name="T20" fmla="*/ 656 w 2112"/>
                    <a:gd name="T21" fmla="*/ 224 h 2239"/>
                    <a:gd name="T22" fmla="*/ 528 w 2112"/>
                    <a:gd name="T23" fmla="*/ 320 h 2239"/>
                    <a:gd name="T24" fmla="*/ 464 w 2112"/>
                    <a:gd name="T25" fmla="*/ 448 h 2239"/>
                    <a:gd name="T26" fmla="*/ 448 w 2112"/>
                    <a:gd name="T27" fmla="*/ 560 h 2239"/>
                    <a:gd name="T28" fmla="*/ 400 w 2112"/>
                    <a:gd name="T29" fmla="*/ 720 h 2239"/>
                    <a:gd name="T30" fmla="*/ 352 w 2112"/>
                    <a:gd name="T31" fmla="*/ 864 h 2239"/>
                    <a:gd name="T32" fmla="*/ 272 w 2112"/>
                    <a:gd name="T33" fmla="*/ 960 h 2239"/>
                    <a:gd name="T34" fmla="*/ 144 w 2112"/>
                    <a:gd name="T35" fmla="*/ 1135 h 2239"/>
                    <a:gd name="T36" fmla="*/ 32 w 2112"/>
                    <a:gd name="T37" fmla="*/ 1343 h 2239"/>
                    <a:gd name="T38" fmla="*/ 0 w 2112"/>
                    <a:gd name="T39" fmla="*/ 1471 h 2239"/>
                    <a:gd name="T40" fmla="*/ 16 w 2112"/>
                    <a:gd name="T41" fmla="*/ 1679 h 2239"/>
                    <a:gd name="T42" fmla="*/ 48 w 2112"/>
                    <a:gd name="T43" fmla="*/ 1855 h 2239"/>
                    <a:gd name="T44" fmla="*/ 80 w 2112"/>
                    <a:gd name="T45" fmla="*/ 1951 h 2239"/>
                    <a:gd name="T46" fmla="*/ 176 w 2112"/>
                    <a:gd name="T47" fmla="*/ 2111 h 2239"/>
                    <a:gd name="T48" fmla="*/ 320 w 2112"/>
                    <a:gd name="T49" fmla="*/ 2223 h 2239"/>
                    <a:gd name="T50" fmla="*/ 416 w 2112"/>
                    <a:gd name="T51" fmla="*/ 2239 h 2239"/>
                    <a:gd name="T52" fmla="*/ 560 w 2112"/>
                    <a:gd name="T53" fmla="*/ 2223 h 2239"/>
                    <a:gd name="T54" fmla="*/ 736 w 2112"/>
                    <a:gd name="T55" fmla="*/ 2207 h 2239"/>
                    <a:gd name="T56" fmla="*/ 848 w 2112"/>
                    <a:gd name="T57" fmla="*/ 2191 h 2239"/>
                    <a:gd name="T58" fmla="*/ 992 w 2112"/>
                    <a:gd name="T59" fmla="*/ 2143 h 2239"/>
                    <a:gd name="T60" fmla="*/ 1120 w 2112"/>
                    <a:gd name="T61" fmla="*/ 2095 h 2239"/>
                    <a:gd name="T62" fmla="*/ 1200 w 2112"/>
                    <a:gd name="T63" fmla="*/ 2031 h 2239"/>
                    <a:gd name="T64" fmla="*/ 1296 w 2112"/>
                    <a:gd name="T65" fmla="*/ 1919 h 2239"/>
                    <a:gd name="T66" fmla="*/ 1360 w 2112"/>
                    <a:gd name="T67" fmla="*/ 1807 h 2239"/>
                    <a:gd name="T68" fmla="*/ 1440 w 2112"/>
                    <a:gd name="T69" fmla="*/ 1711 h 2239"/>
                    <a:gd name="T70" fmla="*/ 1552 w 2112"/>
                    <a:gd name="T71" fmla="*/ 1567 h 2239"/>
                    <a:gd name="T72" fmla="*/ 1664 w 2112"/>
                    <a:gd name="T73" fmla="*/ 1471 h 2239"/>
                    <a:gd name="T74" fmla="*/ 1744 w 2112"/>
                    <a:gd name="T75" fmla="*/ 1407 h 2239"/>
                    <a:gd name="T76" fmla="*/ 1888 w 2112"/>
                    <a:gd name="T77" fmla="*/ 1343 h 2239"/>
                    <a:gd name="T78" fmla="*/ 2000 w 2112"/>
                    <a:gd name="T79" fmla="*/ 1231 h 2239"/>
                    <a:gd name="T80" fmla="*/ 2048 w 2112"/>
                    <a:gd name="T81" fmla="*/ 1135 h 2239"/>
                    <a:gd name="T82" fmla="*/ 2080 w 2112"/>
                    <a:gd name="T83" fmla="*/ 992 h 2239"/>
                    <a:gd name="T84" fmla="*/ 2112 w 2112"/>
                    <a:gd name="T85" fmla="*/ 880 h 2239"/>
                    <a:gd name="T86" fmla="*/ 2112 w 2112"/>
                    <a:gd name="T87" fmla="*/ 816 h 2239"/>
                    <a:gd name="T88" fmla="*/ 2096 w 2112"/>
                    <a:gd name="T89" fmla="*/ 704 h 2239"/>
                    <a:gd name="T90" fmla="*/ 2064 w 2112"/>
                    <a:gd name="T91" fmla="*/ 608 h 2239"/>
                    <a:gd name="T92" fmla="*/ 2016 w 2112"/>
                    <a:gd name="T93" fmla="*/ 544 h 2239"/>
                    <a:gd name="T94" fmla="*/ 1952 w 2112"/>
                    <a:gd name="T95" fmla="*/ 464 h 223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2112"/>
                    <a:gd name="T145" fmla="*/ 0 h 2239"/>
                    <a:gd name="T146" fmla="*/ 2112 w 2112"/>
                    <a:gd name="T147" fmla="*/ 2239 h 223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2112" h="2239">
                      <a:moveTo>
                        <a:pt x="1952" y="480"/>
                      </a:moveTo>
                      <a:lnTo>
                        <a:pt x="1952" y="480"/>
                      </a:lnTo>
                      <a:lnTo>
                        <a:pt x="1920" y="448"/>
                      </a:lnTo>
                      <a:lnTo>
                        <a:pt x="1888" y="400"/>
                      </a:lnTo>
                      <a:lnTo>
                        <a:pt x="1856" y="368"/>
                      </a:lnTo>
                      <a:lnTo>
                        <a:pt x="1808" y="336"/>
                      </a:lnTo>
                      <a:lnTo>
                        <a:pt x="1760" y="288"/>
                      </a:lnTo>
                      <a:lnTo>
                        <a:pt x="1712" y="256"/>
                      </a:lnTo>
                      <a:lnTo>
                        <a:pt x="1664" y="208"/>
                      </a:lnTo>
                      <a:lnTo>
                        <a:pt x="1616" y="192"/>
                      </a:lnTo>
                      <a:lnTo>
                        <a:pt x="1568" y="160"/>
                      </a:lnTo>
                      <a:lnTo>
                        <a:pt x="1504" y="128"/>
                      </a:lnTo>
                      <a:lnTo>
                        <a:pt x="1440" y="96"/>
                      </a:lnTo>
                      <a:lnTo>
                        <a:pt x="1392" y="64"/>
                      </a:lnTo>
                      <a:lnTo>
                        <a:pt x="1344" y="48"/>
                      </a:lnTo>
                      <a:lnTo>
                        <a:pt x="1296" y="32"/>
                      </a:lnTo>
                      <a:lnTo>
                        <a:pt x="1264" y="16"/>
                      </a:lnTo>
                      <a:lnTo>
                        <a:pt x="1216" y="0"/>
                      </a:lnTo>
                      <a:lnTo>
                        <a:pt x="1168" y="0"/>
                      </a:lnTo>
                      <a:lnTo>
                        <a:pt x="1136" y="16"/>
                      </a:lnTo>
                      <a:lnTo>
                        <a:pt x="1088" y="16"/>
                      </a:lnTo>
                      <a:lnTo>
                        <a:pt x="1040" y="32"/>
                      </a:lnTo>
                      <a:lnTo>
                        <a:pt x="992" y="48"/>
                      </a:lnTo>
                      <a:lnTo>
                        <a:pt x="944" y="64"/>
                      </a:lnTo>
                      <a:lnTo>
                        <a:pt x="896" y="80"/>
                      </a:lnTo>
                      <a:lnTo>
                        <a:pt x="848" y="112"/>
                      </a:lnTo>
                      <a:lnTo>
                        <a:pt x="800" y="128"/>
                      </a:lnTo>
                      <a:lnTo>
                        <a:pt x="752" y="160"/>
                      </a:lnTo>
                      <a:lnTo>
                        <a:pt x="704" y="192"/>
                      </a:lnTo>
                      <a:lnTo>
                        <a:pt x="656" y="224"/>
                      </a:lnTo>
                      <a:lnTo>
                        <a:pt x="608" y="256"/>
                      </a:lnTo>
                      <a:lnTo>
                        <a:pt x="560" y="288"/>
                      </a:lnTo>
                      <a:lnTo>
                        <a:pt x="528" y="320"/>
                      </a:lnTo>
                      <a:lnTo>
                        <a:pt x="496" y="368"/>
                      </a:lnTo>
                      <a:lnTo>
                        <a:pt x="480" y="400"/>
                      </a:lnTo>
                      <a:lnTo>
                        <a:pt x="464" y="448"/>
                      </a:lnTo>
                      <a:lnTo>
                        <a:pt x="448" y="496"/>
                      </a:lnTo>
                      <a:lnTo>
                        <a:pt x="448" y="560"/>
                      </a:lnTo>
                      <a:lnTo>
                        <a:pt x="432" y="608"/>
                      </a:lnTo>
                      <a:lnTo>
                        <a:pt x="416" y="672"/>
                      </a:lnTo>
                      <a:lnTo>
                        <a:pt x="400" y="720"/>
                      </a:lnTo>
                      <a:lnTo>
                        <a:pt x="400" y="768"/>
                      </a:lnTo>
                      <a:lnTo>
                        <a:pt x="368" y="816"/>
                      </a:lnTo>
                      <a:lnTo>
                        <a:pt x="352" y="864"/>
                      </a:lnTo>
                      <a:lnTo>
                        <a:pt x="320" y="912"/>
                      </a:lnTo>
                      <a:lnTo>
                        <a:pt x="272" y="960"/>
                      </a:lnTo>
                      <a:lnTo>
                        <a:pt x="240" y="1008"/>
                      </a:lnTo>
                      <a:lnTo>
                        <a:pt x="192" y="1072"/>
                      </a:lnTo>
                      <a:lnTo>
                        <a:pt x="144" y="1135"/>
                      </a:lnTo>
                      <a:lnTo>
                        <a:pt x="96" y="1215"/>
                      </a:lnTo>
                      <a:lnTo>
                        <a:pt x="64" y="1279"/>
                      </a:lnTo>
                      <a:lnTo>
                        <a:pt x="32" y="1343"/>
                      </a:lnTo>
                      <a:lnTo>
                        <a:pt x="16" y="1407"/>
                      </a:lnTo>
                      <a:lnTo>
                        <a:pt x="0" y="1471"/>
                      </a:lnTo>
                      <a:lnTo>
                        <a:pt x="0" y="1535"/>
                      </a:lnTo>
                      <a:lnTo>
                        <a:pt x="0" y="1599"/>
                      </a:lnTo>
                      <a:lnTo>
                        <a:pt x="16" y="1679"/>
                      </a:lnTo>
                      <a:lnTo>
                        <a:pt x="16" y="1727"/>
                      </a:lnTo>
                      <a:lnTo>
                        <a:pt x="32" y="1791"/>
                      </a:lnTo>
                      <a:lnTo>
                        <a:pt x="48" y="1855"/>
                      </a:lnTo>
                      <a:lnTo>
                        <a:pt x="64" y="1903"/>
                      </a:lnTo>
                      <a:lnTo>
                        <a:pt x="80" y="1951"/>
                      </a:lnTo>
                      <a:lnTo>
                        <a:pt x="112" y="2015"/>
                      </a:lnTo>
                      <a:lnTo>
                        <a:pt x="144" y="2063"/>
                      </a:lnTo>
                      <a:lnTo>
                        <a:pt x="176" y="2111"/>
                      </a:lnTo>
                      <a:lnTo>
                        <a:pt x="224" y="2159"/>
                      </a:lnTo>
                      <a:lnTo>
                        <a:pt x="288" y="2191"/>
                      </a:lnTo>
                      <a:lnTo>
                        <a:pt x="320" y="2223"/>
                      </a:lnTo>
                      <a:lnTo>
                        <a:pt x="368" y="2239"/>
                      </a:lnTo>
                      <a:lnTo>
                        <a:pt x="416" y="2239"/>
                      </a:lnTo>
                      <a:lnTo>
                        <a:pt x="448" y="2239"/>
                      </a:lnTo>
                      <a:lnTo>
                        <a:pt x="512" y="2239"/>
                      </a:lnTo>
                      <a:lnTo>
                        <a:pt x="560" y="2223"/>
                      </a:lnTo>
                      <a:lnTo>
                        <a:pt x="624" y="2223"/>
                      </a:lnTo>
                      <a:lnTo>
                        <a:pt x="688" y="2207"/>
                      </a:lnTo>
                      <a:lnTo>
                        <a:pt x="736" y="2207"/>
                      </a:lnTo>
                      <a:lnTo>
                        <a:pt x="784" y="2207"/>
                      </a:lnTo>
                      <a:lnTo>
                        <a:pt x="848" y="2191"/>
                      </a:lnTo>
                      <a:lnTo>
                        <a:pt x="896" y="2175"/>
                      </a:lnTo>
                      <a:lnTo>
                        <a:pt x="944" y="2159"/>
                      </a:lnTo>
                      <a:lnTo>
                        <a:pt x="992" y="2143"/>
                      </a:lnTo>
                      <a:lnTo>
                        <a:pt x="1040" y="2127"/>
                      </a:lnTo>
                      <a:lnTo>
                        <a:pt x="1072" y="2111"/>
                      </a:lnTo>
                      <a:lnTo>
                        <a:pt x="1120" y="2095"/>
                      </a:lnTo>
                      <a:lnTo>
                        <a:pt x="1168" y="2063"/>
                      </a:lnTo>
                      <a:lnTo>
                        <a:pt x="1200" y="2031"/>
                      </a:lnTo>
                      <a:lnTo>
                        <a:pt x="1248" y="1983"/>
                      </a:lnTo>
                      <a:lnTo>
                        <a:pt x="1280" y="1951"/>
                      </a:lnTo>
                      <a:lnTo>
                        <a:pt x="1296" y="1919"/>
                      </a:lnTo>
                      <a:lnTo>
                        <a:pt x="1312" y="1887"/>
                      </a:lnTo>
                      <a:lnTo>
                        <a:pt x="1344" y="1839"/>
                      </a:lnTo>
                      <a:lnTo>
                        <a:pt x="1360" y="1807"/>
                      </a:lnTo>
                      <a:lnTo>
                        <a:pt x="1392" y="1759"/>
                      </a:lnTo>
                      <a:lnTo>
                        <a:pt x="1440" y="1711"/>
                      </a:lnTo>
                      <a:lnTo>
                        <a:pt x="1472" y="1647"/>
                      </a:lnTo>
                      <a:lnTo>
                        <a:pt x="1520" y="1615"/>
                      </a:lnTo>
                      <a:lnTo>
                        <a:pt x="1552" y="1567"/>
                      </a:lnTo>
                      <a:lnTo>
                        <a:pt x="1600" y="1535"/>
                      </a:lnTo>
                      <a:lnTo>
                        <a:pt x="1632" y="1503"/>
                      </a:lnTo>
                      <a:lnTo>
                        <a:pt x="1664" y="1471"/>
                      </a:lnTo>
                      <a:lnTo>
                        <a:pt x="1712" y="1439"/>
                      </a:lnTo>
                      <a:lnTo>
                        <a:pt x="1744" y="1407"/>
                      </a:lnTo>
                      <a:lnTo>
                        <a:pt x="1792" y="1391"/>
                      </a:lnTo>
                      <a:lnTo>
                        <a:pt x="1840" y="1359"/>
                      </a:lnTo>
                      <a:lnTo>
                        <a:pt x="1888" y="1343"/>
                      </a:lnTo>
                      <a:lnTo>
                        <a:pt x="1920" y="1311"/>
                      </a:lnTo>
                      <a:lnTo>
                        <a:pt x="1952" y="1279"/>
                      </a:lnTo>
                      <a:lnTo>
                        <a:pt x="2000" y="1231"/>
                      </a:lnTo>
                      <a:lnTo>
                        <a:pt x="2016" y="1183"/>
                      </a:lnTo>
                      <a:lnTo>
                        <a:pt x="2048" y="1135"/>
                      </a:lnTo>
                      <a:lnTo>
                        <a:pt x="2064" y="1088"/>
                      </a:lnTo>
                      <a:lnTo>
                        <a:pt x="2080" y="1040"/>
                      </a:lnTo>
                      <a:lnTo>
                        <a:pt x="2080" y="992"/>
                      </a:lnTo>
                      <a:lnTo>
                        <a:pt x="2096" y="960"/>
                      </a:lnTo>
                      <a:lnTo>
                        <a:pt x="2112" y="928"/>
                      </a:lnTo>
                      <a:lnTo>
                        <a:pt x="2112" y="880"/>
                      </a:lnTo>
                      <a:lnTo>
                        <a:pt x="2112" y="848"/>
                      </a:lnTo>
                      <a:lnTo>
                        <a:pt x="2112" y="816"/>
                      </a:lnTo>
                      <a:lnTo>
                        <a:pt x="2112" y="768"/>
                      </a:lnTo>
                      <a:lnTo>
                        <a:pt x="2112" y="736"/>
                      </a:lnTo>
                      <a:lnTo>
                        <a:pt x="2096" y="704"/>
                      </a:lnTo>
                      <a:lnTo>
                        <a:pt x="2096" y="672"/>
                      </a:lnTo>
                      <a:lnTo>
                        <a:pt x="2080" y="640"/>
                      </a:lnTo>
                      <a:lnTo>
                        <a:pt x="2064" y="608"/>
                      </a:lnTo>
                      <a:lnTo>
                        <a:pt x="2048" y="576"/>
                      </a:lnTo>
                      <a:lnTo>
                        <a:pt x="2016" y="544"/>
                      </a:lnTo>
                      <a:lnTo>
                        <a:pt x="2000" y="512"/>
                      </a:lnTo>
                      <a:lnTo>
                        <a:pt x="1984" y="496"/>
                      </a:lnTo>
                      <a:lnTo>
                        <a:pt x="1952" y="464"/>
                      </a:lnTo>
                    </a:path>
                  </a:pathLst>
                </a:custGeom>
                <a:noFill/>
                <a:ln w="12700">
                  <a:solidFill>
                    <a:srgbClr val="99CC9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8"/>
                <p:cNvSpPr>
                  <a:spLocks noChangeAspect="1"/>
                </p:cNvSpPr>
                <p:nvPr/>
              </p:nvSpPr>
              <p:spPr bwMode="auto">
                <a:xfrm>
                  <a:off x="736" y="1616"/>
                  <a:ext cx="2080" cy="2191"/>
                </a:xfrm>
                <a:custGeom>
                  <a:avLst/>
                  <a:gdLst>
                    <a:gd name="T0" fmla="*/ 1888 w 2080"/>
                    <a:gd name="T1" fmla="*/ 432 h 2191"/>
                    <a:gd name="T2" fmla="*/ 1776 w 2080"/>
                    <a:gd name="T3" fmla="*/ 320 h 2191"/>
                    <a:gd name="T4" fmla="*/ 1632 w 2080"/>
                    <a:gd name="T5" fmla="*/ 192 h 2191"/>
                    <a:gd name="T6" fmla="*/ 1472 w 2080"/>
                    <a:gd name="T7" fmla="*/ 112 h 2191"/>
                    <a:gd name="T8" fmla="*/ 1328 w 2080"/>
                    <a:gd name="T9" fmla="*/ 32 h 2191"/>
                    <a:gd name="T10" fmla="*/ 1200 w 2080"/>
                    <a:gd name="T11" fmla="*/ 0 h 2191"/>
                    <a:gd name="T12" fmla="*/ 1072 w 2080"/>
                    <a:gd name="T13" fmla="*/ 16 h 2191"/>
                    <a:gd name="T14" fmla="*/ 928 w 2080"/>
                    <a:gd name="T15" fmla="*/ 48 h 2191"/>
                    <a:gd name="T16" fmla="*/ 784 w 2080"/>
                    <a:gd name="T17" fmla="*/ 112 h 2191"/>
                    <a:gd name="T18" fmla="*/ 640 w 2080"/>
                    <a:gd name="T19" fmla="*/ 208 h 2191"/>
                    <a:gd name="T20" fmla="*/ 528 w 2080"/>
                    <a:gd name="T21" fmla="*/ 304 h 2191"/>
                    <a:gd name="T22" fmla="*/ 448 w 2080"/>
                    <a:gd name="T23" fmla="*/ 432 h 2191"/>
                    <a:gd name="T24" fmla="*/ 432 w 2080"/>
                    <a:gd name="T25" fmla="*/ 592 h 2191"/>
                    <a:gd name="T26" fmla="*/ 384 w 2080"/>
                    <a:gd name="T27" fmla="*/ 736 h 2191"/>
                    <a:gd name="T28" fmla="*/ 320 w 2080"/>
                    <a:gd name="T29" fmla="*/ 880 h 2191"/>
                    <a:gd name="T30" fmla="*/ 192 w 2080"/>
                    <a:gd name="T31" fmla="*/ 1040 h 2191"/>
                    <a:gd name="T32" fmla="*/ 64 w 2080"/>
                    <a:gd name="T33" fmla="*/ 1247 h 2191"/>
                    <a:gd name="T34" fmla="*/ 16 w 2080"/>
                    <a:gd name="T35" fmla="*/ 1439 h 2191"/>
                    <a:gd name="T36" fmla="*/ 16 w 2080"/>
                    <a:gd name="T37" fmla="*/ 1631 h 2191"/>
                    <a:gd name="T38" fmla="*/ 48 w 2080"/>
                    <a:gd name="T39" fmla="*/ 1807 h 2191"/>
                    <a:gd name="T40" fmla="*/ 112 w 2080"/>
                    <a:gd name="T41" fmla="*/ 1967 h 2191"/>
                    <a:gd name="T42" fmla="*/ 224 w 2080"/>
                    <a:gd name="T43" fmla="*/ 2111 h 2191"/>
                    <a:gd name="T44" fmla="*/ 368 w 2080"/>
                    <a:gd name="T45" fmla="*/ 2175 h 2191"/>
                    <a:gd name="T46" fmla="*/ 496 w 2080"/>
                    <a:gd name="T47" fmla="*/ 2191 h 2191"/>
                    <a:gd name="T48" fmla="*/ 672 w 2080"/>
                    <a:gd name="T49" fmla="*/ 2159 h 2191"/>
                    <a:gd name="T50" fmla="*/ 832 w 2080"/>
                    <a:gd name="T51" fmla="*/ 2143 h 2191"/>
                    <a:gd name="T52" fmla="*/ 976 w 2080"/>
                    <a:gd name="T53" fmla="*/ 2095 h 2191"/>
                    <a:gd name="T54" fmla="*/ 1104 w 2080"/>
                    <a:gd name="T55" fmla="*/ 2047 h 2191"/>
                    <a:gd name="T56" fmla="*/ 1232 w 2080"/>
                    <a:gd name="T57" fmla="*/ 1935 h 2191"/>
                    <a:gd name="T58" fmla="*/ 1296 w 2080"/>
                    <a:gd name="T59" fmla="*/ 1839 h 2191"/>
                    <a:gd name="T60" fmla="*/ 1376 w 2080"/>
                    <a:gd name="T61" fmla="*/ 1711 h 2191"/>
                    <a:gd name="T62" fmla="*/ 1488 w 2080"/>
                    <a:gd name="T63" fmla="*/ 1567 h 2191"/>
                    <a:gd name="T64" fmla="*/ 1600 w 2080"/>
                    <a:gd name="T65" fmla="*/ 1455 h 2191"/>
                    <a:gd name="T66" fmla="*/ 1728 w 2080"/>
                    <a:gd name="T67" fmla="*/ 1375 h 2191"/>
                    <a:gd name="T68" fmla="*/ 1856 w 2080"/>
                    <a:gd name="T69" fmla="*/ 1295 h 2191"/>
                    <a:gd name="T70" fmla="*/ 1952 w 2080"/>
                    <a:gd name="T71" fmla="*/ 1199 h 2191"/>
                    <a:gd name="T72" fmla="*/ 2016 w 2080"/>
                    <a:gd name="T73" fmla="*/ 1056 h 2191"/>
                    <a:gd name="T74" fmla="*/ 2064 w 2080"/>
                    <a:gd name="T75" fmla="*/ 928 h 2191"/>
                    <a:gd name="T76" fmla="*/ 2080 w 2080"/>
                    <a:gd name="T77" fmla="*/ 832 h 2191"/>
                    <a:gd name="T78" fmla="*/ 2064 w 2080"/>
                    <a:gd name="T79" fmla="*/ 704 h 2191"/>
                    <a:gd name="T80" fmla="*/ 2048 w 2080"/>
                    <a:gd name="T81" fmla="*/ 608 h 2191"/>
                    <a:gd name="T82" fmla="*/ 1984 w 2080"/>
                    <a:gd name="T83" fmla="*/ 528 h 2191"/>
                    <a:gd name="T84" fmla="*/ 1920 w 2080"/>
                    <a:gd name="T85" fmla="*/ 448 h 219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2080"/>
                    <a:gd name="T130" fmla="*/ 0 h 2191"/>
                    <a:gd name="T131" fmla="*/ 2080 w 2080"/>
                    <a:gd name="T132" fmla="*/ 2191 h 219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2080" h="2191">
                      <a:moveTo>
                        <a:pt x="1952" y="496"/>
                      </a:moveTo>
                      <a:lnTo>
                        <a:pt x="1920" y="464"/>
                      </a:lnTo>
                      <a:lnTo>
                        <a:pt x="1888" y="432"/>
                      </a:lnTo>
                      <a:lnTo>
                        <a:pt x="1856" y="384"/>
                      </a:lnTo>
                      <a:lnTo>
                        <a:pt x="1824" y="352"/>
                      </a:lnTo>
                      <a:lnTo>
                        <a:pt x="1776" y="320"/>
                      </a:lnTo>
                      <a:lnTo>
                        <a:pt x="1744" y="272"/>
                      </a:lnTo>
                      <a:lnTo>
                        <a:pt x="1680" y="240"/>
                      </a:lnTo>
                      <a:lnTo>
                        <a:pt x="1632" y="192"/>
                      </a:lnTo>
                      <a:lnTo>
                        <a:pt x="1584" y="176"/>
                      </a:lnTo>
                      <a:lnTo>
                        <a:pt x="1536" y="144"/>
                      </a:lnTo>
                      <a:lnTo>
                        <a:pt x="1472" y="112"/>
                      </a:lnTo>
                      <a:lnTo>
                        <a:pt x="1424" y="80"/>
                      </a:lnTo>
                      <a:lnTo>
                        <a:pt x="1376" y="48"/>
                      </a:lnTo>
                      <a:lnTo>
                        <a:pt x="1328" y="32"/>
                      </a:lnTo>
                      <a:lnTo>
                        <a:pt x="1280" y="16"/>
                      </a:lnTo>
                      <a:lnTo>
                        <a:pt x="1232" y="0"/>
                      </a:lnTo>
                      <a:lnTo>
                        <a:pt x="1200" y="0"/>
                      </a:lnTo>
                      <a:lnTo>
                        <a:pt x="1152" y="0"/>
                      </a:lnTo>
                      <a:lnTo>
                        <a:pt x="1120" y="0"/>
                      </a:lnTo>
                      <a:lnTo>
                        <a:pt x="1072" y="16"/>
                      </a:lnTo>
                      <a:lnTo>
                        <a:pt x="1024" y="16"/>
                      </a:lnTo>
                      <a:lnTo>
                        <a:pt x="976" y="32"/>
                      </a:lnTo>
                      <a:lnTo>
                        <a:pt x="928" y="48"/>
                      </a:lnTo>
                      <a:lnTo>
                        <a:pt x="880" y="80"/>
                      </a:lnTo>
                      <a:lnTo>
                        <a:pt x="832" y="96"/>
                      </a:lnTo>
                      <a:lnTo>
                        <a:pt x="784" y="112"/>
                      </a:lnTo>
                      <a:lnTo>
                        <a:pt x="736" y="144"/>
                      </a:lnTo>
                      <a:lnTo>
                        <a:pt x="688" y="176"/>
                      </a:lnTo>
                      <a:lnTo>
                        <a:pt x="640" y="208"/>
                      </a:lnTo>
                      <a:lnTo>
                        <a:pt x="608" y="240"/>
                      </a:lnTo>
                      <a:lnTo>
                        <a:pt x="560" y="272"/>
                      </a:lnTo>
                      <a:lnTo>
                        <a:pt x="528" y="304"/>
                      </a:lnTo>
                      <a:lnTo>
                        <a:pt x="496" y="352"/>
                      </a:lnTo>
                      <a:lnTo>
                        <a:pt x="480" y="384"/>
                      </a:lnTo>
                      <a:lnTo>
                        <a:pt x="448" y="432"/>
                      </a:lnTo>
                      <a:lnTo>
                        <a:pt x="448" y="480"/>
                      </a:lnTo>
                      <a:lnTo>
                        <a:pt x="432" y="528"/>
                      </a:lnTo>
                      <a:lnTo>
                        <a:pt x="432" y="592"/>
                      </a:lnTo>
                      <a:lnTo>
                        <a:pt x="416" y="640"/>
                      </a:lnTo>
                      <a:lnTo>
                        <a:pt x="400" y="688"/>
                      </a:lnTo>
                      <a:lnTo>
                        <a:pt x="384" y="736"/>
                      </a:lnTo>
                      <a:lnTo>
                        <a:pt x="368" y="784"/>
                      </a:lnTo>
                      <a:lnTo>
                        <a:pt x="352" y="832"/>
                      </a:lnTo>
                      <a:lnTo>
                        <a:pt x="320" y="880"/>
                      </a:lnTo>
                      <a:lnTo>
                        <a:pt x="272" y="928"/>
                      </a:lnTo>
                      <a:lnTo>
                        <a:pt x="240" y="976"/>
                      </a:lnTo>
                      <a:lnTo>
                        <a:pt x="192" y="1040"/>
                      </a:lnTo>
                      <a:lnTo>
                        <a:pt x="144" y="1103"/>
                      </a:lnTo>
                      <a:lnTo>
                        <a:pt x="96" y="1167"/>
                      </a:lnTo>
                      <a:lnTo>
                        <a:pt x="64" y="1247"/>
                      </a:lnTo>
                      <a:lnTo>
                        <a:pt x="32" y="1311"/>
                      </a:lnTo>
                      <a:lnTo>
                        <a:pt x="16" y="1375"/>
                      </a:lnTo>
                      <a:lnTo>
                        <a:pt x="16" y="1439"/>
                      </a:lnTo>
                      <a:lnTo>
                        <a:pt x="0" y="1503"/>
                      </a:lnTo>
                      <a:lnTo>
                        <a:pt x="0" y="1567"/>
                      </a:lnTo>
                      <a:lnTo>
                        <a:pt x="16" y="1631"/>
                      </a:lnTo>
                      <a:lnTo>
                        <a:pt x="16" y="1695"/>
                      </a:lnTo>
                      <a:lnTo>
                        <a:pt x="32" y="1743"/>
                      </a:lnTo>
                      <a:lnTo>
                        <a:pt x="48" y="1807"/>
                      </a:lnTo>
                      <a:lnTo>
                        <a:pt x="64" y="1855"/>
                      </a:lnTo>
                      <a:lnTo>
                        <a:pt x="80" y="1903"/>
                      </a:lnTo>
                      <a:lnTo>
                        <a:pt x="112" y="1967"/>
                      </a:lnTo>
                      <a:lnTo>
                        <a:pt x="144" y="1999"/>
                      </a:lnTo>
                      <a:lnTo>
                        <a:pt x="176" y="2047"/>
                      </a:lnTo>
                      <a:lnTo>
                        <a:pt x="224" y="2111"/>
                      </a:lnTo>
                      <a:lnTo>
                        <a:pt x="288" y="2143"/>
                      </a:lnTo>
                      <a:lnTo>
                        <a:pt x="320" y="2175"/>
                      </a:lnTo>
                      <a:lnTo>
                        <a:pt x="368" y="2175"/>
                      </a:lnTo>
                      <a:lnTo>
                        <a:pt x="400" y="2191"/>
                      </a:lnTo>
                      <a:lnTo>
                        <a:pt x="448" y="2191"/>
                      </a:lnTo>
                      <a:lnTo>
                        <a:pt x="496" y="2191"/>
                      </a:lnTo>
                      <a:lnTo>
                        <a:pt x="560" y="2175"/>
                      </a:lnTo>
                      <a:lnTo>
                        <a:pt x="624" y="2175"/>
                      </a:lnTo>
                      <a:lnTo>
                        <a:pt x="672" y="2159"/>
                      </a:lnTo>
                      <a:lnTo>
                        <a:pt x="736" y="2159"/>
                      </a:lnTo>
                      <a:lnTo>
                        <a:pt x="784" y="2143"/>
                      </a:lnTo>
                      <a:lnTo>
                        <a:pt x="832" y="2143"/>
                      </a:lnTo>
                      <a:lnTo>
                        <a:pt x="880" y="2127"/>
                      </a:lnTo>
                      <a:lnTo>
                        <a:pt x="928" y="2111"/>
                      </a:lnTo>
                      <a:lnTo>
                        <a:pt x="976" y="2095"/>
                      </a:lnTo>
                      <a:lnTo>
                        <a:pt x="1024" y="2079"/>
                      </a:lnTo>
                      <a:lnTo>
                        <a:pt x="1056" y="2063"/>
                      </a:lnTo>
                      <a:lnTo>
                        <a:pt x="1104" y="2047"/>
                      </a:lnTo>
                      <a:lnTo>
                        <a:pt x="1152" y="2015"/>
                      </a:lnTo>
                      <a:lnTo>
                        <a:pt x="1184" y="1983"/>
                      </a:lnTo>
                      <a:lnTo>
                        <a:pt x="1232" y="1935"/>
                      </a:lnTo>
                      <a:lnTo>
                        <a:pt x="1264" y="1903"/>
                      </a:lnTo>
                      <a:lnTo>
                        <a:pt x="1280" y="1871"/>
                      </a:lnTo>
                      <a:lnTo>
                        <a:pt x="1296" y="1839"/>
                      </a:lnTo>
                      <a:lnTo>
                        <a:pt x="1312" y="1791"/>
                      </a:lnTo>
                      <a:lnTo>
                        <a:pt x="1344" y="1759"/>
                      </a:lnTo>
                      <a:lnTo>
                        <a:pt x="1376" y="1711"/>
                      </a:lnTo>
                      <a:lnTo>
                        <a:pt x="1408" y="1663"/>
                      </a:lnTo>
                      <a:lnTo>
                        <a:pt x="1456" y="1615"/>
                      </a:lnTo>
                      <a:lnTo>
                        <a:pt x="1488" y="1567"/>
                      </a:lnTo>
                      <a:lnTo>
                        <a:pt x="1536" y="1535"/>
                      </a:lnTo>
                      <a:lnTo>
                        <a:pt x="1568" y="1487"/>
                      </a:lnTo>
                      <a:lnTo>
                        <a:pt x="1600" y="1455"/>
                      </a:lnTo>
                      <a:lnTo>
                        <a:pt x="1648" y="1439"/>
                      </a:lnTo>
                      <a:lnTo>
                        <a:pt x="1680" y="1407"/>
                      </a:lnTo>
                      <a:lnTo>
                        <a:pt x="1728" y="1375"/>
                      </a:lnTo>
                      <a:lnTo>
                        <a:pt x="1760" y="1359"/>
                      </a:lnTo>
                      <a:lnTo>
                        <a:pt x="1808" y="1327"/>
                      </a:lnTo>
                      <a:lnTo>
                        <a:pt x="1856" y="1295"/>
                      </a:lnTo>
                      <a:lnTo>
                        <a:pt x="1888" y="1279"/>
                      </a:lnTo>
                      <a:lnTo>
                        <a:pt x="1920" y="1247"/>
                      </a:lnTo>
                      <a:lnTo>
                        <a:pt x="1952" y="1199"/>
                      </a:lnTo>
                      <a:lnTo>
                        <a:pt x="1984" y="1151"/>
                      </a:lnTo>
                      <a:lnTo>
                        <a:pt x="2016" y="1103"/>
                      </a:lnTo>
                      <a:lnTo>
                        <a:pt x="2016" y="1056"/>
                      </a:lnTo>
                      <a:lnTo>
                        <a:pt x="2032" y="1008"/>
                      </a:lnTo>
                      <a:lnTo>
                        <a:pt x="2048" y="960"/>
                      </a:lnTo>
                      <a:lnTo>
                        <a:pt x="2064" y="928"/>
                      </a:lnTo>
                      <a:lnTo>
                        <a:pt x="2080" y="896"/>
                      </a:lnTo>
                      <a:lnTo>
                        <a:pt x="2080" y="864"/>
                      </a:lnTo>
                      <a:lnTo>
                        <a:pt x="2080" y="832"/>
                      </a:lnTo>
                      <a:lnTo>
                        <a:pt x="2080" y="784"/>
                      </a:lnTo>
                      <a:lnTo>
                        <a:pt x="2064" y="752"/>
                      </a:lnTo>
                      <a:lnTo>
                        <a:pt x="2064" y="704"/>
                      </a:lnTo>
                      <a:lnTo>
                        <a:pt x="2064" y="672"/>
                      </a:lnTo>
                      <a:lnTo>
                        <a:pt x="2048" y="640"/>
                      </a:lnTo>
                      <a:lnTo>
                        <a:pt x="2048" y="608"/>
                      </a:lnTo>
                      <a:lnTo>
                        <a:pt x="2032" y="576"/>
                      </a:lnTo>
                      <a:lnTo>
                        <a:pt x="2000" y="544"/>
                      </a:lnTo>
                      <a:lnTo>
                        <a:pt x="1984" y="528"/>
                      </a:lnTo>
                      <a:lnTo>
                        <a:pt x="1968" y="496"/>
                      </a:lnTo>
                      <a:lnTo>
                        <a:pt x="1936" y="464"/>
                      </a:lnTo>
                      <a:lnTo>
                        <a:pt x="1920" y="448"/>
                      </a:lnTo>
                      <a:lnTo>
                        <a:pt x="1952" y="496"/>
                      </a:lnTo>
                      <a:close/>
                    </a:path>
                  </a:pathLst>
                </a:custGeom>
                <a:solidFill>
                  <a:srgbClr val="96C998">
                    <a:alpha val="5882"/>
                  </a:srgbClr>
                </a:solidFill>
                <a:ln w="12700">
                  <a:solidFill>
                    <a:srgbClr val="96C99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9"/>
                <p:cNvSpPr>
                  <a:spLocks noChangeAspect="1"/>
                </p:cNvSpPr>
                <p:nvPr/>
              </p:nvSpPr>
              <p:spPr bwMode="auto">
                <a:xfrm>
                  <a:off x="736" y="1616"/>
                  <a:ext cx="2080" cy="2191"/>
                </a:xfrm>
                <a:custGeom>
                  <a:avLst/>
                  <a:gdLst>
                    <a:gd name="T0" fmla="*/ 1856 w 2080"/>
                    <a:gd name="T1" fmla="*/ 384 h 2191"/>
                    <a:gd name="T2" fmla="*/ 1776 w 2080"/>
                    <a:gd name="T3" fmla="*/ 320 h 2191"/>
                    <a:gd name="T4" fmla="*/ 1632 w 2080"/>
                    <a:gd name="T5" fmla="*/ 192 h 2191"/>
                    <a:gd name="T6" fmla="*/ 1472 w 2080"/>
                    <a:gd name="T7" fmla="*/ 112 h 2191"/>
                    <a:gd name="T8" fmla="*/ 1376 w 2080"/>
                    <a:gd name="T9" fmla="*/ 48 h 2191"/>
                    <a:gd name="T10" fmla="*/ 1232 w 2080"/>
                    <a:gd name="T11" fmla="*/ 0 h 2191"/>
                    <a:gd name="T12" fmla="*/ 1120 w 2080"/>
                    <a:gd name="T13" fmla="*/ 0 h 2191"/>
                    <a:gd name="T14" fmla="*/ 1024 w 2080"/>
                    <a:gd name="T15" fmla="*/ 16 h 2191"/>
                    <a:gd name="T16" fmla="*/ 880 w 2080"/>
                    <a:gd name="T17" fmla="*/ 80 h 2191"/>
                    <a:gd name="T18" fmla="*/ 736 w 2080"/>
                    <a:gd name="T19" fmla="*/ 144 h 2191"/>
                    <a:gd name="T20" fmla="*/ 640 w 2080"/>
                    <a:gd name="T21" fmla="*/ 208 h 2191"/>
                    <a:gd name="T22" fmla="*/ 528 w 2080"/>
                    <a:gd name="T23" fmla="*/ 304 h 2191"/>
                    <a:gd name="T24" fmla="*/ 448 w 2080"/>
                    <a:gd name="T25" fmla="*/ 432 h 2191"/>
                    <a:gd name="T26" fmla="*/ 432 w 2080"/>
                    <a:gd name="T27" fmla="*/ 528 h 2191"/>
                    <a:gd name="T28" fmla="*/ 400 w 2080"/>
                    <a:gd name="T29" fmla="*/ 688 h 2191"/>
                    <a:gd name="T30" fmla="*/ 352 w 2080"/>
                    <a:gd name="T31" fmla="*/ 832 h 2191"/>
                    <a:gd name="T32" fmla="*/ 272 w 2080"/>
                    <a:gd name="T33" fmla="*/ 928 h 2191"/>
                    <a:gd name="T34" fmla="*/ 144 w 2080"/>
                    <a:gd name="T35" fmla="*/ 1103 h 2191"/>
                    <a:gd name="T36" fmla="*/ 32 w 2080"/>
                    <a:gd name="T37" fmla="*/ 1311 h 2191"/>
                    <a:gd name="T38" fmla="*/ 16 w 2080"/>
                    <a:gd name="T39" fmla="*/ 1439 h 2191"/>
                    <a:gd name="T40" fmla="*/ 16 w 2080"/>
                    <a:gd name="T41" fmla="*/ 1631 h 2191"/>
                    <a:gd name="T42" fmla="*/ 48 w 2080"/>
                    <a:gd name="T43" fmla="*/ 1807 h 2191"/>
                    <a:gd name="T44" fmla="*/ 80 w 2080"/>
                    <a:gd name="T45" fmla="*/ 1903 h 2191"/>
                    <a:gd name="T46" fmla="*/ 176 w 2080"/>
                    <a:gd name="T47" fmla="*/ 2047 h 2191"/>
                    <a:gd name="T48" fmla="*/ 320 w 2080"/>
                    <a:gd name="T49" fmla="*/ 2175 h 2191"/>
                    <a:gd name="T50" fmla="*/ 400 w 2080"/>
                    <a:gd name="T51" fmla="*/ 2191 h 2191"/>
                    <a:gd name="T52" fmla="*/ 560 w 2080"/>
                    <a:gd name="T53" fmla="*/ 2175 h 2191"/>
                    <a:gd name="T54" fmla="*/ 736 w 2080"/>
                    <a:gd name="T55" fmla="*/ 2159 h 2191"/>
                    <a:gd name="T56" fmla="*/ 832 w 2080"/>
                    <a:gd name="T57" fmla="*/ 2143 h 2191"/>
                    <a:gd name="T58" fmla="*/ 976 w 2080"/>
                    <a:gd name="T59" fmla="*/ 2095 h 2191"/>
                    <a:gd name="T60" fmla="*/ 1104 w 2080"/>
                    <a:gd name="T61" fmla="*/ 2047 h 2191"/>
                    <a:gd name="T62" fmla="*/ 1184 w 2080"/>
                    <a:gd name="T63" fmla="*/ 1983 h 2191"/>
                    <a:gd name="T64" fmla="*/ 1280 w 2080"/>
                    <a:gd name="T65" fmla="*/ 1871 h 2191"/>
                    <a:gd name="T66" fmla="*/ 1344 w 2080"/>
                    <a:gd name="T67" fmla="*/ 1759 h 2191"/>
                    <a:gd name="T68" fmla="*/ 1408 w 2080"/>
                    <a:gd name="T69" fmla="*/ 1663 h 2191"/>
                    <a:gd name="T70" fmla="*/ 1536 w 2080"/>
                    <a:gd name="T71" fmla="*/ 1535 h 2191"/>
                    <a:gd name="T72" fmla="*/ 1648 w 2080"/>
                    <a:gd name="T73" fmla="*/ 1439 h 2191"/>
                    <a:gd name="T74" fmla="*/ 1728 w 2080"/>
                    <a:gd name="T75" fmla="*/ 1375 h 2191"/>
                    <a:gd name="T76" fmla="*/ 1856 w 2080"/>
                    <a:gd name="T77" fmla="*/ 1295 h 2191"/>
                    <a:gd name="T78" fmla="*/ 1952 w 2080"/>
                    <a:gd name="T79" fmla="*/ 1199 h 2191"/>
                    <a:gd name="T80" fmla="*/ 2016 w 2080"/>
                    <a:gd name="T81" fmla="*/ 1103 h 2191"/>
                    <a:gd name="T82" fmla="*/ 2048 w 2080"/>
                    <a:gd name="T83" fmla="*/ 960 h 2191"/>
                    <a:gd name="T84" fmla="*/ 2080 w 2080"/>
                    <a:gd name="T85" fmla="*/ 864 h 2191"/>
                    <a:gd name="T86" fmla="*/ 2080 w 2080"/>
                    <a:gd name="T87" fmla="*/ 784 h 2191"/>
                    <a:gd name="T88" fmla="*/ 2064 w 2080"/>
                    <a:gd name="T89" fmla="*/ 672 h 2191"/>
                    <a:gd name="T90" fmla="*/ 2032 w 2080"/>
                    <a:gd name="T91" fmla="*/ 576 h 2191"/>
                    <a:gd name="T92" fmla="*/ 1984 w 2080"/>
                    <a:gd name="T93" fmla="*/ 528 h 2191"/>
                    <a:gd name="T94" fmla="*/ 1920 w 2080"/>
                    <a:gd name="T95" fmla="*/ 448 h 219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2080"/>
                    <a:gd name="T145" fmla="*/ 0 h 2191"/>
                    <a:gd name="T146" fmla="*/ 2080 w 2080"/>
                    <a:gd name="T147" fmla="*/ 2191 h 219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2080" h="2191">
                      <a:moveTo>
                        <a:pt x="1920" y="464"/>
                      </a:moveTo>
                      <a:lnTo>
                        <a:pt x="1920" y="464"/>
                      </a:lnTo>
                      <a:lnTo>
                        <a:pt x="1888" y="432"/>
                      </a:lnTo>
                      <a:lnTo>
                        <a:pt x="1856" y="384"/>
                      </a:lnTo>
                      <a:lnTo>
                        <a:pt x="1824" y="352"/>
                      </a:lnTo>
                      <a:lnTo>
                        <a:pt x="1776" y="320"/>
                      </a:lnTo>
                      <a:lnTo>
                        <a:pt x="1744" y="272"/>
                      </a:lnTo>
                      <a:lnTo>
                        <a:pt x="1680" y="240"/>
                      </a:lnTo>
                      <a:lnTo>
                        <a:pt x="1632" y="192"/>
                      </a:lnTo>
                      <a:lnTo>
                        <a:pt x="1584" y="176"/>
                      </a:lnTo>
                      <a:lnTo>
                        <a:pt x="1536" y="144"/>
                      </a:lnTo>
                      <a:lnTo>
                        <a:pt x="1472" y="112"/>
                      </a:lnTo>
                      <a:lnTo>
                        <a:pt x="1424" y="80"/>
                      </a:lnTo>
                      <a:lnTo>
                        <a:pt x="1376" y="48"/>
                      </a:lnTo>
                      <a:lnTo>
                        <a:pt x="1328" y="32"/>
                      </a:lnTo>
                      <a:lnTo>
                        <a:pt x="1280" y="16"/>
                      </a:lnTo>
                      <a:lnTo>
                        <a:pt x="1232" y="0"/>
                      </a:lnTo>
                      <a:lnTo>
                        <a:pt x="1200" y="0"/>
                      </a:lnTo>
                      <a:lnTo>
                        <a:pt x="1152" y="0"/>
                      </a:lnTo>
                      <a:lnTo>
                        <a:pt x="1120" y="0"/>
                      </a:lnTo>
                      <a:lnTo>
                        <a:pt x="1072" y="16"/>
                      </a:lnTo>
                      <a:lnTo>
                        <a:pt x="1024" y="16"/>
                      </a:lnTo>
                      <a:lnTo>
                        <a:pt x="976" y="32"/>
                      </a:lnTo>
                      <a:lnTo>
                        <a:pt x="928" y="48"/>
                      </a:lnTo>
                      <a:lnTo>
                        <a:pt x="880" y="80"/>
                      </a:lnTo>
                      <a:lnTo>
                        <a:pt x="832" y="96"/>
                      </a:lnTo>
                      <a:lnTo>
                        <a:pt x="784" y="112"/>
                      </a:lnTo>
                      <a:lnTo>
                        <a:pt x="736" y="144"/>
                      </a:lnTo>
                      <a:lnTo>
                        <a:pt x="688" y="176"/>
                      </a:lnTo>
                      <a:lnTo>
                        <a:pt x="640" y="208"/>
                      </a:lnTo>
                      <a:lnTo>
                        <a:pt x="608" y="240"/>
                      </a:lnTo>
                      <a:lnTo>
                        <a:pt x="560" y="272"/>
                      </a:lnTo>
                      <a:lnTo>
                        <a:pt x="528" y="304"/>
                      </a:lnTo>
                      <a:lnTo>
                        <a:pt x="496" y="352"/>
                      </a:lnTo>
                      <a:lnTo>
                        <a:pt x="480" y="384"/>
                      </a:lnTo>
                      <a:lnTo>
                        <a:pt x="448" y="432"/>
                      </a:lnTo>
                      <a:lnTo>
                        <a:pt x="448" y="480"/>
                      </a:lnTo>
                      <a:lnTo>
                        <a:pt x="432" y="528"/>
                      </a:lnTo>
                      <a:lnTo>
                        <a:pt x="432" y="592"/>
                      </a:lnTo>
                      <a:lnTo>
                        <a:pt x="416" y="640"/>
                      </a:lnTo>
                      <a:lnTo>
                        <a:pt x="400" y="688"/>
                      </a:lnTo>
                      <a:lnTo>
                        <a:pt x="384" y="736"/>
                      </a:lnTo>
                      <a:lnTo>
                        <a:pt x="368" y="784"/>
                      </a:lnTo>
                      <a:lnTo>
                        <a:pt x="352" y="832"/>
                      </a:lnTo>
                      <a:lnTo>
                        <a:pt x="320" y="880"/>
                      </a:lnTo>
                      <a:lnTo>
                        <a:pt x="272" y="928"/>
                      </a:lnTo>
                      <a:lnTo>
                        <a:pt x="240" y="976"/>
                      </a:lnTo>
                      <a:lnTo>
                        <a:pt x="192" y="1040"/>
                      </a:lnTo>
                      <a:lnTo>
                        <a:pt x="144" y="1103"/>
                      </a:lnTo>
                      <a:lnTo>
                        <a:pt x="96" y="1167"/>
                      </a:lnTo>
                      <a:lnTo>
                        <a:pt x="64" y="1247"/>
                      </a:lnTo>
                      <a:lnTo>
                        <a:pt x="32" y="1311"/>
                      </a:lnTo>
                      <a:lnTo>
                        <a:pt x="16" y="1375"/>
                      </a:lnTo>
                      <a:lnTo>
                        <a:pt x="16" y="1439"/>
                      </a:lnTo>
                      <a:lnTo>
                        <a:pt x="0" y="1503"/>
                      </a:lnTo>
                      <a:lnTo>
                        <a:pt x="0" y="1567"/>
                      </a:lnTo>
                      <a:lnTo>
                        <a:pt x="16" y="1631"/>
                      </a:lnTo>
                      <a:lnTo>
                        <a:pt x="16" y="1695"/>
                      </a:lnTo>
                      <a:lnTo>
                        <a:pt x="32" y="1743"/>
                      </a:lnTo>
                      <a:lnTo>
                        <a:pt x="48" y="1807"/>
                      </a:lnTo>
                      <a:lnTo>
                        <a:pt x="64" y="1855"/>
                      </a:lnTo>
                      <a:lnTo>
                        <a:pt x="80" y="1903"/>
                      </a:lnTo>
                      <a:lnTo>
                        <a:pt x="112" y="1967"/>
                      </a:lnTo>
                      <a:lnTo>
                        <a:pt x="144" y="1999"/>
                      </a:lnTo>
                      <a:lnTo>
                        <a:pt x="176" y="2047"/>
                      </a:lnTo>
                      <a:lnTo>
                        <a:pt x="224" y="2111"/>
                      </a:lnTo>
                      <a:lnTo>
                        <a:pt x="288" y="2143"/>
                      </a:lnTo>
                      <a:lnTo>
                        <a:pt x="320" y="2175"/>
                      </a:lnTo>
                      <a:lnTo>
                        <a:pt x="368" y="2175"/>
                      </a:lnTo>
                      <a:lnTo>
                        <a:pt x="400" y="2191"/>
                      </a:lnTo>
                      <a:lnTo>
                        <a:pt x="448" y="2191"/>
                      </a:lnTo>
                      <a:lnTo>
                        <a:pt x="496" y="2191"/>
                      </a:lnTo>
                      <a:lnTo>
                        <a:pt x="560" y="2175"/>
                      </a:lnTo>
                      <a:lnTo>
                        <a:pt x="624" y="2175"/>
                      </a:lnTo>
                      <a:lnTo>
                        <a:pt x="672" y="2159"/>
                      </a:lnTo>
                      <a:lnTo>
                        <a:pt x="736" y="2159"/>
                      </a:lnTo>
                      <a:lnTo>
                        <a:pt x="784" y="2143"/>
                      </a:lnTo>
                      <a:lnTo>
                        <a:pt x="832" y="2143"/>
                      </a:lnTo>
                      <a:lnTo>
                        <a:pt x="880" y="2127"/>
                      </a:lnTo>
                      <a:lnTo>
                        <a:pt x="928" y="2111"/>
                      </a:lnTo>
                      <a:lnTo>
                        <a:pt x="976" y="2095"/>
                      </a:lnTo>
                      <a:lnTo>
                        <a:pt x="1024" y="2079"/>
                      </a:lnTo>
                      <a:lnTo>
                        <a:pt x="1056" y="2063"/>
                      </a:lnTo>
                      <a:lnTo>
                        <a:pt x="1104" y="2047"/>
                      </a:lnTo>
                      <a:lnTo>
                        <a:pt x="1152" y="2015"/>
                      </a:lnTo>
                      <a:lnTo>
                        <a:pt x="1184" y="1983"/>
                      </a:lnTo>
                      <a:lnTo>
                        <a:pt x="1232" y="1935"/>
                      </a:lnTo>
                      <a:lnTo>
                        <a:pt x="1264" y="1903"/>
                      </a:lnTo>
                      <a:lnTo>
                        <a:pt x="1280" y="1871"/>
                      </a:lnTo>
                      <a:lnTo>
                        <a:pt x="1296" y="1839"/>
                      </a:lnTo>
                      <a:lnTo>
                        <a:pt x="1312" y="1791"/>
                      </a:lnTo>
                      <a:lnTo>
                        <a:pt x="1344" y="1759"/>
                      </a:lnTo>
                      <a:lnTo>
                        <a:pt x="1376" y="1711"/>
                      </a:lnTo>
                      <a:lnTo>
                        <a:pt x="1408" y="1663"/>
                      </a:lnTo>
                      <a:lnTo>
                        <a:pt x="1456" y="1615"/>
                      </a:lnTo>
                      <a:lnTo>
                        <a:pt x="1488" y="1567"/>
                      </a:lnTo>
                      <a:lnTo>
                        <a:pt x="1536" y="1535"/>
                      </a:lnTo>
                      <a:lnTo>
                        <a:pt x="1568" y="1487"/>
                      </a:lnTo>
                      <a:lnTo>
                        <a:pt x="1600" y="1455"/>
                      </a:lnTo>
                      <a:lnTo>
                        <a:pt x="1648" y="1439"/>
                      </a:lnTo>
                      <a:lnTo>
                        <a:pt x="1680" y="1407"/>
                      </a:lnTo>
                      <a:lnTo>
                        <a:pt x="1728" y="1375"/>
                      </a:lnTo>
                      <a:lnTo>
                        <a:pt x="1760" y="1359"/>
                      </a:lnTo>
                      <a:lnTo>
                        <a:pt x="1808" y="1327"/>
                      </a:lnTo>
                      <a:lnTo>
                        <a:pt x="1856" y="1295"/>
                      </a:lnTo>
                      <a:lnTo>
                        <a:pt x="1888" y="1279"/>
                      </a:lnTo>
                      <a:lnTo>
                        <a:pt x="1920" y="1247"/>
                      </a:lnTo>
                      <a:lnTo>
                        <a:pt x="1952" y="1199"/>
                      </a:lnTo>
                      <a:lnTo>
                        <a:pt x="1984" y="1151"/>
                      </a:lnTo>
                      <a:lnTo>
                        <a:pt x="2016" y="1103"/>
                      </a:lnTo>
                      <a:lnTo>
                        <a:pt x="2016" y="1056"/>
                      </a:lnTo>
                      <a:lnTo>
                        <a:pt x="2032" y="1008"/>
                      </a:lnTo>
                      <a:lnTo>
                        <a:pt x="2048" y="960"/>
                      </a:lnTo>
                      <a:lnTo>
                        <a:pt x="2064" y="928"/>
                      </a:lnTo>
                      <a:lnTo>
                        <a:pt x="2080" y="896"/>
                      </a:lnTo>
                      <a:lnTo>
                        <a:pt x="2080" y="864"/>
                      </a:lnTo>
                      <a:lnTo>
                        <a:pt x="2080" y="832"/>
                      </a:lnTo>
                      <a:lnTo>
                        <a:pt x="2080" y="784"/>
                      </a:lnTo>
                      <a:lnTo>
                        <a:pt x="2064" y="752"/>
                      </a:lnTo>
                      <a:lnTo>
                        <a:pt x="2064" y="704"/>
                      </a:lnTo>
                      <a:lnTo>
                        <a:pt x="2064" y="672"/>
                      </a:lnTo>
                      <a:lnTo>
                        <a:pt x="2048" y="640"/>
                      </a:lnTo>
                      <a:lnTo>
                        <a:pt x="2048" y="608"/>
                      </a:lnTo>
                      <a:lnTo>
                        <a:pt x="2032" y="576"/>
                      </a:lnTo>
                      <a:lnTo>
                        <a:pt x="2000" y="544"/>
                      </a:lnTo>
                      <a:lnTo>
                        <a:pt x="1984" y="528"/>
                      </a:lnTo>
                      <a:lnTo>
                        <a:pt x="1968" y="496"/>
                      </a:lnTo>
                      <a:lnTo>
                        <a:pt x="1936" y="464"/>
                      </a:lnTo>
                      <a:lnTo>
                        <a:pt x="1920" y="448"/>
                      </a:lnTo>
                    </a:path>
                  </a:pathLst>
                </a:custGeom>
                <a:noFill/>
                <a:ln w="12700">
                  <a:solidFill>
                    <a:srgbClr val="96C99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10"/>
                <p:cNvSpPr>
                  <a:spLocks noChangeAspect="1"/>
                </p:cNvSpPr>
                <p:nvPr/>
              </p:nvSpPr>
              <p:spPr bwMode="auto">
                <a:xfrm>
                  <a:off x="768" y="1632"/>
                  <a:ext cx="2032" cy="2143"/>
                </a:xfrm>
                <a:custGeom>
                  <a:avLst/>
                  <a:gdLst>
                    <a:gd name="T0" fmla="*/ 1872 w 2032"/>
                    <a:gd name="T1" fmla="*/ 464 h 2143"/>
                    <a:gd name="T2" fmla="*/ 1776 w 2032"/>
                    <a:gd name="T3" fmla="*/ 352 h 2143"/>
                    <a:gd name="T4" fmla="*/ 1648 w 2032"/>
                    <a:gd name="T5" fmla="*/ 240 h 2143"/>
                    <a:gd name="T6" fmla="*/ 1488 w 2032"/>
                    <a:gd name="T7" fmla="*/ 144 h 2143"/>
                    <a:gd name="T8" fmla="*/ 1328 w 2032"/>
                    <a:gd name="T9" fmla="*/ 48 h 2143"/>
                    <a:gd name="T10" fmla="*/ 1200 w 2032"/>
                    <a:gd name="T11" fmla="*/ 16 h 2143"/>
                    <a:gd name="T12" fmla="*/ 1072 w 2032"/>
                    <a:gd name="T13" fmla="*/ 0 h 2143"/>
                    <a:gd name="T14" fmla="*/ 944 w 2032"/>
                    <a:gd name="T15" fmla="*/ 32 h 2143"/>
                    <a:gd name="T16" fmla="*/ 800 w 2032"/>
                    <a:gd name="T17" fmla="*/ 96 h 2143"/>
                    <a:gd name="T18" fmla="*/ 672 w 2032"/>
                    <a:gd name="T19" fmla="*/ 176 h 2143"/>
                    <a:gd name="T20" fmla="*/ 544 w 2032"/>
                    <a:gd name="T21" fmla="*/ 272 h 2143"/>
                    <a:gd name="T22" fmla="*/ 448 w 2032"/>
                    <a:gd name="T23" fmla="*/ 384 h 2143"/>
                    <a:gd name="T24" fmla="*/ 416 w 2032"/>
                    <a:gd name="T25" fmla="*/ 528 h 2143"/>
                    <a:gd name="T26" fmla="*/ 384 w 2032"/>
                    <a:gd name="T27" fmla="*/ 688 h 2143"/>
                    <a:gd name="T28" fmla="*/ 320 w 2032"/>
                    <a:gd name="T29" fmla="*/ 832 h 2143"/>
                    <a:gd name="T30" fmla="*/ 224 w 2032"/>
                    <a:gd name="T31" fmla="*/ 960 h 2143"/>
                    <a:gd name="T32" fmla="*/ 80 w 2032"/>
                    <a:gd name="T33" fmla="*/ 1151 h 2143"/>
                    <a:gd name="T34" fmla="*/ 16 w 2032"/>
                    <a:gd name="T35" fmla="*/ 1359 h 2143"/>
                    <a:gd name="T36" fmla="*/ 0 w 2032"/>
                    <a:gd name="T37" fmla="*/ 1535 h 2143"/>
                    <a:gd name="T38" fmla="*/ 16 w 2032"/>
                    <a:gd name="T39" fmla="*/ 1727 h 2143"/>
                    <a:gd name="T40" fmla="*/ 64 w 2032"/>
                    <a:gd name="T41" fmla="*/ 1871 h 2143"/>
                    <a:gd name="T42" fmla="*/ 160 w 2032"/>
                    <a:gd name="T43" fmla="*/ 2015 h 2143"/>
                    <a:gd name="T44" fmla="*/ 304 w 2032"/>
                    <a:gd name="T45" fmla="*/ 2127 h 2143"/>
                    <a:gd name="T46" fmla="*/ 432 w 2032"/>
                    <a:gd name="T47" fmla="*/ 2143 h 2143"/>
                    <a:gd name="T48" fmla="*/ 592 w 2032"/>
                    <a:gd name="T49" fmla="*/ 2127 h 2143"/>
                    <a:gd name="T50" fmla="*/ 752 w 2032"/>
                    <a:gd name="T51" fmla="*/ 2111 h 2143"/>
                    <a:gd name="T52" fmla="*/ 896 w 2032"/>
                    <a:gd name="T53" fmla="*/ 2079 h 2143"/>
                    <a:gd name="T54" fmla="*/ 1024 w 2032"/>
                    <a:gd name="T55" fmla="*/ 2031 h 2143"/>
                    <a:gd name="T56" fmla="*/ 1152 w 2032"/>
                    <a:gd name="T57" fmla="*/ 1951 h 2143"/>
                    <a:gd name="T58" fmla="*/ 1248 w 2032"/>
                    <a:gd name="T59" fmla="*/ 1839 h 2143"/>
                    <a:gd name="T60" fmla="*/ 1312 w 2032"/>
                    <a:gd name="T61" fmla="*/ 1727 h 2143"/>
                    <a:gd name="T62" fmla="*/ 1408 w 2032"/>
                    <a:gd name="T63" fmla="*/ 1583 h 2143"/>
                    <a:gd name="T64" fmla="*/ 1536 w 2032"/>
                    <a:gd name="T65" fmla="*/ 1471 h 2143"/>
                    <a:gd name="T66" fmla="*/ 1632 w 2032"/>
                    <a:gd name="T67" fmla="*/ 1375 h 2143"/>
                    <a:gd name="T68" fmla="*/ 1760 w 2032"/>
                    <a:gd name="T69" fmla="*/ 1311 h 2143"/>
                    <a:gd name="T70" fmla="*/ 1872 w 2032"/>
                    <a:gd name="T71" fmla="*/ 1215 h 2143"/>
                    <a:gd name="T72" fmla="*/ 1952 w 2032"/>
                    <a:gd name="T73" fmla="*/ 1087 h 2143"/>
                    <a:gd name="T74" fmla="*/ 2000 w 2032"/>
                    <a:gd name="T75" fmla="*/ 944 h 2143"/>
                    <a:gd name="T76" fmla="*/ 2032 w 2032"/>
                    <a:gd name="T77" fmla="*/ 848 h 2143"/>
                    <a:gd name="T78" fmla="*/ 2016 w 2032"/>
                    <a:gd name="T79" fmla="*/ 736 h 2143"/>
                    <a:gd name="T80" fmla="*/ 2000 w 2032"/>
                    <a:gd name="T81" fmla="*/ 640 h 2143"/>
                    <a:gd name="T82" fmla="*/ 1952 w 2032"/>
                    <a:gd name="T83" fmla="*/ 544 h 2143"/>
                    <a:gd name="T84" fmla="*/ 1888 w 2032"/>
                    <a:gd name="T85" fmla="*/ 464 h 2143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2032"/>
                    <a:gd name="T130" fmla="*/ 0 h 2143"/>
                    <a:gd name="T131" fmla="*/ 2032 w 2032"/>
                    <a:gd name="T132" fmla="*/ 2143 h 2143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2032" h="2143">
                      <a:moveTo>
                        <a:pt x="1904" y="496"/>
                      </a:moveTo>
                      <a:lnTo>
                        <a:pt x="1904" y="480"/>
                      </a:lnTo>
                      <a:lnTo>
                        <a:pt x="1872" y="464"/>
                      </a:lnTo>
                      <a:lnTo>
                        <a:pt x="1840" y="416"/>
                      </a:lnTo>
                      <a:lnTo>
                        <a:pt x="1808" y="384"/>
                      </a:lnTo>
                      <a:lnTo>
                        <a:pt x="1776" y="352"/>
                      </a:lnTo>
                      <a:lnTo>
                        <a:pt x="1744" y="320"/>
                      </a:lnTo>
                      <a:lnTo>
                        <a:pt x="1696" y="272"/>
                      </a:lnTo>
                      <a:lnTo>
                        <a:pt x="1648" y="240"/>
                      </a:lnTo>
                      <a:lnTo>
                        <a:pt x="1600" y="192"/>
                      </a:lnTo>
                      <a:lnTo>
                        <a:pt x="1552" y="176"/>
                      </a:lnTo>
                      <a:lnTo>
                        <a:pt x="1488" y="144"/>
                      </a:lnTo>
                      <a:lnTo>
                        <a:pt x="1440" y="112"/>
                      </a:lnTo>
                      <a:lnTo>
                        <a:pt x="1376" y="80"/>
                      </a:lnTo>
                      <a:lnTo>
                        <a:pt x="1328" y="48"/>
                      </a:lnTo>
                      <a:lnTo>
                        <a:pt x="1280" y="32"/>
                      </a:lnTo>
                      <a:lnTo>
                        <a:pt x="1248" y="16"/>
                      </a:lnTo>
                      <a:lnTo>
                        <a:pt x="1200" y="16"/>
                      </a:lnTo>
                      <a:lnTo>
                        <a:pt x="1168" y="0"/>
                      </a:lnTo>
                      <a:lnTo>
                        <a:pt x="1120" y="0"/>
                      </a:lnTo>
                      <a:lnTo>
                        <a:pt x="1072" y="0"/>
                      </a:lnTo>
                      <a:lnTo>
                        <a:pt x="1040" y="16"/>
                      </a:lnTo>
                      <a:lnTo>
                        <a:pt x="992" y="32"/>
                      </a:lnTo>
                      <a:lnTo>
                        <a:pt x="944" y="32"/>
                      </a:lnTo>
                      <a:lnTo>
                        <a:pt x="896" y="64"/>
                      </a:lnTo>
                      <a:lnTo>
                        <a:pt x="848" y="80"/>
                      </a:lnTo>
                      <a:lnTo>
                        <a:pt x="800" y="96"/>
                      </a:lnTo>
                      <a:lnTo>
                        <a:pt x="752" y="128"/>
                      </a:lnTo>
                      <a:lnTo>
                        <a:pt x="704" y="144"/>
                      </a:lnTo>
                      <a:lnTo>
                        <a:pt x="672" y="176"/>
                      </a:lnTo>
                      <a:lnTo>
                        <a:pt x="624" y="208"/>
                      </a:lnTo>
                      <a:lnTo>
                        <a:pt x="576" y="240"/>
                      </a:lnTo>
                      <a:lnTo>
                        <a:pt x="544" y="272"/>
                      </a:lnTo>
                      <a:lnTo>
                        <a:pt x="496" y="304"/>
                      </a:lnTo>
                      <a:lnTo>
                        <a:pt x="480" y="336"/>
                      </a:lnTo>
                      <a:lnTo>
                        <a:pt x="448" y="384"/>
                      </a:lnTo>
                      <a:lnTo>
                        <a:pt x="432" y="432"/>
                      </a:lnTo>
                      <a:lnTo>
                        <a:pt x="416" y="480"/>
                      </a:lnTo>
                      <a:lnTo>
                        <a:pt x="416" y="528"/>
                      </a:lnTo>
                      <a:lnTo>
                        <a:pt x="416" y="576"/>
                      </a:lnTo>
                      <a:lnTo>
                        <a:pt x="400" y="640"/>
                      </a:lnTo>
                      <a:lnTo>
                        <a:pt x="384" y="688"/>
                      </a:lnTo>
                      <a:lnTo>
                        <a:pt x="368" y="736"/>
                      </a:lnTo>
                      <a:lnTo>
                        <a:pt x="352" y="784"/>
                      </a:lnTo>
                      <a:lnTo>
                        <a:pt x="320" y="832"/>
                      </a:lnTo>
                      <a:lnTo>
                        <a:pt x="288" y="880"/>
                      </a:lnTo>
                      <a:lnTo>
                        <a:pt x="256" y="912"/>
                      </a:lnTo>
                      <a:lnTo>
                        <a:pt x="224" y="960"/>
                      </a:lnTo>
                      <a:lnTo>
                        <a:pt x="176" y="1024"/>
                      </a:lnTo>
                      <a:lnTo>
                        <a:pt x="128" y="1087"/>
                      </a:lnTo>
                      <a:lnTo>
                        <a:pt x="80" y="1151"/>
                      </a:lnTo>
                      <a:lnTo>
                        <a:pt x="48" y="1231"/>
                      </a:lnTo>
                      <a:lnTo>
                        <a:pt x="16" y="1295"/>
                      </a:lnTo>
                      <a:lnTo>
                        <a:pt x="16" y="1359"/>
                      </a:lnTo>
                      <a:lnTo>
                        <a:pt x="0" y="1407"/>
                      </a:lnTo>
                      <a:lnTo>
                        <a:pt x="0" y="1471"/>
                      </a:lnTo>
                      <a:lnTo>
                        <a:pt x="0" y="1535"/>
                      </a:lnTo>
                      <a:lnTo>
                        <a:pt x="0" y="1599"/>
                      </a:lnTo>
                      <a:lnTo>
                        <a:pt x="16" y="1663"/>
                      </a:lnTo>
                      <a:lnTo>
                        <a:pt x="16" y="1727"/>
                      </a:lnTo>
                      <a:lnTo>
                        <a:pt x="32" y="1775"/>
                      </a:lnTo>
                      <a:lnTo>
                        <a:pt x="48" y="1823"/>
                      </a:lnTo>
                      <a:lnTo>
                        <a:pt x="64" y="1871"/>
                      </a:lnTo>
                      <a:lnTo>
                        <a:pt x="96" y="1935"/>
                      </a:lnTo>
                      <a:lnTo>
                        <a:pt x="128" y="1967"/>
                      </a:lnTo>
                      <a:lnTo>
                        <a:pt x="160" y="2015"/>
                      </a:lnTo>
                      <a:lnTo>
                        <a:pt x="208" y="2063"/>
                      </a:lnTo>
                      <a:lnTo>
                        <a:pt x="256" y="2111"/>
                      </a:lnTo>
                      <a:lnTo>
                        <a:pt x="304" y="2127"/>
                      </a:lnTo>
                      <a:lnTo>
                        <a:pt x="352" y="2143"/>
                      </a:lnTo>
                      <a:lnTo>
                        <a:pt x="384" y="2143"/>
                      </a:lnTo>
                      <a:lnTo>
                        <a:pt x="432" y="2143"/>
                      </a:lnTo>
                      <a:lnTo>
                        <a:pt x="480" y="2143"/>
                      </a:lnTo>
                      <a:lnTo>
                        <a:pt x="528" y="2143"/>
                      </a:lnTo>
                      <a:lnTo>
                        <a:pt x="592" y="2127"/>
                      </a:lnTo>
                      <a:lnTo>
                        <a:pt x="656" y="2127"/>
                      </a:lnTo>
                      <a:lnTo>
                        <a:pt x="704" y="2111"/>
                      </a:lnTo>
                      <a:lnTo>
                        <a:pt x="752" y="2111"/>
                      </a:lnTo>
                      <a:lnTo>
                        <a:pt x="800" y="2095"/>
                      </a:lnTo>
                      <a:lnTo>
                        <a:pt x="864" y="2079"/>
                      </a:lnTo>
                      <a:lnTo>
                        <a:pt x="896" y="2079"/>
                      </a:lnTo>
                      <a:lnTo>
                        <a:pt x="944" y="2063"/>
                      </a:lnTo>
                      <a:lnTo>
                        <a:pt x="992" y="2047"/>
                      </a:lnTo>
                      <a:lnTo>
                        <a:pt x="1024" y="2031"/>
                      </a:lnTo>
                      <a:lnTo>
                        <a:pt x="1072" y="1999"/>
                      </a:lnTo>
                      <a:lnTo>
                        <a:pt x="1104" y="1983"/>
                      </a:lnTo>
                      <a:lnTo>
                        <a:pt x="1152" y="1951"/>
                      </a:lnTo>
                      <a:lnTo>
                        <a:pt x="1184" y="1903"/>
                      </a:lnTo>
                      <a:lnTo>
                        <a:pt x="1216" y="1871"/>
                      </a:lnTo>
                      <a:lnTo>
                        <a:pt x="1248" y="1839"/>
                      </a:lnTo>
                      <a:lnTo>
                        <a:pt x="1264" y="1807"/>
                      </a:lnTo>
                      <a:lnTo>
                        <a:pt x="1280" y="1775"/>
                      </a:lnTo>
                      <a:lnTo>
                        <a:pt x="1312" y="1727"/>
                      </a:lnTo>
                      <a:lnTo>
                        <a:pt x="1344" y="1695"/>
                      </a:lnTo>
                      <a:lnTo>
                        <a:pt x="1376" y="1631"/>
                      </a:lnTo>
                      <a:lnTo>
                        <a:pt x="1408" y="1583"/>
                      </a:lnTo>
                      <a:lnTo>
                        <a:pt x="1456" y="1535"/>
                      </a:lnTo>
                      <a:lnTo>
                        <a:pt x="1488" y="1503"/>
                      </a:lnTo>
                      <a:lnTo>
                        <a:pt x="1536" y="1471"/>
                      </a:lnTo>
                      <a:lnTo>
                        <a:pt x="1568" y="1439"/>
                      </a:lnTo>
                      <a:lnTo>
                        <a:pt x="1600" y="1407"/>
                      </a:lnTo>
                      <a:lnTo>
                        <a:pt x="1632" y="1375"/>
                      </a:lnTo>
                      <a:lnTo>
                        <a:pt x="1680" y="1359"/>
                      </a:lnTo>
                      <a:lnTo>
                        <a:pt x="1712" y="1327"/>
                      </a:lnTo>
                      <a:lnTo>
                        <a:pt x="1760" y="1311"/>
                      </a:lnTo>
                      <a:lnTo>
                        <a:pt x="1808" y="1279"/>
                      </a:lnTo>
                      <a:lnTo>
                        <a:pt x="1840" y="1247"/>
                      </a:lnTo>
                      <a:lnTo>
                        <a:pt x="1872" y="1215"/>
                      </a:lnTo>
                      <a:lnTo>
                        <a:pt x="1904" y="1183"/>
                      </a:lnTo>
                      <a:lnTo>
                        <a:pt x="1936" y="1135"/>
                      </a:lnTo>
                      <a:lnTo>
                        <a:pt x="1952" y="1087"/>
                      </a:lnTo>
                      <a:lnTo>
                        <a:pt x="1968" y="1040"/>
                      </a:lnTo>
                      <a:lnTo>
                        <a:pt x="1984" y="992"/>
                      </a:lnTo>
                      <a:lnTo>
                        <a:pt x="2000" y="944"/>
                      </a:lnTo>
                      <a:lnTo>
                        <a:pt x="2016" y="912"/>
                      </a:lnTo>
                      <a:lnTo>
                        <a:pt x="2016" y="880"/>
                      </a:lnTo>
                      <a:lnTo>
                        <a:pt x="2032" y="848"/>
                      </a:lnTo>
                      <a:lnTo>
                        <a:pt x="2032" y="816"/>
                      </a:lnTo>
                      <a:lnTo>
                        <a:pt x="2016" y="768"/>
                      </a:lnTo>
                      <a:lnTo>
                        <a:pt x="2016" y="736"/>
                      </a:lnTo>
                      <a:lnTo>
                        <a:pt x="2016" y="704"/>
                      </a:lnTo>
                      <a:lnTo>
                        <a:pt x="2016" y="672"/>
                      </a:lnTo>
                      <a:lnTo>
                        <a:pt x="2000" y="640"/>
                      </a:lnTo>
                      <a:lnTo>
                        <a:pt x="1984" y="608"/>
                      </a:lnTo>
                      <a:lnTo>
                        <a:pt x="1968" y="576"/>
                      </a:lnTo>
                      <a:lnTo>
                        <a:pt x="1952" y="544"/>
                      </a:lnTo>
                      <a:lnTo>
                        <a:pt x="1936" y="512"/>
                      </a:lnTo>
                      <a:lnTo>
                        <a:pt x="1920" y="496"/>
                      </a:lnTo>
                      <a:lnTo>
                        <a:pt x="1888" y="464"/>
                      </a:lnTo>
                      <a:lnTo>
                        <a:pt x="1872" y="448"/>
                      </a:lnTo>
                      <a:lnTo>
                        <a:pt x="1904" y="496"/>
                      </a:lnTo>
                      <a:close/>
                    </a:path>
                  </a:pathLst>
                </a:custGeom>
                <a:solidFill>
                  <a:srgbClr val="93C697">
                    <a:alpha val="5882"/>
                  </a:srgbClr>
                </a:solidFill>
                <a:ln w="12700">
                  <a:solidFill>
                    <a:srgbClr val="93C69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11"/>
                <p:cNvSpPr>
                  <a:spLocks noChangeAspect="1"/>
                </p:cNvSpPr>
                <p:nvPr/>
              </p:nvSpPr>
              <p:spPr bwMode="auto">
                <a:xfrm>
                  <a:off x="768" y="1632"/>
                  <a:ext cx="2032" cy="2143"/>
                </a:xfrm>
                <a:custGeom>
                  <a:avLst/>
                  <a:gdLst>
                    <a:gd name="T0" fmla="*/ 1808 w 2032"/>
                    <a:gd name="T1" fmla="*/ 384 h 2143"/>
                    <a:gd name="T2" fmla="*/ 1744 w 2032"/>
                    <a:gd name="T3" fmla="*/ 320 h 2143"/>
                    <a:gd name="T4" fmla="*/ 1600 w 2032"/>
                    <a:gd name="T5" fmla="*/ 192 h 2143"/>
                    <a:gd name="T6" fmla="*/ 1440 w 2032"/>
                    <a:gd name="T7" fmla="*/ 112 h 2143"/>
                    <a:gd name="T8" fmla="*/ 1328 w 2032"/>
                    <a:gd name="T9" fmla="*/ 48 h 2143"/>
                    <a:gd name="T10" fmla="*/ 1200 w 2032"/>
                    <a:gd name="T11" fmla="*/ 16 h 2143"/>
                    <a:gd name="T12" fmla="*/ 1072 w 2032"/>
                    <a:gd name="T13" fmla="*/ 0 h 2143"/>
                    <a:gd name="T14" fmla="*/ 992 w 2032"/>
                    <a:gd name="T15" fmla="*/ 32 h 2143"/>
                    <a:gd name="T16" fmla="*/ 848 w 2032"/>
                    <a:gd name="T17" fmla="*/ 80 h 2143"/>
                    <a:gd name="T18" fmla="*/ 704 w 2032"/>
                    <a:gd name="T19" fmla="*/ 144 h 2143"/>
                    <a:gd name="T20" fmla="*/ 624 w 2032"/>
                    <a:gd name="T21" fmla="*/ 208 h 2143"/>
                    <a:gd name="T22" fmla="*/ 496 w 2032"/>
                    <a:gd name="T23" fmla="*/ 304 h 2143"/>
                    <a:gd name="T24" fmla="*/ 432 w 2032"/>
                    <a:gd name="T25" fmla="*/ 432 h 2143"/>
                    <a:gd name="T26" fmla="*/ 416 w 2032"/>
                    <a:gd name="T27" fmla="*/ 528 h 2143"/>
                    <a:gd name="T28" fmla="*/ 384 w 2032"/>
                    <a:gd name="T29" fmla="*/ 688 h 2143"/>
                    <a:gd name="T30" fmla="*/ 320 w 2032"/>
                    <a:gd name="T31" fmla="*/ 832 h 2143"/>
                    <a:gd name="T32" fmla="*/ 256 w 2032"/>
                    <a:gd name="T33" fmla="*/ 912 h 2143"/>
                    <a:gd name="T34" fmla="*/ 128 w 2032"/>
                    <a:gd name="T35" fmla="*/ 1087 h 2143"/>
                    <a:gd name="T36" fmla="*/ 16 w 2032"/>
                    <a:gd name="T37" fmla="*/ 1295 h 2143"/>
                    <a:gd name="T38" fmla="*/ 0 w 2032"/>
                    <a:gd name="T39" fmla="*/ 1407 h 2143"/>
                    <a:gd name="T40" fmla="*/ 0 w 2032"/>
                    <a:gd name="T41" fmla="*/ 1599 h 2143"/>
                    <a:gd name="T42" fmla="*/ 32 w 2032"/>
                    <a:gd name="T43" fmla="*/ 1775 h 2143"/>
                    <a:gd name="T44" fmla="*/ 64 w 2032"/>
                    <a:gd name="T45" fmla="*/ 1871 h 2143"/>
                    <a:gd name="T46" fmla="*/ 160 w 2032"/>
                    <a:gd name="T47" fmla="*/ 2015 h 2143"/>
                    <a:gd name="T48" fmla="*/ 304 w 2032"/>
                    <a:gd name="T49" fmla="*/ 2127 h 2143"/>
                    <a:gd name="T50" fmla="*/ 384 w 2032"/>
                    <a:gd name="T51" fmla="*/ 2143 h 2143"/>
                    <a:gd name="T52" fmla="*/ 528 w 2032"/>
                    <a:gd name="T53" fmla="*/ 2143 h 2143"/>
                    <a:gd name="T54" fmla="*/ 704 w 2032"/>
                    <a:gd name="T55" fmla="*/ 2111 h 2143"/>
                    <a:gd name="T56" fmla="*/ 800 w 2032"/>
                    <a:gd name="T57" fmla="*/ 2095 h 2143"/>
                    <a:gd name="T58" fmla="*/ 944 w 2032"/>
                    <a:gd name="T59" fmla="*/ 2063 h 2143"/>
                    <a:gd name="T60" fmla="*/ 1072 w 2032"/>
                    <a:gd name="T61" fmla="*/ 1999 h 2143"/>
                    <a:gd name="T62" fmla="*/ 1152 w 2032"/>
                    <a:gd name="T63" fmla="*/ 1951 h 2143"/>
                    <a:gd name="T64" fmla="*/ 1248 w 2032"/>
                    <a:gd name="T65" fmla="*/ 1839 h 2143"/>
                    <a:gd name="T66" fmla="*/ 1312 w 2032"/>
                    <a:gd name="T67" fmla="*/ 1727 h 2143"/>
                    <a:gd name="T68" fmla="*/ 1376 w 2032"/>
                    <a:gd name="T69" fmla="*/ 1631 h 2143"/>
                    <a:gd name="T70" fmla="*/ 1488 w 2032"/>
                    <a:gd name="T71" fmla="*/ 1503 h 2143"/>
                    <a:gd name="T72" fmla="*/ 1600 w 2032"/>
                    <a:gd name="T73" fmla="*/ 1407 h 2143"/>
                    <a:gd name="T74" fmla="*/ 1680 w 2032"/>
                    <a:gd name="T75" fmla="*/ 1359 h 2143"/>
                    <a:gd name="T76" fmla="*/ 1808 w 2032"/>
                    <a:gd name="T77" fmla="*/ 1279 h 2143"/>
                    <a:gd name="T78" fmla="*/ 1904 w 2032"/>
                    <a:gd name="T79" fmla="*/ 1183 h 2143"/>
                    <a:gd name="T80" fmla="*/ 1952 w 2032"/>
                    <a:gd name="T81" fmla="*/ 1087 h 2143"/>
                    <a:gd name="T82" fmla="*/ 2000 w 2032"/>
                    <a:gd name="T83" fmla="*/ 944 h 2143"/>
                    <a:gd name="T84" fmla="*/ 2032 w 2032"/>
                    <a:gd name="T85" fmla="*/ 848 h 2143"/>
                    <a:gd name="T86" fmla="*/ 2016 w 2032"/>
                    <a:gd name="T87" fmla="*/ 768 h 2143"/>
                    <a:gd name="T88" fmla="*/ 2016 w 2032"/>
                    <a:gd name="T89" fmla="*/ 672 h 2143"/>
                    <a:gd name="T90" fmla="*/ 1968 w 2032"/>
                    <a:gd name="T91" fmla="*/ 576 h 2143"/>
                    <a:gd name="T92" fmla="*/ 1936 w 2032"/>
                    <a:gd name="T93" fmla="*/ 512 h 2143"/>
                    <a:gd name="T94" fmla="*/ 1872 w 2032"/>
                    <a:gd name="T95" fmla="*/ 448 h 214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2032"/>
                    <a:gd name="T145" fmla="*/ 0 h 2143"/>
                    <a:gd name="T146" fmla="*/ 2032 w 2032"/>
                    <a:gd name="T147" fmla="*/ 2143 h 214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2032" h="2143">
                      <a:moveTo>
                        <a:pt x="1872" y="464"/>
                      </a:moveTo>
                      <a:lnTo>
                        <a:pt x="1872" y="464"/>
                      </a:lnTo>
                      <a:lnTo>
                        <a:pt x="1840" y="416"/>
                      </a:lnTo>
                      <a:lnTo>
                        <a:pt x="1808" y="384"/>
                      </a:lnTo>
                      <a:lnTo>
                        <a:pt x="1776" y="352"/>
                      </a:lnTo>
                      <a:lnTo>
                        <a:pt x="1744" y="320"/>
                      </a:lnTo>
                      <a:lnTo>
                        <a:pt x="1696" y="272"/>
                      </a:lnTo>
                      <a:lnTo>
                        <a:pt x="1648" y="240"/>
                      </a:lnTo>
                      <a:lnTo>
                        <a:pt x="1600" y="192"/>
                      </a:lnTo>
                      <a:lnTo>
                        <a:pt x="1552" y="176"/>
                      </a:lnTo>
                      <a:lnTo>
                        <a:pt x="1488" y="144"/>
                      </a:lnTo>
                      <a:lnTo>
                        <a:pt x="1440" y="112"/>
                      </a:lnTo>
                      <a:lnTo>
                        <a:pt x="1376" y="80"/>
                      </a:lnTo>
                      <a:lnTo>
                        <a:pt x="1328" y="48"/>
                      </a:lnTo>
                      <a:lnTo>
                        <a:pt x="1280" y="32"/>
                      </a:lnTo>
                      <a:lnTo>
                        <a:pt x="1248" y="16"/>
                      </a:lnTo>
                      <a:lnTo>
                        <a:pt x="1200" y="16"/>
                      </a:lnTo>
                      <a:lnTo>
                        <a:pt x="1168" y="0"/>
                      </a:lnTo>
                      <a:lnTo>
                        <a:pt x="1120" y="0"/>
                      </a:lnTo>
                      <a:lnTo>
                        <a:pt x="1072" y="0"/>
                      </a:lnTo>
                      <a:lnTo>
                        <a:pt x="1040" y="16"/>
                      </a:lnTo>
                      <a:lnTo>
                        <a:pt x="992" y="32"/>
                      </a:lnTo>
                      <a:lnTo>
                        <a:pt x="944" y="32"/>
                      </a:lnTo>
                      <a:lnTo>
                        <a:pt x="896" y="64"/>
                      </a:lnTo>
                      <a:lnTo>
                        <a:pt x="848" y="80"/>
                      </a:lnTo>
                      <a:lnTo>
                        <a:pt x="800" y="96"/>
                      </a:lnTo>
                      <a:lnTo>
                        <a:pt x="752" y="128"/>
                      </a:lnTo>
                      <a:lnTo>
                        <a:pt x="704" y="144"/>
                      </a:lnTo>
                      <a:lnTo>
                        <a:pt x="672" y="176"/>
                      </a:lnTo>
                      <a:lnTo>
                        <a:pt x="624" y="208"/>
                      </a:lnTo>
                      <a:lnTo>
                        <a:pt x="576" y="240"/>
                      </a:lnTo>
                      <a:lnTo>
                        <a:pt x="544" y="272"/>
                      </a:lnTo>
                      <a:lnTo>
                        <a:pt x="496" y="304"/>
                      </a:lnTo>
                      <a:lnTo>
                        <a:pt x="480" y="336"/>
                      </a:lnTo>
                      <a:lnTo>
                        <a:pt x="448" y="384"/>
                      </a:lnTo>
                      <a:lnTo>
                        <a:pt x="432" y="432"/>
                      </a:lnTo>
                      <a:lnTo>
                        <a:pt x="416" y="480"/>
                      </a:lnTo>
                      <a:lnTo>
                        <a:pt x="416" y="528"/>
                      </a:lnTo>
                      <a:lnTo>
                        <a:pt x="416" y="576"/>
                      </a:lnTo>
                      <a:lnTo>
                        <a:pt x="400" y="640"/>
                      </a:lnTo>
                      <a:lnTo>
                        <a:pt x="384" y="688"/>
                      </a:lnTo>
                      <a:lnTo>
                        <a:pt x="368" y="736"/>
                      </a:lnTo>
                      <a:lnTo>
                        <a:pt x="352" y="784"/>
                      </a:lnTo>
                      <a:lnTo>
                        <a:pt x="320" y="832"/>
                      </a:lnTo>
                      <a:lnTo>
                        <a:pt x="288" y="880"/>
                      </a:lnTo>
                      <a:lnTo>
                        <a:pt x="256" y="912"/>
                      </a:lnTo>
                      <a:lnTo>
                        <a:pt x="224" y="960"/>
                      </a:lnTo>
                      <a:lnTo>
                        <a:pt x="176" y="1024"/>
                      </a:lnTo>
                      <a:lnTo>
                        <a:pt x="128" y="1087"/>
                      </a:lnTo>
                      <a:lnTo>
                        <a:pt x="80" y="1151"/>
                      </a:lnTo>
                      <a:lnTo>
                        <a:pt x="48" y="1231"/>
                      </a:lnTo>
                      <a:lnTo>
                        <a:pt x="16" y="1295"/>
                      </a:lnTo>
                      <a:lnTo>
                        <a:pt x="16" y="1359"/>
                      </a:lnTo>
                      <a:lnTo>
                        <a:pt x="0" y="1407"/>
                      </a:lnTo>
                      <a:lnTo>
                        <a:pt x="0" y="1471"/>
                      </a:lnTo>
                      <a:lnTo>
                        <a:pt x="0" y="1535"/>
                      </a:lnTo>
                      <a:lnTo>
                        <a:pt x="0" y="1599"/>
                      </a:lnTo>
                      <a:lnTo>
                        <a:pt x="16" y="1663"/>
                      </a:lnTo>
                      <a:lnTo>
                        <a:pt x="16" y="1727"/>
                      </a:lnTo>
                      <a:lnTo>
                        <a:pt x="32" y="1775"/>
                      </a:lnTo>
                      <a:lnTo>
                        <a:pt x="48" y="1823"/>
                      </a:lnTo>
                      <a:lnTo>
                        <a:pt x="64" y="1871"/>
                      </a:lnTo>
                      <a:lnTo>
                        <a:pt x="96" y="1935"/>
                      </a:lnTo>
                      <a:lnTo>
                        <a:pt x="128" y="1967"/>
                      </a:lnTo>
                      <a:lnTo>
                        <a:pt x="160" y="2015"/>
                      </a:lnTo>
                      <a:lnTo>
                        <a:pt x="208" y="2063"/>
                      </a:lnTo>
                      <a:lnTo>
                        <a:pt x="256" y="2111"/>
                      </a:lnTo>
                      <a:lnTo>
                        <a:pt x="304" y="2127"/>
                      </a:lnTo>
                      <a:lnTo>
                        <a:pt x="352" y="2143"/>
                      </a:lnTo>
                      <a:lnTo>
                        <a:pt x="384" y="2143"/>
                      </a:lnTo>
                      <a:lnTo>
                        <a:pt x="432" y="2143"/>
                      </a:lnTo>
                      <a:lnTo>
                        <a:pt x="480" y="2143"/>
                      </a:lnTo>
                      <a:lnTo>
                        <a:pt x="528" y="2143"/>
                      </a:lnTo>
                      <a:lnTo>
                        <a:pt x="592" y="2127"/>
                      </a:lnTo>
                      <a:lnTo>
                        <a:pt x="656" y="2127"/>
                      </a:lnTo>
                      <a:lnTo>
                        <a:pt x="704" y="2111"/>
                      </a:lnTo>
                      <a:lnTo>
                        <a:pt x="752" y="2111"/>
                      </a:lnTo>
                      <a:lnTo>
                        <a:pt x="800" y="2095"/>
                      </a:lnTo>
                      <a:lnTo>
                        <a:pt x="864" y="2079"/>
                      </a:lnTo>
                      <a:lnTo>
                        <a:pt x="896" y="2079"/>
                      </a:lnTo>
                      <a:lnTo>
                        <a:pt x="944" y="2063"/>
                      </a:lnTo>
                      <a:lnTo>
                        <a:pt x="992" y="2047"/>
                      </a:lnTo>
                      <a:lnTo>
                        <a:pt x="1024" y="2031"/>
                      </a:lnTo>
                      <a:lnTo>
                        <a:pt x="1072" y="1999"/>
                      </a:lnTo>
                      <a:lnTo>
                        <a:pt x="1104" y="1983"/>
                      </a:lnTo>
                      <a:lnTo>
                        <a:pt x="1152" y="1951"/>
                      </a:lnTo>
                      <a:lnTo>
                        <a:pt x="1184" y="1903"/>
                      </a:lnTo>
                      <a:lnTo>
                        <a:pt x="1216" y="1871"/>
                      </a:lnTo>
                      <a:lnTo>
                        <a:pt x="1248" y="1839"/>
                      </a:lnTo>
                      <a:lnTo>
                        <a:pt x="1264" y="1807"/>
                      </a:lnTo>
                      <a:lnTo>
                        <a:pt x="1280" y="1775"/>
                      </a:lnTo>
                      <a:lnTo>
                        <a:pt x="1312" y="1727"/>
                      </a:lnTo>
                      <a:lnTo>
                        <a:pt x="1344" y="1695"/>
                      </a:lnTo>
                      <a:lnTo>
                        <a:pt x="1376" y="1631"/>
                      </a:lnTo>
                      <a:lnTo>
                        <a:pt x="1408" y="1583"/>
                      </a:lnTo>
                      <a:lnTo>
                        <a:pt x="1456" y="1535"/>
                      </a:lnTo>
                      <a:lnTo>
                        <a:pt x="1488" y="1503"/>
                      </a:lnTo>
                      <a:lnTo>
                        <a:pt x="1536" y="1471"/>
                      </a:lnTo>
                      <a:lnTo>
                        <a:pt x="1568" y="1439"/>
                      </a:lnTo>
                      <a:lnTo>
                        <a:pt x="1600" y="1407"/>
                      </a:lnTo>
                      <a:lnTo>
                        <a:pt x="1632" y="1375"/>
                      </a:lnTo>
                      <a:lnTo>
                        <a:pt x="1680" y="1359"/>
                      </a:lnTo>
                      <a:lnTo>
                        <a:pt x="1712" y="1327"/>
                      </a:lnTo>
                      <a:lnTo>
                        <a:pt x="1760" y="1311"/>
                      </a:lnTo>
                      <a:lnTo>
                        <a:pt x="1808" y="1279"/>
                      </a:lnTo>
                      <a:lnTo>
                        <a:pt x="1840" y="1247"/>
                      </a:lnTo>
                      <a:lnTo>
                        <a:pt x="1872" y="1215"/>
                      </a:lnTo>
                      <a:lnTo>
                        <a:pt x="1904" y="1183"/>
                      </a:lnTo>
                      <a:lnTo>
                        <a:pt x="1936" y="1135"/>
                      </a:lnTo>
                      <a:lnTo>
                        <a:pt x="1952" y="1087"/>
                      </a:lnTo>
                      <a:lnTo>
                        <a:pt x="1968" y="1040"/>
                      </a:lnTo>
                      <a:lnTo>
                        <a:pt x="1984" y="992"/>
                      </a:lnTo>
                      <a:lnTo>
                        <a:pt x="2000" y="944"/>
                      </a:lnTo>
                      <a:lnTo>
                        <a:pt x="2016" y="912"/>
                      </a:lnTo>
                      <a:lnTo>
                        <a:pt x="2016" y="880"/>
                      </a:lnTo>
                      <a:lnTo>
                        <a:pt x="2032" y="848"/>
                      </a:lnTo>
                      <a:lnTo>
                        <a:pt x="2032" y="816"/>
                      </a:lnTo>
                      <a:lnTo>
                        <a:pt x="2016" y="768"/>
                      </a:lnTo>
                      <a:lnTo>
                        <a:pt x="2016" y="736"/>
                      </a:lnTo>
                      <a:lnTo>
                        <a:pt x="2016" y="704"/>
                      </a:lnTo>
                      <a:lnTo>
                        <a:pt x="2016" y="672"/>
                      </a:lnTo>
                      <a:lnTo>
                        <a:pt x="2000" y="640"/>
                      </a:lnTo>
                      <a:lnTo>
                        <a:pt x="1984" y="608"/>
                      </a:lnTo>
                      <a:lnTo>
                        <a:pt x="1968" y="576"/>
                      </a:lnTo>
                      <a:lnTo>
                        <a:pt x="1952" y="544"/>
                      </a:lnTo>
                      <a:lnTo>
                        <a:pt x="1936" y="512"/>
                      </a:lnTo>
                      <a:lnTo>
                        <a:pt x="1920" y="496"/>
                      </a:lnTo>
                      <a:lnTo>
                        <a:pt x="1888" y="464"/>
                      </a:lnTo>
                      <a:lnTo>
                        <a:pt x="1872" y="448"/>
                      </a:lnTo>
                    </a:path>
                  </a:pathLst>
                </a:custGeom>
                <a:noFill/>
                <a:ln w="12700">
                  <a:solidFill>
                    <a:srgbClr val="93C69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12"/>
                <p:cNvSpPr>
                  <a:spLocks noChangeAspect="1"/>
                </p:cNvSpPr>
                <p:nvPr/>
              </p:nvSpPr>
              <p:spPr bwMode="auto">
                <a:xfrm>
                  <a:off x="784" y="1648"/>
                  <a:ext cx="1984" cy="2111"/>
                </a:xfrm>
                <a:custGeom>
                  <a:avLst/>
                  <a:gdLst>
                    <a:gd name="T0" fmla="*/ 1808 w 1984"/>
                    <a:gd name="T1" fmla="*/ 416 h 2111"/>
                    <a:gd name="T2" fmla="*/ 1712 w 1984"/>
                    <a:gd name="T3" fmla="*/ 304 h 2111"/>
                    <a:gd name="T4" fmla="*/ 1568 w 1984"/>
                    <a:gd name="T5" fmla="*/ 208 h 2111"/>
                    <a:gd name="T6" fmla="*/ 1408 w 1984"/>
                    <a:gd name="T7" fmla="*/ 112 h 2111"/>
                    <a:gd name="T8" fmla="*/ 1264 w 1984"/>
                    <a:gd name="T9" fmla="*/ 48 h 2111"/>
                    <a:gd name="T10" fmla="*/ 1136 w 1984"/>
                    <a:gd name="T11" fmla="*/ 0 h 2111"/>
                    <a:gd name="T12" fmla="*/ 1024 w 1984"/>
                    <a:gd name="T13" fmla="*/ 16 h 2111"/>
                    <a:gd name="T14" fmla="*/ 880 w 1984"/>
                    <a:gd name="T15" fmla="*/ 64 h 2111"/>
                    <a:gd name="T16" fmla="*/ 752 w 1984"/>
                    <a:gd name="T17" fmla="*/ 128 h 2111"/>
                    <a:gd name="T18" fmla="*/ 608 w 1984"/>
                    <a:gd name="T19" fmla="*/ 208 h 2111"/>
                    <a:gd name="T20" fmla="*/ 496 w 1984"/>
                    <a:gd name="T21" fmla="*/ 304 h 2111"/>
                    <a:gd name="T22" fmla="*/ 432 w 1984"/>
                    <a:gd name="T23" fmla="*/ 416 h 2111"/>
                    <a:gd name="T24" fmla="*/ 400 w 1984"/>
                    <a:gd name="T25" fmla="*/ 576 h 2111"/>
                    <a:gd name="T26" fmla="*/ 368 w 1984"/>
                    <a:gd name="T27" fmla="*/ 720 h 2111"/>
                    <a:gd name="T28" fmla="*/ 288 w 1984"/>
                    <a:gd name="T29" fmla="*/ 864 h 2111"/>
                    <a:gd name="T30" fmla="*/ 176 w 1984"/>
                    <a:gd name="T31" fmla="*/ 1008 h 2111"/>
                    <a:gd name="T32" fmla="*/ 48 w 1984"/>
                    <a:gd name="T33" fmla="*/ 1215 h 2111"/>
                    <a:gd name="T34" fmla="*/ 0 w 1984"/>
                    <a:gd name="T35" fmla="*/ 1391 h 2111"/>
                    <a:gd name="T36" fmla="*/ 0 w 1984"/>
                    <a:gd name="T37" fmla="*/ 1583 h 2111"/>
                    <a:gd name="T38" fmla="*/ 32 w 1984"/>
                    <a:gd name="T39" fmla="*/ 1743 h 2111"/>
                    <a:gd name="T40" fmla="*/ 96 w 1984"/>
                    <a:gd name="T41" fmla="*/ 1887 h 2111"/>
                    <a:gd name="T42" fmla="*/ 208 w 1984"/>
                    <a:gd name="T43" fmla="*/ 2031 h 2111"/>
                    <a:gd name="T44" fmla="*/ 336 w 1984"/>
                    <a:gd name="T45" fmla="*/ 2111 h 2111"/>
                    <a:gd name="T46" fmla="*/ 480 w 1984"/>
                    <a:gd name="T47" fmla="*/ 2111 h 2111"/>
                    <a:gd name="T48" fmla="*/ 640 w 1984"/>
                    <a:gd name="T49" fmla="*/ 2079 h 2111"/>
                    <a:gd name="T50" fmla="*/ 800 w 1984"/>
                    <a:gd name="T51" fmla="*/ 2063 h 2111"/>
                    <a:gd name="T52" fmla="*/ 928 w 1984"/>
                    <a:gd name="T53" fmla="*/ 2015 h 2111"/>
                    <a:gd name="T54" fmla="*/ 1056 w 1984"/>
                    <a:gd name="T55" fmla="*/ 1967 h 2111"/>
                    <a:gd name="T56" fmla="*/ 1168 w 1984"/>
                    <a:gd name="T57" fmla="*/ 1871 h 2111"/>
                    <a:gd name="T58" fmla="*/ 1232 w 1984"/>
                    <a:gd name="T59" fmla="*/ 1775 h 2111"/>
                    <a:gd name="T60" fmla="*/ 1312 w 1984"/>
                    <a:gd name="T61" fmla="*/ 1663 h 2111"/>
                    <a:gd name="T62" fmla="*/ 1424 w 1984"/>
                    <a:gd name="T63" fmla="*/ 1519 h 2111"/>
                    <a:gd name="T64" fmla="*/ 1536 w 1984"/>
                    <a:gd name="T65" fmla="*/ 1423 h 2111"/>
                    <a:gd name="T66" fmla="*/ 1648 w 1984"/>
                    <a:gd name="T67" fmla="*/ 1327 h 2111"/>
                    <a:gd name="T68" fmla="*/ 1776 w 1984"/>
                    <a:gd name="T69" fmla="*/ 1263 h 2111"/>
                    <a:gd name="T70" fmla="*/ 1872 w 1984"/>
                    <a:gd name="T71" fmla="*/ 1151 h 2111"/>
                    <a:gd name="T72" fmla="*/ 1936 w 1984"/>
                    <a:gd name="T73" fmla="*/ 1024 h 2111"/>
                    <a:gd name="T74" fmla="*/ 1984 w 1984"/>
                    <a:gd name="T75" fmla="*/ 896 h 2111"/>
                    <a:gd name="T76" fmla="*/ 1984 w 1984"/>
                    <a:gd name="T77" fmla="*/ 800 h 2111"/>
                    <a:gd name="T78" fmla="*/ 1984 w 1984"/>
                    <a:gd name="T79" fmla="*/ 688 h 2111"/>
                    <a:gd name="T80" fmla="*/ 1952 w 1984"/>
                    <a:gd name="T81" fmla="*/ 592 h 2111"/>
                    <a:gd name="T82" fmla="*/ 1904 w 1984"/>
                    <a:gd name="T83" fmla="*/ 512 h 2111"/>
                    <a:gd name="T84" fmla="*/ 1840 w 1984"/>
                    <a:gd name="T85" fmla="*/ 448 h 211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984"/>
                    <a:gd name="T130" fmla="*/ 0 h 2111"/>
                    <a:gd name="T131" fmla="*/ 1984 w 1984"/>
                    <a:gd name="T132" fmla="*/ 2111 h 211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984" h="2111">
                      <a:moveTo>
                        <a:pt x="1872" y="480"/>
                      </a:moveTo>
                      <a:lnTo>
                        <a:pt x="1840" y="448"/>
                      </a:lnTo>
                      <a:lnTo>
                        <a:pt x="1808" y="416"/>
                      </a:lnTo>
                      <a:lnTo>
                        <a:pt x="1776" y="384"/>
                      </a:lnTo>
                      <a:lnTo>
                        <a:pt x="1744" y="352"/>
                      </a:lnTo>
                      <a:lnTo>
                        <a:pt x="1712" y="304"/>
                      </a:lnTo>
                      <a:lnTo>
                        <a:pt x="1664" y="272"/>
                      </a:lnTo>
                      <a:lnTo>
                        <a:pt x="1616" y="240"/>
                      </a:lnTo>
                      <a:lnTo>
                        <a:pt x="1568" y="208"/>
                      </a:lnTo>
                      <a:lnTo>
                        <a:pt x="1520" y="176"/>
                      </a:lnTo>
                      <a:lnTo>
                        <a:pt x="1472" y="144"/>
                      </a:lnTo>
                      <a:lnTo>
                        <a:pt x="1408" y="112"/>
                      </a:lnTo>
                      <a:lnTo>
                        <a:pt x="1360" y="80"/>
                      </a:lnTo>
                      <a:lnTo>
                        <a:pt x="1312" y="64"/>
                      </a:lnTo>
                      <a:lnTo>
                        <a:pt x="1264" y="48"/>
                      </a:lnTo>
                      <a:lnTo>
                        <a:pt x="1216" y="32"/>
                      </a:lnTo>
                      <a:lnTo>
                        <a:pt x="1184" y="16"/>
                      </a:lnTo>
                      <a:lnTo>
                        <a:pt x="1136" y="0"/>
                      </a:lnTo>
                      <a:lnTo>
                        <a:pt x="1104" y="0"/>
                      </a:lnTo>
                      <a:lnTo>
                        <a:pt x="1056" y="0"/>
                      </a:lnTo>
                      <a:lnTo>
                        <a:pt x="1024" y="16"/>
                      </a:lnTo>
                      <a:lnTo>
                        <a:pt x="976" y="32"/>
                      </a:lnTo>
                      <a:lnTo>
                        <a:pt x="928" y="48"/>
                      </a:lnTo>
                      <a:lnTo>
                        <a:pt x="880" y="64"/>
                      </a:lnTo>
                      <a:lnTo>
                        <a:pt x="832" y="80"/>
                      </a:lnTo>
                      <a:lnTo>
                        <a:pt x="800" y="96"/>
                      </a:lnTo>
                      <a:lnTo>
                        <a:pt x="752" y="128"/>
                      </a:lnTo>
                      <a:lnTo>
                        <a:pt x="704" y="144"/>
                      </a:lnTo>
                      <a:lnTo>
                        <a:pt x="656" y="176"/>
                      </a:lnTo>
                      <a:lnTo>
                        <a:pt x="608" y="208"/>
                      </a:lnTo>
                      <a:lnTo>
                        <a:pt x="576" y="240"/>
                      </a:lnTo>
                      <a:lnTo>
                        <a:pt x="528" y="272"/>
                      </a:lnTo>
                      <a:lnTo>
                        <a:pt x="496" y="304"/>
                      </a:lnTo>
                      <a:lnTo>
                        <a:pt x="464" y="336"/>
                      </a:lnTo>
                      <a:lnTo>
                        <a:pt x="448" y="384"/>
                      </a:lnTo>
                      <a:lnTo>
                        <a:pt x="432" y="416"/>
                      </a:lnTo>
                      <a:lnTo>
                        <a:pt x="416" y="464"/>
                      </a:lnTo>
                      <a:lnTo>
                        <a:pt x="416" y="512"/>
                      </a:lnTo>
                      <a:lnTo>
                        <a:pt x="400" y="576"/>
                      </a:lnTo>
                      <a:lnTo>
                        <a:pt x="400" y="624"/>
                      </a:lnTo>
                      <a:lnTo>
                        <a:pt x="384" y="672"/>
                      </a:lnTo>
                      <a:lnTo>
                        <a:pt x="368" y="720"/>
                      </a:lnTo>
                      <a:lnTo>
                        <a:pt x="352" y="768"/>
                      </a:lnTo>
                      <a:lnTo>
                        <a:pt x="320" y="816"/>
                      </a:lnTo>
                      <a:lnTo>
                        <a:pt x="288" y="864"/>
                      </a:lnTo>
                      <a:lnTo>
                        <a:pt x="256" y="912"/>
                      </a:lnTo>
                      <a:lnTo>
                        <a:pt x="224" y="960"/>
                      </a:lnTo>
                      <a:lnTo>
                        <a:pt x="176" y="1008"/>
                      </a:lnTo>
                      <a:lnTo>
                        <a:pt x="128" y="1071"/>
                      </a:lnTo>
                      <a:lnTo>
                        <a:pt x="80" y="1135"/>
                      </a:lnTo>
                      <a:lnTo>
                        <a:pt x="48" y="1215"/>
                      </a:lnTo>
                      <a:lnTo>
                        <a:pt x="32" y="1263"/>
                      </a:lnTo>
                      <a:lnTo>
                        <a:pt x="16" y="1327"/>
                      </a:lnTo>
                      <a:lnTo>
                        <a:pt x="0" y="1391"/>
                      </a:lnTo>
                      <a:lnTo>
                        <a:pt x="0" y="1455"/>
                      </a:lnTo>
                      <a:lnTo>
                        <a:pt x="0" y="1519"/>
                      </a:lnTo>
                      <a:lnTo>
                        <a:pt x="0" y="1583"/>
                      </a:lnTo>
                      <a:lnTo>
                        <a:pt x="16" y="1631"/>
                      </a:lnTo>
                      <a:lnTo>
                        <a:pt x="16" y="1695"/>
                      </a:lnTo>
                      <a:lnTo>
                        <a:pt x="32" y="1743"/>
                      </a:lnTo>
                      <a:lnTo>
                        <a:pt x="48" y="1791"/>
                      </a:lnTo>
                      <a:lnTo>
                        <a:pt x="80" y="1839"/>
                      </a:lnTo>
                      <a:lnTo>
                        <a:pt x="96" y="1887"/>
                      </a:lnTo>
                      <a:lnTo>
                        <a:pt x="128" y="1935"/>
                      </a:lnTo>
                      <a:lnTo>
                        <a:pt x="160" y="1983"/>
                      </a:lnTo>
                      <a:lnTo>
                        <a:pt x="208" y="2031"/>
                      </a:lnTo>
                      <a:lnTo>
                        <a:pt x="256" y="2079"/>
                      </a:lnTo>
                      <a:lnTo>
                        <a:pt x="304" y="2095"/>
                      </a:lnTo>
                      <a:lnTo>
                        <a:pt x="336" y="2111"/>
                      </a:lnTo>
                      <a:lnTo>
                        <a:pt x="384" y="2111"/>
                      </a:lnTo>
                      <a:lnTo>
                        <a:pt x="432" y="2111"/>
                      </a:lnTo>
                      <a:lnTo>
                        <a:pt x="480" y="2111"/>
                      </a:lnTo>
                      <a:lnTo>
                        <a:pt x="528" y="2111"/>
                      </a:lnTo>
                      <a:lnTo>
                        <a:pt x="592" y="2095"/>
                      </a:lnTo>
                      <a:lnTo>
                        <a:pt x="640" y="2079"/>
                      </a:lnTo>
                      <a:lnTo>
                        <a:pt x="688" y="2079"/>
                      </a:lnTo>
                      <a:lnTo>
                        <a:pt x="736" y="2079"/>
                      </a:lnTo>
                      <a:lnTo>
                        <a:pt x="800" y="2063"/>
                      </a:lnTo>
                      <a:lnTo>
                        <a:pt x="848" y="2047"/>
                      </a:lnTo>
                      <a:lnTo>
                        <a:pt x="896" y="2031"/>
                      </a:lnTo>
                      <a:lnTo>
                        <a:pt x="928" y="2015"/>
                      </a:lnTo>
                      <a:lnTo>
                        <a:pt x="976" y="1999"/>
                      </a:lnTo>
                      <a:lnTo>
                        <a:pt x="1008" y="1983"/>
                      </a:lnTo>
                      <a:lnTo>
                        <a:pt x="1056" y="1967"/>
                      </a:lnTo>
                      <a:lnTo>
                        <a:pt x="1088" y="1951"/>
                      </a:lnTo>
                      <a:lnTo>
                        <a:pt x="1136" y="1919"/>
                      </a:lnTo>
                      <a:lnTo>
                        <a:pt x="1168" y="1871"/>
                      </a:lnTo>
                      <a:lnTo>
                        <a:pt x="1200" y="1839"/>
                      </a:lnTo>
                      <a:lnTo>
                        <a:pt x="1216" y="1807"/>
                      </a:lnTo>
                      <a:lnTo>
                        <a:pt x="1232" y="1775"/>
                      </a:lnTo>
                      <a:lnTo>
                        <a:pt x="1264" y="1743"/>
                      </a:lnTo>
                      <a:lnTo>
                        <a:pt x="1280" y="1695"/>
                      </a:lnTo>
                      <a:lnTo>
                        <a:pt x="1312" y="1663"/>
                      </a:lnTo>
                      <a:lnTo>
                        <a:pt x="1344" y="1615"/>
                      </a:lnTo>
                      <a:lnTo>
                        <a:pt x="1392" y="1567"/>
                      </a:lnTo>
                      <a:lnTo>
                        <a:pt x="1424" y="1519"/>
                      </a:lnTo>
                      <a:lnTo>
                        <a:pt x="1472" y="1487"/>
                      </a:lnTo>
                      <a:lnTo>
                        <a:pt x="1504" y="1439"/>
                      </a:lnTo>
                      <a:lnTo>
                        <a:pt x="1536" y="1423"/>
                      </a:lnTo>
                      <a:lnTo>
                        <a:pt x="1568" y="1391"/>
                      </a:lnTo>
                      <a:lnTo>
                        <a:pt x="1600" y="1359"/>
                      </a:lnTo>
                      <a:lnTo>
                        <a:pt x="1648" y="1327"/>
                      </a:lnTo>
                      <a:lnTo>
                        <a:pt x="1696" y="1311"/>
                      </a:lnTo>
                      <a:lnTo>
                        <a:pt x="1728" y="1279"/>
                      </a:lnTo>
                      <a:lnTo>
                        <a:pt x="1776" y="1263"/>
                      </a:lnTo>
                      <a:lnTo>
                        <a:pt x="1808" y="1231"/>
                      </a:lnTo>
                      <a:lnTo>
                        <a:pt x="1840" y="1199"/>
                      </a:lnTo>
                      <a:lnTo>
                        <a:pt x="1872" y="1151"/>
                      </a:lnTo>
                      <a:lnTo>
                        <a:pt x="1904" y="1119"/>
                      </a:lnTo>
                      <a:lnTo>
                        <a:pt x="1920" y="1071"/>
                      </a:lnTo>
                      <a:lnTo>
                        <a:pt x="1936" y="1024"/>
                      </a:lnTo>
                      <a:lnTo>
                        <a:pt x="1952" y="976"/>
                      </a:lnTo>
                      <a:lnTo>
                        <a:pt x="1968" y="944"/>
                      </a:lnTo>
                      <a:lnTo>
                        <a:pt x="1984" y="896"/>
                      </a:lnTo>
                      <a:lnTo>
                        <a:pt x="1984" y="864"/>
                      </a:lnTo>
                      <a:lnTo>
                        <a:pt x="1984" y="832"/>
                      </a:lnTo>
                      <a:lnTo>
                        <a:pt x="1984" y="800"/>
                      </a:lnTo>
                      <a:lnTo>
                        <a:pt x="1984" y="768"/>
                      </a:lnTo>
                      <a:lnTo>
                        <a:pt x="1984" y="720"/>
                      </a:lnTo>
                      <a:lnTo>
                        <a:pt x="1984" y="688"/>
                      </a:lnTo>
                      <a:lnTo>
                        <a:pt x="1984" y="656"/>
                      </a:lnTo>
                      <a:lnTo>
                        <a:pt x="1968" y="624"/>
                      </a:lnTo>
                      <a:lnTo>
                        <a:pt x="1952" y="592"/>
                      </a:lnTo>
                      <a:lnTo>
                        <a:pt x="1936" y="560"/>
                      </a:lnTo>
                      <a:lnTo>
                        <a:pt x="1920" y="544"/>
                      </a:lnTo>
                      <a:lnTo>
                        <a:pt x="1904" y="512"/>
                      </a:lnTo>
                      <a:lnTo>
                        <a:pt x="1888" y="480"/>
                      </a:lnTo>
                      <a:lnTo>
                        <a:pt x="1856" y="464"/>
                      </a:lnTo>
                      <a:lnTo>
                        <a:pt x="1840" y="448"/>
                      </a:lnTo>
                      <a:lnTo>
                        <a:pt x="1824" y="432"/>
                      </a:lnTo>
                      <a:lnTo>
                        <a:pt x="1872" y="480"/>
                      </a:lnTo>
                      <a:close/>
                    </a:path>
                  </a:pathLst>
                </a:custGeom>
                <a:solidFill>
                  <a:srgbClr val="90C396">
                    <a:alpha val="5882"/>
                  </a:srgbClr>
                </a:solidFill>
                <a:ln w="12700">
                  <a:solidFill>
                    <a:srgbClr val="90C39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13"/>
                <p:cNvSpPr>
                  <a:spLocks noChangeAspect="1"/>
                </p:cNvSpPr>
                <p:nvPr/>
              </p:nvSpPr>
              <p:spPr bwMode="auto">
                <a:xfrm>
                  <a:off x="784" y="1648"/>
                  <a:ext cx="1984" cy="2111"/>
                </a:xfrm>
                <a:custGeom>
                  <a:avLst/>
                  <a:gdLst>
                    <a:gd name="T0" fmla="*/ 1776 w 1984"/>
                    <a:gd name="T1" fmla="*/ 384 h 2111"/>
                    <a:gd name="T2" fmla="*/ 1712 w 1984"/>
                    <a:gd name="T3" fmla="*/ 304 h 2111"/>
                    <a:gd name="T4" fmla="*/ 1568 w 1984"/>
                    <a:gd name="T5" fmla="*/ 208 h 2111"/>
                    <a:gd name="T6" fmla="*/ 1408 w 1984"/>
                    <a:gd name="T7" fmla="*/ 112 h 2111"/>
                    <a:gd name="T8" fmla="*/ 1312 w 1984"/>
                    <a:gd name="T9" fmla="*/ 64 h 2111"/>
                    <a:gd name="T10" fmla="*/ 1184 w 1984"/>
                    <a:gd name="T11" fmla="*/ 16 h 2111"/>
                    <a:gd name="T12" fmla="*/ 1056 w 1984"/>
                    <a:gd name="T13" fmla="*/ 0 h 2111"/>
                    <a:gd name="T14" fmla="*/ 976 w 1984"/>
                    <a:gd name="T15" fmla="*/ 32 h 2111"/>
                    <a:gd name="T16" fmla="*/ 832 w 1984"/>
                    <a:gd name="T17" fmla="*/ 80 h 2111"/>
                    <a:gd name="T18" fmla="*/ 704 w 1984"/>
                    <a:gd name="T19" fmla="*/ 144 h 2111"/>
                    <a:gd name="T20" fmla="*/ 608 w 1984"/>
                    <a:gd name="T21" fmla="*/ 208 h 2111"/>
                    <a:gd name="T22" fmla="*/ 496 w 1984"/>
                    <a:gd name="T23" fmla="*/ 304 h 2111"/>
                    <a:gd name="T24" fmla="*/ 432 w 1984"/>
                    <a:gd name="T25" fmla="*/ 416 h 2111"/>
                    <a:gd name="T26" fmla="*/ 416 w 1984"/>
                    <a:gd name="T27" fmla="*/ 512 h 2111"/>
                    <a:gd name="T28" fmla="*/ 384 w 1984"/>
                    <a:gd name="T29" fmla="*/ 672 h 2111"/>
                    <a:gd name="T30" fmla="*/ 320 w 1984"/>
                    <a:gd name="T31" fmla="*/ 816 h 2111"/>
                    <a:gd name="T32" fmla="*/ 256 w 1984"/>
                    <a:gd name="T33" fmla="*/ 912 h 2111"/>
                    <a:gd name="T34" fmla="*/ 128 w 1984"/>
                    <a:gd name="T35" fmla="*/ 1071 h 2111"/>
                    <a:gd name="T36" fmla="*/ 32 w 1984"/>
                    <a:gd name="T37" fmla="*/ 1263 h 2111"/>
                    <a:gd name="T38" fmla="*/ 0 w 1984"/>
                    <a:gd name="T39" fmla="*/ 1391 h 2111"/>
                    <a:gd name="T40" fmla="*/ 0 w 1984"/>
                    <a:gd name="T41" fmla="*/ 1583 h 2111"/>
                    <a:gd name="T42" fmla="*/ 32 w 1984"/>
                    <a:gd name="T43" fmla="*/ 1743 h 2111"/>
                    <a:gd name="T44" fmla="*/ 80 w 1984"/>
                    <a:gd name="T45" fmla="*/ 1839 h 2111"/>
                    <a:gd name="T46" fmla="*/ 160 w 1984"/>
                    <a:gd name="T47" fmla="*/ 1983 h 2111"/>
                    <a:gd name="T48" fmla="*/ 304 w 1984"/>
                    <a:gd name="T49" fmla="*/ 2095 h 2111"/>
                    <a:gd name="T50" fmla="*/ 384 w 1984"/>
                    <a:gd name="T51" fmla="*/ 2111 h 2111"/>
                    <a:gd name="T52" fmla="*/ 528 w 1984"/>
                    <a:gd name="T53" fmla="*/ 2111 h 2111"/>
                    <a:gd name="T54" fmla="*/ 688 w 1984"/>
                    <a:gd name="T55" fmla="*/ 2079 h 2111"/>
                    <a:gd name="T56" fmla="*/ 800 w 1984"/>
                    <a:gd name="T57" fmla="*/ 2063 h 2111"/>
                    <a:gd name="T58" fmla="*/ 928 w 1984"/>
                    <a:gd name="T59" fmla="*/ 2015 h 2111"/>
                    <a:gd name="T60" fmla="*/ 1056 w 1984"/>
                    <a:gd name="T61" fmla="*/ 1967 h 2111"/>
                    <a:gd name="T62" fmla="*/ 1136 w 1984"/>
                    <a:gd name="T63" fmla="*/ 1919 h 2111"/>
                    <a:gd name="T64" fmla="*/ 1216 w 1984"/>
                    <a:gd name="T65" fmla="*/ 1807 h 2111"/>
                    <a:gd name="T66" fmla="*/ 1280 w 1984"/>
                    <a:gd name="T67" fmla="*/ 1695 h 2111"/>
                    <a:gd name="T68" fmla="*/ 1344 w 1984"/>
                    <a:gd name="T69" fmla="*/ 1615 h 2111"/>
                    <a:gd name="T70" fmla="*/ 1472 w 1984"/>
                    <a:gd name="T71" fmla="*/ 1487 h 2111"/>
                    <a:gd name="T72" fmla="*/ 1568 w 1984"/>
                    <a:gd name="T73" fmla="*/ 1391 h 2111"/>
                    <a:gd name="T74" fmla="*/ 1648 w 1984"/>
                    <a:gd name="T75" fmla="*/ 1327 h 2111"/>
                    <a:gd name="T76" fmla="*/ 1776 w 1984"/>
                    <a:gd name="T77" fmla="*/ 1263 h 2111"/>
                    <a:gd name="T78" fmla="*/ 1872 w 1984"/>
                    <a:gd name="T79" fmla="*/ 1151 h 2111"/>
                    <a:gd name="T80" fmla="*/ 1920 w 1984"/>
                    <a:gd name="T81" fmla="*/ 1071 h 2111"/>
                    <a:gd name="T82" fmla="*/ 1968 w 1984"/>
                    <a:gd name="T83" fmla="*/ 944 h 2111"/>
                    <a:gd name="T84" fmla="*/ 1984 w 1984"/>
                    <a:gd name="T85" fmla="*/ 832 h 2111"/>
                    <a:gd name="T86" fmla="*/ 1984 w 1984"/>
                    <a:gd name="T87" fmla="*/ 768 h 2111"/>
                    <a:gd name="T88" fmla="*/ 1984 w 1984"/>
                    <a:gd name="T89" fmla="*/ 656 h 2111"/>
                    <a:gd name="T90" fmla="*/ 1936 w 1984"/>
                    <a:gd name="T91" fmla="*/ 560 h 2111"/>
                    <a:gd name="T92" fmla="*/ 1904 w 1984"/>
                    <a:gd name="T93" fmla="*/ 512 h 2111"/>
                    <a:gd name="T94" fmla="*/ 1840 w 1984"/>
                    <a:gd name="T95" fmla="*/ 448 h 211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984"/>
                    <a:gd name="T145" fmla="*/ 0 h 2111"/>
                    <a:gd name="T146" fmla="*/ 1984 w 1984"/>
                    <a:gd name="T147" fmla="*/ 2111 h 211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984" h="2111">
                      <a:moveTo>
                        <a:pt x="1840" y="448"/>
                      </a:moveTo>
                      <a:lnTo>
                        <a:pt x="1840" y="448"/>
                      </a:lnTo>
                      <a:lnTo>
                        <a:pt x="1808" y="416"/>
                      </a:lnTo>
                      <a:lnTo>
                        <a:pt x="1776" y="384"/>
                      </a:lnTo>
                      <a:lnTo>
                        <a:pt x="1744" y="352"/>
                      </a:lnTo>
                      <a:lnTo>
                        <a:pt x="1712" y="304"/>
                      </a:lnTo>
                      <a:lnTo>
                        <a:pt x="1664" y="272"/>
                      </a:lnTo>
                      <a:lnTo>
                        <a:pt x="1616" y="240"/>
                      </a:lnTo>
                      <a:lnTo>
                        <a:pt x="1568" y="208"/>
                      </a:lnTo>
                      <a:lnTo>
                        <a:pt x="1520" y="176"/>
                      </a:lnTo>
                      <a:lnTo>
                        <a:pt x="1472" y="144"/>
                      </a:lnTo>
                      <a:lnTo>
                        <a:pt x="1408" y="112"/>
                      </a:lnTo>
                      <a:lnTo>
                        <a:pt x="1360" y="80"/>
                      </a:lnTo>
                      <a:lnTo>
                        <a:pt x="1312" y="64"/>
                      </a:lnTo>
                      <a:lnTo>
                        <a:pt x="1264" y="48"/>
                      </a:lnTo>
                      <a:lnTo>
                        <a:pt x="1216" y="32"/>
                      </a:lnTo>
                      <a:lnTo>
                        <a:pt x="1184" y="16"/>
                      </a:lnTo>
                      <a:lnTo>
                        <a:pt x="1136" y="0"/>
                      </a:lnTo>
                      <a:lnTo>
                        <a:pt x="1104" y="0"/>
                      </a:lnTo>
                      <a:lnTo>
                        <a:pt x="1056" y="0"/>
                      </a:lnTo>
                      <a:lnTo>
                        <a:pt x="1024" y="16"/>
                      </a:lnTo>
                      <a:lnTo>
                        <a:pt x="976" y="32"/>
                      </a:lnTo>
                      <a:lnTo>
                        <a:pt x="928" y="48"/>
                      </a:lnTo>
                      <a:lnTo>
                        <a:pt x="880" y="64"/>
                      </a:lnTo>
                      <a:lnTo>
                        <a:pt x="832" y="80"/>
                      </a:lnTo>
                      <a:lnTo>
                        <a:pt x="800" y="96"/>
                      </a:lnTo>
                      <a:lnTo>
                        <a:pt x="752" y="128"/>
                      </a:lnTo>
                      <a:lnTo>
                        <a:pt x="704" y="144"/>
                      </a:lnTo>
                      <a:lnTo>
                        <a:pt x="656" y="176"/>
                      </a:lnTo>
                      <a:lnTo>
                        <a:pt x="608" y="208"/>
                      </a:lnTo>
                      <a:lnTo>
                        <a:pt x="576" y="240"/>
                      </a:lnTo>
                      <a:lnTo>
                        <a:pt x="528" y="272"/>
                      </a:lnTo>
                      <a:lnTo>
                        <a:pt x="496" y="304"/>
                      </a:lnTo>
                      <a:lnTo>
                        <a:pt x="464" y="336"/>
                      </a:lnTo>
                      <a:lnTo>
                        <a:pt x="448" y="384"/>
                      </a:lnTo>
                      <a:lnTo>
                        <a:pt x="432" y="416"/>
                      </a:lnTo>
                      <a:lnTo>
                        <a:pt x="416" y="464"/>
                      </a:lnTo>
                      <a:lnTo>
                        <a:pt x="416" y="512"/>
                      </a:lnTo>
                      <a:lnTo>
                        <a:pt x="400" y="576"/>
                      </a:lnTo>
                      <a:lnTo>
                        <a:pt x="400" y="624"/>
                      </a:lnTo>
                      <a:lnTo>
                        <a:pt x="384" y="672"/>
                      </a:lnTo>
                      <a:lnTo>
                        <a:pt x="368" y="720"/>
                      </a:lnTo>
                      <a:lnTo>
                        <a:pt x="352" y="768"/>
                      </a:lnTo>
                      <a:lnTo>
                        <a:pt x="320" y="816"/>
                      </a:lnTo>
                      <a:lnTo>
                        <a:pt x="288" y="864"/>
                      </a:lnTo>
                      <a:lnTo>
                        <a:pt x="256" y="912"/>
                      </a:lnTo>
                      <a:lnTo>
                        <a:pt x="224" y="960"/>
                      </a:lnTo>
                      <a:lnTo>
                        <a:pt x="176" y="1008"/>
                      </a:lnTo>
                      <a:lnTo>
                        <a:pt x="128" y="1071"/>
                      </a:lnTo>
                      <a:lnTo>
                        <a:pt x="80" y="1135"/>
                      </a:lnTo>
                      <a:lnTo>
                        <a:pt x="48" y="1215"/>
                      </a:lnTo>
                      <a:lnTo>
                        <a:pt x="32" y="1263"/>
                      </a:lnTo>
                      <a:lnTo>
                        <a:pt x="16" y="1327"/>
                      </a:lnTo>
                      <a:lnTo>
                        <a:pt x="0" y="1391"/>
                      </a:lnTo>
                      <a:lnTo>
                        <a:pt x="0" y="1455"/>
                      </a:lnTo>
                      <a:lnTo>
                        <a:pt x="0" y="1519"/>
                      </a:lnTo>
                      <a:lnTo>
                        <a:pt x="0" y="1583"/>
                      </a:lnTo>
                      <a:lnTo>
                        <a:pt x="16" y="1631"/>
                      </a:lnTo>
                      <a:lnTo>
                        <a:pt x="16" y="1695"/>
                      </a:lnTo>
                      <a:lnTo>
                        <a:pt x="32" y="1743"/>
                      </a:lnTo>
                      <a:lnTo>
                        <a:pt x="48" y="1791"/>
                      </a:lnTo>
                      <a:lnTo>
                        <a:pt x="80" y="1839"/>
                      </a:lnTo>
                      <a:lnTo>
                        <a:pt x="96" y="1887"/>
                      </a:lnTo>
                      <a:lnTo>
                        <a:pt x="128" y="1935"/>
                      </a:lnTo>
                      <a:lnTo>
                        <a:pt x="160" y="1983"/>
                      </a:lnTo>
                      <a:lnTo>
                        <a:pt x="208" y="2031"/>
                      </a:lnTo>
                      <a:lnTo>
                        <a:pt x="256" y="2079"/>
                      </a:lnTo>
                      <a:lnTo>
                        <a:pt x="304" y="2095"/>
                      </a:lnTo>
                      <a:lnTo>
                        <a:pt x="336" y="2111"/>
                      </a:lnTo>
                      <a:lnTo>
                        <a:pt x="384" y="2111"/>
                      </a:lnTo>
                      <a:lnTo>
                        <a:pt x="432" y="2111"/>
                      </a:lnTo>
                      <a:lnTo>
                        <a:pt x="480" y="2111"/>
                      </a:lnTo>
                      <a:lnTo>
                        <a:pt x="528" y="2111"/>
                      </a:lnTo>
                      <a:lnTo>
                        <a:pt x="592" y="2095"/>
                      </a:lnTo>
                      <a:lnTo>
                        <a:pt x="640" y="2079"/>
                      </a:lnTo>
                      <a:lnTo>
                        <a:pt x="688" y="2079"/>
                      </a:lnTo>
                      <a:lnTo>
                        <a:pt x="736" y="2079"/>
                      </a:lnTo>
                      <a:lnTo>
                        <a:pt x="800" y="2063"/>
                      </a:lnTo>
                      <a:lnTo>
                        <a:pt x="848" y="2047"/>
                      </a:lnTo>
                      <a:lnTo>
                        <a:pt x="896" y="2031"/>
                      </a:lnTo>
                      <a:lnTo>
                        <a:pt x="928" y="2015"/>
                      </a:lnTo>
                      <a:lnTo>
                        <a:pt x="976" y="1999"/>
                      </a:lnTo>
                      <a:lnTo>
                        <a:pt x="1008" y="1983"/>
                      </a:lnTo>
                      <a:lnTo>
                        <a:pt x="1056" y="1967"/>
                      </a:lnTo>
                      <a:lnTo>
                        <a:pt x="1088" y="1951"/>
                      </a:lnTo>
                      <a:lnTo>
                        <a:pt x="1136" y="1919"/>
                      </a:lnTo>
                      <a:lnTo>
                        <a:pt x="1168" y="1871"/>
                      </a:lnTo>
                      <a:lnTo>
                        <a:pt x="1200" y="1839"/>
                      </a:lnTo>
                      <a:lnTo>
                        <a:pt x="1216" y="1807"/>
                      </a:lnTo>
                      <a:lnTo>
                        <a:pt x="1232" y="1775"/>
                      </a:lnTo>
                      <a:lnTo>
                        <a:pt x="1264" y="1743"/>
                      </a:lnTo>
                      <a:lnTo>
                        <a:pt x="1280" y="1695"/>
                      </a:lnTo>
                      <a:lnTo>
                        <a:pt x="1312" y="1663"/>
                      </a:lnTo>
                      <a:lnTo>
                        <a:pt x="1344" y="1615"/>
                      </a:lnTo>
                      <a:lnTo>
                        <a:pt x="1392" y="1567"/>
                      </a:lnTo>
                      <a:lnTo>
                        <a:pt x="1424" y="1519"/>
                      </a:lnTo>
                      <a:lnTo>
                        <a:pt x="1472" y="1487"/>
                      </a:lnTo>
                      <a:lnTo>
                        <a:pt x="1504" y="1439"/>
                      </a:lnTo>
                      <a:lnTo>
                        <a:pt x="1536" y="1423"/>
                      </a:lnTo>
                      <a:lnTo>
                        <a:pt x="1568" y="1391"/>
                      </a:lnTo>
                      <a:lnTo>
                        <a:pt x="1600" y="1359"/>
                      </a:lnTo>
                      <a:lnTo>
                        <a:pt x="1648" y="1327"/>
                      </a:lnTo>
                      <a:lnTo>
                        <a:pt x="1696" y="1311"/>
                      </a:lnTo>
                      <a:lnTo>
                        <a:pt x="1728" y="1279"/>
                      </a:lnTo>
                      <a:lnTo>
                        <a:pt x="1776" y="1263"/>
                      </a:lnTo>
                      <a:lnTo>
                        <a:pt x="1808" y="1231"/>
                      </a:lnTo>
                      <a:lnTo>
                        <a:pt x="1840" y="1199"/>
                      </a:lnTo>
                      <a:lnTo>
                        <a:pt x="1872" y="1151"/>
                      </a:lnTo>
                      <a:lnTo>
                        <a:pt x="1904" y="1119"/>
                      </a:lnTo>
                      <a:lnTo>
                        <a:pt x="1920" y="1071"/>
                      </a:lnTo>
                      <a:lnTo>
                        <a:pt x="1936" y="1024"/>
                      </a:lnTo>
                      <a:lnTo>
                        <a:pt x="1952" y="976"/>
                      </a:lnTo>
                      <a:lnTo>
                        <a:pt x="1968" y="944"/>
                      </a:lnTo>
                      <a:lnTo>
                        <a:pt x="1984" y="896"/>
                      </a:lnTo>
                      <a:lnTo>
                        <a:pt x="1984" y="864"/>
                      </a:lnTo>
                      <a:lnTo>
                        <a:pt x="1984" y="832"/>
                      </a:lnTo>
                      <a:lnTo>
                        <a:pt x="1984" y="800"/>
                      </a:lnTo>
                      <a:lnTo>
                        <a:pt x="1984" y="768"/>
                      </a:lnTo>
                      <a:lnTo>
                        <a:pt x="1984" y="720"/>
                      </a:lnTo>
                      <a:lnTo>
                        <a:pt x="1984" y="688"/>
                      </a:lnTo>
                      <a:lnTo>
                        <a:pt x="1984" y="656"/>
                      </a:lnTo>
                      <a:lnTo>
                        <a:pt x="1968" y="624"/>
                      </a:lnTo>
                      <a:lnTo>
                        <a:pt x="1952" y="592"/>
                      </a:lnTo>
                      <a:lnTo>
                        <a:pt x="1936" y="560"/>
                      </a:lnTo>
                      <a:lnTo>
                        <a:pt x="1920" y="544"/>
                      </a:lnTo>
                      <a:lnTo>
                        <a:pt x="1904" y="512"/>
                      </a:lnTo>
                      <a:lnTo>
                        <a:pt x="1888" y="480"/>
                      </a:lnTo>
                      <a:lnTo>
                        <a:pt x="1856" y="464"/>
                      </a:lnTo>
                      <a:lnTo>
                        <a:pt x="1840" y="448"/>
                      </a:lnTo>
                      <a:lnTo>
                        <a:pt x="1824" y="432"/>
                      </a:lnTo>
                    </a:path>
                  </a:pathLst>
                </a:custGeom>
                <a:noFill/>
                <a:ln w="12700">
                  <a:solidFill>
                    <a:srgbClr val="90C39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14"/>
                <p:cNvSpPr>
                  <a:spLocks noChangeAspect="1"/>
                </p:cNvSpPr>
                <p:nvPr/>
              </p:nvSpPr>
              <p:spPr bwMode="auto">
                <a:xfrm>
                  <a:off x="800" y="1664"/>
                  <a:ext cx="1952" cy="2079"/>
                </a:xfrm>
                <a:custGeom>
                  <a:avLst/>
                  <a:gdLst>
                    <a:gd name="T0" fmla="*/ 1776 w 1952"/>
                    <a:gd name="T1" fmla="*/ 416 h 2079"/>
                    <a:gd name="T2" fmla="*/ 1680 w 1952"/>
                    <a:gd name="T3" fmla="*/ 304 h 2079"/>
                    <a:gd name="T4" fmla="*/ 1536 w 1952"/>
                    <a:gd name="T5" fmla="*/ 208 h 2079"/>
                    <a:gd name="T6" fmla="*/ 1392 w 1952"/>
                    <a:gd name="T7" fmla="*/ 112 h 2079"/>
                    <a:gd name="T8" fmla="*/ 1248 w 1952"/>
                    <a:gd name="T9" fmla="*/ 48 h 2079"/>
                    <a:gd name="T10" fmla="*/ 1120 w 1952"/>
                    <a:gd name="T11" fmla="*/ 16 h 2079"/>
                    <a:gd name="T12" fmla="*/ 1008 w 1952"/>
                    <a:gd name="T13" fmla="*/ 16 h 2079"/>
                    <a:gd name="T14" fmla="*/ 864 w 1952"/>
                    <a:gd name="T15" fmla="*/ 64 h 2079"/>
                    <a:gd name="T16" fmla="*/ 736 w 1952"/>
                    <a:gd name="T17" fmla="*/ 128 h 2079"/>
                    <a:gd name="T18" fmla="*/ 608 w 1952"/>
                    <a:gd name="T19" fmla="*/ 208 h 2079"/>
                    <a:gd name="T20" fmla="*/ 496 w 1952"/>
                    <a:gd name="T21" fmla="*/ 304 h 2079"/>
                    <a:gd name="T22" fmla="*/ 432 w 1952"/>
                    <a:gd name="T23" fmla="*/ 416 h 2079"/>
                    <a:gd name="T24" fmla="*/ 400 w 1952"/>
                    <a:gd name="T25" fmla="*/ 560 h 2079"/>
                    <a:gd name="T26" fmla="*/ 368 w 1952"/>
                    <a:gd name="T27" fmla="*/ 720 h 2079"/>
                    <a:gd name="T28" fmla="*/ 288 w 1952"/>
                    <a:gd name="T29" fmla="*/ 848 h 2079"/>
                    <a:gd name="T30" fmla="*/ 176 w 1952"/>
                    <a:gd name="T31" fmla="*/ 992 h 2079"/>
                    <a:gd name="T32" fmla="*/ 48 w 1952"/>
                    <a:gd name="T33" fmla="*/ 1183 h 2079"/>
                    <a:gd name="T34" fmla="*/ 0 w 1952"/>
                    <a:gd name="T35" fmla="*/ 1375 h 2079"/>
                    <a:gd name="T36" fmla="*/ 16 w 1952"/>
                    <a:gd name="T37" fmla="*/ 1551 h 2079"/>
                    <a:gd name="T38" fmla="*/ 32 w 1952"/>
                    <a:gd name="T39" fmla="*/ 1711 h 2079"/>
                    <a:gd name="T40" fmla="*/ 96 w 1952"/>
                    <a:gd name="T41" fmla="*/ 1855 h 2079"/>
                    <a:gd name="T42" fmla="*/ 208 w 1952"/>
                    <a:gd name="T43" fmla="*/ 1999 h 2079"/>
                    <a:gd name="T44" fmla="*/ 336 w 1952"/>
                    <a:gd name="T45" fmla="*/ 2079 h 2079"/>
                    <a:gd name="T46" fmla="*/ 464 w 1952"/>
                    <a:gd name="T47" fmla="*/ 2079 h 2079"/>
                    <a:gd name="T48" fmla="*/ 640 w 1952"/>
                    <a:gd name="T49" fmla="*/ 2047 h 2079"/>
                    <a:gd name="T50" fmla="*/ 784 w 1952"/>
                    <a:gd name="T51" fmla="*/ 2031 h 2079"/>
                    <a:gd name="T52" fmla="*/ 912 w 1952"/>
                    <a:gd name="T53" fmla="*/ 1983 h 2079"/>
                    <a:gd name="T54" fmla="*/ 1040 w 1952"/>
                    <a:gd name="T55" fmla="*/ 1935 h 2079"/>
                    <a:gd name="T56" fmla="*/ 1152 w 1952"/>
                    <a:gd name="T57" fmla="*/ 1839 h 2079"/>
                    <a:gd name="T58" fmla="*/ 1216 w 1952"/>
                    <a:gd name="T59" fmla="*/ 1743 h 2079"/>
                    <a:gd name="T60" fmla="*/ 1296 w 1952"/>
                    <a:gd name="T61" fmla="*/ 1631 h 2079"/>
                    <a:gd name="T62" fmla="*/ 1408 w 1952"/>
                    <a:gd name="T63" fmla="*/ 1487 h 2079"/>
                    <a:gd name="T64" fmla="*/ 1504 w 1952"/>
                    <a:gd name="T65" fmla="*/ 1391 h 2079"/>
                    <a:gd name="T66" fmla="*/ 1616 w 1952"/>
                    <a:gd name="T67" fmla="*/ 1311 h 2079"/>
                    <a:gd name="T68" fmla="*/ 1744 w 1952"/>
                    <a:gd name="T69" fmla="*/ 1231 h 2079"/>
                    <a:gd name="T70" fmla="*/ 1840 w 1952"/>
                    <a:gd name="T71" fmla="*/ 1135 h 2079"/>
                    <a:gd name="T72" fmla="*/ 1904 w 1952"/>
                    <a:gd name="T73" fmla="*/ 1008 h 2079"/>
                    <a:gd name="T74" fmla="*/ 1936 w 1952"/>
                    <a:gd name="T75" fmla="*/ 880 h 2079"/>
                    <a:gd name="T76" fmla="*/ 1952 w 1952"/>
                    <a:gd name="T77" fmla="*/ 784 h 2079"/>
                    <a:gd name="T78" fmla="*/ 1952 w 1952"/>
                    <a:gd name="T79" fmla="*/ 688 h 2079"/>
                    <a:gd name="T80" fmla="*/ 1920 w 1952"/>
                    <a:gd name="T81" fmla="*/ 592 h 2079"/>
                    <a:gd name="T82" fmla="*/ 1872 w 1952"/>
                    <a:gd name="T83" fmla="*/ 512 h 2079"/>
                    <a:gd name="T84" fmla="*/ 1808 w 1952"/>
                    <a:gd name="T85" fmla="*/ 432 h 207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952"/>
                    <a:gd name="T130" fmla="*/ 0 h 2079"/>
                    <a:gd name="T131" fmla="*/ 1952 w 1952"/>
                    <a:gd name="T132" fmla="*/ 2079 h 207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952" h="2079">
                      <a:moveTo>
                        <a:pt x="1840" y="480"/>
                      </a:moveTo>
                      <a:lnTo>
                        <a:pt x="1808" y="448"/>
                      </a:lnTo>
                      <a:lnTo>
                        <a:pt x="1776" y="416"/>
                      </a:lnTo>
                      <a:lnTo>
                        <a:pt x="1744" y="384"/>
                      </a:lnTo>
                      <a:lnTo>
                        <a:pt x="1712" y="336"/>
                      </a:lnTo>
                      <a:lnTo>
                        <a:pt x="1680" y="304"/>
                      </a:lnTo>
                      <a:lnTo>
                        <a:pt x="1632" y="272"/>
                      </a:lnTo>
                      <a:lnTo>
                        <a:pt x="1584" y="240"/>
                      </a:lnTo>
                      <a:lnTo>
                        <a:pt x="1536" y="208"/>
                      </a:lnTo>
                      <a:lnTo>
                        <a:pt x="1488" y="176"/>
                      </a:lnTo>
                      <a:lnTo>
                        <a:pt x="1440" y="144"/>
                      </a:lnTo>
                      <a:lnTo>
                        <a:pt x="1392" y="112"/>
                      </a:lnTo>
                      <a:lnTo>
                        <a:pt x="1328" y="80"/>
                      </a:lnTo>
                      <a:lnTo>
                        <a:pt x="1280" y="64"/>
                      </a:lnTo>
                      <a:lnTo>
                        <a:pt x="1248" y="48"/>
                      </a:lnTo>
                      <a:lnTo>
                        <a:pt x="1200" y="32"/>
                      </a:lnTo>
                      <a:lnTo>
                        <a:pt x="1168" y="16"/>
                      </a:lnTo>
                      <a:lnTo>
                        <a:pt x="1120" y="16"/>
                      </a:lnTo>
                      <a:lnTo>
                        <a:pt x="1088" y="0"/>
                      </a:lnTo>
                      <a:lnTo>
                        <a:pt x="1040" y="16"/>
                      </a:lnTo>
                      <a:lnTo>
                        <a:pt x="1008" y="16"/>
                      </a:lnTo>
                      <a:lnTo>
                        <a:pt x="960" y="32"/>
                      </a:lnTo>
                      <a:lnTo>
                        <a:pt x="912" y="48"/>
                      </a:lnTo>
                      <a:lnTo>
                        <a:pt x="864" y="64"/>
                      </a:lnTo>
                      <a:lnTo>
                        <a:pt x="816" y="80"/>
                      </a:lnTo>
                      <a:lnTo>
                        <a:pt x="784" y="96"/>
                      </a:lnTo>
                      <a:lnTo>
                        <a:pt x="736" y="128"/>
                      </a:lnTo>
                      <a:lnTo>
                        <a:pt x="688" y="144"/>
                      </a:lnTo>
                      <a:lnTo>
                        <a:pt x="640" y="176"/>
                      </a:lnTo>
                      <a:lnTo>
                        <a:pt x="608" y="208"/>
                      </a:lnTo>
                      <a:lnTo>
                        <a:pt x="560" y="240"/>
                      </a:lnTo>
                      <a:lnTo>
                        <a:pt x="528" y="272"/>
                      </a:lnTo>
                      <a:lnTo>
                        <a:pt x="496" y="304"/>
                      </a:lnTo>
                      <a:lnTo>
                        <a:pt x="464" y="336"/>
                      </a:lnTo>
                      <a:lnTo>
                        <a:pt x="448" y="384"/>
                      </a:lnTo>
                      <a:lnTo>
                        <a:pt x="432" y="416"/>
                      </a:lnTo>
                      <a:lnTo>
                        <a:pt x="416" y="464"/>
                      </a:lnTo>
                      <a:lnTo>
                        <a:pt x="400" y="512"/>
                      </a:lnTo>
                      <a:lnTo>
                        <a:pt x="400" y="560"/>
                      </a:lnTo>
                      <a:lnTo>
                        <a:pt x="384" y="624"/>
                      </a:lnTo>
                      <a:lnTo>
                        <a:pt x="368" y="672"/>
                      </a:lnTo>
                      <a:lnTo>
                        <a:pt x="368" y="720"/>
                      </a:lnTo>
                      <a:lnTo>
                        <a:pt x="352" y="752"/>
                      </a:lnTo>
                      <a:lnTo>
                        <a:pt x="320" y="800"/>
                      </a:lnTo>
                      <a:lnTo>
                        <a:pt x="288" y="848"/>
                      </a:lnTo>
                      <a:lnTo>
                        <a:pt x="256" y="896"/>
                      </a:lnTo>
                      <a:lnTo>
                        <a:pt x="224" y="944"/>
                      </a:lnTo>
                      <a:lnTo>
                        <a:pt x="176" y="992"/>
                      </a:lnTo>
                      <a:lnTo>
                        <a:pt x="128" y="1055"/>
                      </a:lnTo>
                      <a:lnTo>
                        <a:pt x="80" y="1119"/>
                      </a:lnTo>
                      <a:lnTo>
                        <a:pt x="48" y="1183"/>
                      </a:lnTo>
                      <a:lnTo>
                        <a:pt x="32" y="1247"/>
                      </a:lnTo>
                      <a:lnTo>
                        <a:pt x="16" y="1311"/>
                      </a:lnTo>
                      <a:lnTo>
                        <a:pt x="0" y="1375"/>
                      </a:lnTo>
                      <a:lnTo>
                        <a:pt x="0" y="1423"/>
                      </a:lnTo>
                      <a:lnTo>
                        <a:pt x="0" y="1487"/>
                      </a:lnTo>
                      <a:lnTo>
                        <a:pt x="16" y="1551"/>
                      </a:lnTo>
                      <a:lnTo>
                        <a:pt x="16" y="1615"/>
                      </a:lnTo>
                      <a:lnTo>
                        <a:pt x="32" y="1663"/>
                      </a:lnTo>
                      <a:lnTo>
                        <a:pt x="32" y="1711"/>
                      </a:lnTo>
                      <a:lnTo>
                        <a:pt x="48" y="1759"/>
                      </a:lnTo>
                      <a:lnTo>
                        <a:pt x="80" y="1807"/>
                      </a:lnTo>
                      <a:lnTo>
                        <a:pt x="96" y="1855"/>
                      </a:lnTo>
                      <a:lnTo>
                        <a:pt x="128" y="1903"/>
                      </a:lnTo>
                      <a:lnTo>
                        <a:pt x="160" y="1951"/>
                      </a:lnTo>
                      <a:lnTo>
                        <a:pt x="208" y="1999"/>
                      </a:lnTo>
                      <a:lnTo>
                        <a:pt x="256" y="2031"/>
                      </a:lnTo>
                      <a:lnTo>
                        <a:pt x="304" y="2063"/>
                      </a:lnTo>
                      <a:lnTo>
                        <a:pt x="336" y="2079"/>
                      </a:lnTo>
                      <a:lnTo>
                        <a:pt x="384" y="2079"/>
                      </a:lnTo>
                      <a:lnTo>
                        <a:pt x="416" y="2079"/>
                      </a:lnTo>
                      <a:lnTo>
                        <a:pt x="464" y="2079"/>
                      </a:lnTo>
                      <a:lnTo>
                        <a:pt x="512" y="2063"/>
                      </a:lnTo>
                      <a:lnTo>
                        <a:pt x="576" y="2063"/>
                      </a:lnTo>
                      <a:lnTo>
                        <a:pt x="640" y="2047"/>
                      </a:lnTo>
                      <a:lnTo>
                        <a:pt x="688" y="2047"/>
                      </a:lnTo>
                      <a:lnTo>
                        <a:pt x="736" y="2031"/>
                      </a:lnTo>
                      <a:lnTo>
                        <a:pt x="784" y="2031"/>
                      </a:lnTo>
                      <a:lnTo>
                        <a:pt x="832" y="2015"/>
                      </a:lnTo>
                      <a:lnTo>
                        <a:pt x="880" y="1999"/>
                      </a:lnTo>
                      <a:lnTo>
                        <a:pt x="912" y="1983"/>
                      </a:lnTo>
                      <a:lnTo>
                        <a:pt x="960" y="1967"/>
                      </a:lnTo>
                      <a:lnTo>
                        <a:pt x="992" y="1951"/>
                      </a:lnTo>
                      <a:lnTo>
                        <a:pt x="1040" y="1935"/>
                      </a:lnTo>
                      <a:lnTo>
                        <a:pt x="1072" y="1919"/>
                      </a:lnTo>
                      <a:lnTo>
                        <a:pt x="1120" y="1887"/>
                      </a:lnTo>
                      <a:lnTo>
                        <a:pt x="1152" y="1839"/>
                      </a:lnTo>
                      <a:lnTo>
                        <a:pt x="1184" y="1807"/>
                      </a:lnTo>
                      <a:lnTo>
                        <a:pt x="1200" y="1775"/>
                      </a:lnTo>
                      <a:lnTo>
                        <a:pt x="1216" y="1743"/>
                      </a:lnTo>
                      <a:lnTo>
                        <a:pt x="1232" y="1711"/>
                      </a:lnTo>
                      <a:lnTo>
                        <a:pt x="1264" y="1679"/>
                      </a:lnTo>
                      <a:lnTo>
                        <a:pt x="1296" y="1631"/>
                      </a:lnTo>
                      <a:lnTo>
                        <a:pt x="1328" y="1583"/>
                      </a:lnTo>
                      <a:lnTo>
                        <a:pt x="1360" y="1535"/>
                      </a:lnTo>
                      <a:lnTo>
                        <a:pt x="1408" y="1487"/>
                      </a:lnTo>
                      <a:lnTo>
                        <a:pt x="1440" y="1455"/>
                      </a:lnTo>
                      <a:lnTo>
                        <a:pt x="1472" y="1423"/>
                      </a:lnTo>
                      <a:lnTo>
                        <a:pt x="1504" y="1391"/>
                      </a:lnTo>
                      <a:lnTo>
                        <a:pt x="1536" y="1359"/>
                      </a:lnTo>
                      <a:lnTo>
                        <a:pt x="1584" y="1343"/>
                      </a:lnTo>
                      <a:lnTo>
                        <a:pt x="1616" y="1311"/>
                      </a:lnTo>
                      <a:lnTo>
                        <a:pt x="1664" y="1295"/>
                      </a:lnTo>
                      <a:lnTo>
                        <a:pt x="1696" y="1263"/>
                      </a:lnTo>
                      <a:lnTo>
                        <a:pt x="1744" y="1231"/>
                      </a:lnTo>
                      <a:lnTo>
                        <a:pt x="1776" y="1215"/>
                      </a:lnTo>
                      <a:lnTo>
                        <a:pt x="1808" y="1183"/>
                      </a:lnTo>
                      <a:lnTo>
                        <a:pt x="1840" y="1135"/>
                      </a:lnTo>
                      <a:lnTo>
                        <a:pt x="1872" y="1087"/>
                      </a:lnTo>
                      <a:lnTo>
                        <a:pt x="1888" y="1055"/>
                      </a:lnTo>
                      <a:lnTo>
                        <a:pt x="1904" y="1008"/>
                      </a:lnTo>
                      <a:lnTo>
                        <a:pt x="1920" y="960"/>
                      </a:lnTo>
                      <a:lnTo>
                        <a:pt x="1936" y="928"/>
                      </a:lnTo>
                      <a:lnTo>
                        <a:pt x="1936" y="880"/>
                      </a:lnTo>
                      <a:lnTo>
                        <a:pt x="1952" y="864"/>
                      </a:lnTo>
                      <a:lnTo>
                        <a:pt x="1952" y="832"/>
                      </a:lnTo>
                      <a:lnTo>
                        <a:pt x="1952" y="784"/>
                      </a:lnTo>
                      <a:lnTo>
                        <a:pt x="1952" y="752"/>
                      </a:lnTo>
                      <a:lnTo>
                        <a:pt x="1952" y="720"/>
                      </a:lnTo>
                      <a:lnTo>
                        <a:pt x="1952" y="688"/>
                      </a:lnTo>
                      <a:lnTo>
                        <a:pt x="1936" y="656"/>
                      </a:lnTo>
                      <a:lnTo>
                        <a:pt x="1936" y="624"/>
                      </a:lnTo>
                      <a:lnTo>
                        <a:pt x="1920" y="592"/>
                      </a:lnTo>
                      <a:lnTo>
                        <a:pt x="1904" y="560"/>
                      </a:lnTo>
                      <a:lnTo>
                        <a:pt x="1888" y="528"/>
                      </a:lnTo>
                      <a:lnTo>
                        <a:pt x="1872" y="512"/>
                      </a:lnTo>
                      <a:lnTo>
                        <a:pt x="1856" y="480"/>
                      </a:lnTo>
                      <a:lnTo>
                        <a:pt x="1824" y="464"/>
                      </a:lnTo>
                      <a:lnTo>
                        <a:pt x="1808" y="432"/>
                      </a:lnTo>
                      <a:lnTo>
                        <a:pt x="1792" y="432"/>
                      </a:lnTo>
                      <a:lnTo>
                        <a:pt x="1840" y="480"/>
                      </a:lnTo>
                      <a:close/>
                    </a:path>
                  </a:pathLst>
                </a:custGeom>
                <a:solidFill>
                  <a:srgbClr val="8DC095">
                    <a:alpha val="5882"/>
                  </a:srgbClr>
                </a:solidFill>
                <a:ln w="12700">
                  <a:solidFill>
                    <a:srgbClr val="8DC095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2" name="Freeform 15"/>
                <p:cNvSpPr>
                  <a:spLocks noChangeAspect="1"/>
                </p:cNvSpPr>
                <p:nvPr/>
              </p:nvSpPr>
              <p:spPr bwMode="auto">
                <a:xfrm>
                  <a:off x="800" y="1664"/>
                  <a:ext cx="1952" cy="2079"/>
                </a:xfrm>
                <a:custGeom>
                  <a:avLst/>
                  <a:gdLst>
                    <a:gd name="T0" fmla="*/ 1744 w 1952"/>
                    <a:gd name="T1" fmla="*/ 384 h 2079"/>
                    <a:gd name="T2" fmla="*/ 1680 w 1952"/>
                    <a:gd name="T3" fmla="*/ 304 h 2079"/>
                    <a:gd name="T4" fmla="*/ 1536 w 1952"/>
                    <a:gd name="T5" fmla="*/ 208 h 2079"/>
                    <a:gd name="T6" fmla="*/ 1392 w 1952"/>
                    <a:gd name="T7" fmla="*/ 112 h 2079"/>
                    <a:gd name="T8" fmla="*/ 1280 w 1952"/>
                    <a:gd name="T9" fmla="*/ 64 h 2079"/>
                    <a:gd name="T10" fmla="*/ 1168 w 1952"/>
                    <a:gd name="T11" fmla="*/ 16 h 2079"/>
                    <a:gd name="T12" fmla="*/ 1040 w 1952"/>
                    <a:gd name="T13" fmla="*/ 16 h 2079"/>
                    <a:gd name="T14" fmla="*/ 960 w 1952"/>
                    <a:gd name="T15" fmla="*/ 32 h 2079"/>
                    <a:gd name="T16" fmla="*/ 816 w 1952"/>
                    <a:gd name="T17" fmla="*/ 80 h 2079"/>
                    <a:gd name="T18" fmla="*/ 688 w 1952"/>
                    <a:gd name="T19" fmla="*/ 144 h 2079"/>
                    <a:gd name="T20" fmla="*/ 608 w 1952"/>
                    <a:gd name="T21" fmla="*/ 208 h 2079"/>
                    <a:gd name="T22" fmla="*/ 496 w 1952"/>
                    <a:gd name="T23" fmla="*/ 304 h 2079"/>
                    <a:gd name="T24" fmla="*/ 432 w 1952"/>
                    <a:gd name="T25" fmla="*/ 416 h 2079"/>
                    <a:gd name="T26" fmla="*/ 400 w 1952"/>
                    <a:gd name="T27" fmla="*/ 512 h 2079"/>
                    <a:gd name="T28" fmla="*/ 368 w 1952"/>
                    <a:gd name="T29" fmla="*/ 672 h 2079"/>
                    <a:gd name="T30" fmla="*/ 320 w 1952"/>
                    <a:gd name="T31" fmla="*/ 800 h 2079"/>
                    <a:gd name="T32" fmla="*/ 256 w 1952"/>
                    <a:gd name="T33" fmla="*/ 896 h 2079"/>
                    <a:gd name="T34" fmla="*/ 128 w 1952"/>
                    <a:gd name="T35" fmla="*/ 1055 h 2079"/>
                    <a:gd name="T36" fmla="*/ 32 w 1952"/>
                    <a:gd name="T37" fmla="*/ 1247 h 2079"/>
                    <a:gd name="T38" fmla="*/ 0 w 1952"/>
                    <a:gd name="T39" fmla="*/ 1375 h 2079"/>
                    <a:gd name="T40" fmla="*/ 16 w 1952"/>
                    <a:gd name="T41" fmla="*/ 1551 h 2079"/>
                    <a:gd name="T42" fmla="*/ 32 w 1952"/>
                    <a:gd name="T43" fmla="*/ 1711 h 2079"/>
                    <a:gd name="T44" fmla="*/ 80 w 1952"/>
                    <a:gd name="T45" fmla="*/ 1807 h 2079"/>
                    <a:gd name="T46" fmla="*/ 160 w 1952"/>
                    <a:gd name="T47" fmla="*/ 1951 h 2079"/>
                    <a:gd name="T48" fmla="*/ 304 w 1952"/>
                    <a:gd name="T49" fmla="*/ 2063 h 2079"/>
                    <a:gd name="T50" fmla="*/ 384 w 1952"/>
                    <a:gd name="T51" fmla="*/ 2079 h 2079"/>
                    <a:gd name="T52" fmla="*/ 512 w 1952"/>
                    <a:gd name="T53" fmla="*/ 2063 h 2079"/>
                    <a:gd name="T54" fmla="*/ 688 w 1952"/>
                    <a:gd name="T55" fmla="*/ 2047 h 2079"/>
                    <a:gd name="T56" fmla="*/ 784 w 1952"/>
                    <a:gd name="T57" fmla="*/ 2031 h 2079"/>
                    <a:gd name="T58" fmla="*/ 912 w 1952"/>
                    <a:gd name="T59" fmla="*/ 1983 h 2079"/>
                    <a:gd name="T60" fmla="*/ 1040 w 1952"/>
                    <a:gd name="T61" fmla="*/ 1935 h 2079"/>
                    <a:gd name="T62" fmla="*/ 1120 w 1952"/>
                    <a:gd name="T63" fmla="*/ 1887 h 2079"/>
                    <a:gd name="T64" fmla="*/ 1200 w 1952"/>
                    <a:gd name="T65" fmla="*/ 1775 h 2079"/>
                    <a:gd name="T66" fmla="*/ 1264 w 1952"/>
                    <a:gd name="T67" fmla="*/ 1679 h 2079"/>
                    <a:gd name="T68" fmla="*/ 1328 w 1952"/>
                    <a:gd name="T69" fmla="*/ 1583 h 2079"/>
                    <a:gd name="T70" fmla="*/ 1440 w 1952"/>
                    <a:gd name="T71" fmla="*/ 1455 h 2079"/>
                    <a:gd name="T72" fmla="*/ 1536 w 1952"/>
                    <a:gd name="T73" fmla="*/ 1359 h 2079"/>
                    <a:gd name="T74" fmla="*/ 1616 w 1952"/>
                    <a:gd name="T75" fmla="*/ 1311 h 2079"/>
                    <a:gd name="T76" fmla="*/ 1744 w 1952"/>
                    <a:gd name="T77" fmla="*/ 1231 h 2079"/>
                    <a:gd name="T78" fmla="*/ 1840 w 1952"/>
                    <a:gd name="T79" fmla="*/ 1135 h 2079"/>
                    <a:gd name="T80" fmla="*/ 1888 w 1952"/>
                    <a:gd name="T81" fmla="*/ 1055 h 2079"/>
                    <a:gd name="T82" fmla="*/ 1936 w 1952"/>
                    <a:gd name="T83" fmla="*/ 928 h 2079"/>
                    <a:gd name="T84" fmla="*/ 1952 w 1952"/>
                    <a:gd name="T85" fmla="*/ 832 h 2079"/>
                    <a:gd name="T86" fmla="*/ 1952 w 1952"/>
                    <a:gd name="T87" fmla="*/ 752 h 2079"/>
                    <a:gd name="T88" fmla="*/ 1936 w 1952"/>
                    <a:gd name="T89" fmla="*/ 656 h 2079"/>
                    <a:gd name="T90" fmla="*/ 1904 w 1952"/>
                    <a:gd name="T91" fmla="*/ 560 h 2079"/>
                    <a:gd name="T92" fmla="*/ 1872 w 1952"/>
                    <a:gd name="T93" fmla="*/ 512 h 2079"/>
                    <a:gd name="T94" fmla="*/ 1808 w 1952"/>
                    <a:gd name="T95" fmla="*/ 432 h 207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952"/>
                    <a:gd name="T145" fmla="*/ 0 h 2079"/>
                    <a:gd name="T146" fmla="*/ 1952 w 1952"/>
                    <a:gd name="T147" fmla="*/ 2079 h 207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952" h="2079">
                      <a:moveTo>
                        <a:pt x="1808" y="448"/>
                      </a:moveTo>
                      <a:lnTo>
                        <a:pt x="1808" y="448"/>
                      </a:lnTo>
                      <a:lnTo>
                        <a:pt x="1776" y="416"/>
                      </a:lnTo>
                      <a:lnTo>
                        <a:pt x="1744" y="384"/>
                      </a:lnTo>
                      <a:lnTo>
                        <a:pt x="1712" y="336"/>
                      </a:lnTo>
                      <a:lnTo>
                        <a:pt x="1680" y="304"/>
                      </a:lnTo>
                      <a:lnTo>
                        <a:pt x="1632" y="272"/>
                      </a:lnTo>
                      <a:lnTo>
                        <a:pt x="1584" y="240"/>
                      </a:lnTo>
                      <a:lnTo>
                        <a:pt x="1536" y="208"/>
                      </a:lnTo>
                      <a:lnTo>
                        <a:pt x="1488" y="176"/>
                      </a:lnTo>
                      <a:lnTo>
                        <a:pt x="1440" y="144"/>
                      </a:lnTo>
                      <a:lnTo>
                        <a:pt x="1392" y="112"/>
                      </a:lnTo>
                      <a:lnTo>
                        <a:pt x="1328" y="80"/>
                      </a:lnTo>
                      <a:lnTo>
                        <a:pt x="1280" y="64"/>
                      </a:lnTo>
                      <a:lnTo>
                        <a:pt x="1248" y="48"/>
                      </a:lnTo>
                      <a:lnTo>
                        <a:pt x="1200" y="32"/>
                      </a:lnTo>
                      <a:lnTo>
                        <a:pt x="1168" y="16"/>
                      </a:lnTo>
                      <a:lnTo>
                        <a:pt x="1120" y="16"/>
                      </a:lnTo>
                      <a:lnTo>
                        <a:pt x="1088" y="0"/>
                      </a:lnTo>
                      <a:lnTo>
                        <a:pt x="1040" y="16"/>
                      </a:lnTo>
                      <a:lnTo>
                        <a:pt x="1008" y="16"/>
                      </a:lnTo>
                      <a:lnTo>
                        <a:pt x="960" y="32"/>
                      </a:lnTo>
                      <a:lnTo>
                        <a:pt x="912" y="48"/>
                      </a:lnTo>
                      <a:lnTo>
                        <a:pt x="864" y="64"/>
                      </a:lnTo>
                      <a:lnTo>
                        <a:pt x="816" y="80"/>
                      </a:lnTo>
                      <a:lnTo>
                        <a:pt x="784" y="96"/>
                      </a:lnTo>
                      <a:lnTo>
                        <a:pt x="736" y="128"/>
                      </a:lnTo>
                      <a:lnTo>
                        <a:pt x="688" y="144"/>
                      </a:lnTo>
                      <a:lnTo>
                        <a:pt x="640" y="176"/>
                      </a:lnTo>
                      <a:lnTo>
                        <a:pt x="608" y="208"/>
                      </a:lnTo>
                      <a:lnTo>
                        <a:pt x="560" y="240"/>
                      </a:lnTo>
                      <a:lnTo>
                        <a:pt x="528" y="272"/>
                      </a:lnTo>
                      <a:lnTo>
                        <a:pt x="496" y="304"/>
                      </a:lnTo>
                      <a:lnTo>
                        <a:pt x="464" y="336"/>
                      </a:lnTo>
                      <a:lnTo>
                        <a:pt x="448" y="384"/>
                      </a:lnTo>
                      <a:lnTo>
                        <a:pt x="432" y="416"/>
                      </a:lnTo>
                      <a:lnTo>
                        <a:pt x="416" y="464"/>
                      </a:lnTo>
                      <a:lnTo>
                        <a:pt x="400" y="512"/>
                      </a:lnTo>
                      <a:lnTo>
                        <a:pt x="400" y="560"/>
                      </a:lnTo>
                      <a:lnTo>
                        <a:pt x="384" y="624"/>
                      </a:lnTo>
                      <a:lnTo>
                        <a:pt x="368" y="672"/>
                      </a:lnTo>
                      <a:lnTo>
                        <a:pt x="368" y="720"/>
                      </a:lnTo>
                      <a:lnTo>
                        <a:pt x="352" y="752"/>
                      </a:lnTo>
                      <a:lnTo>
                        <a:pt x="320" y="800"/>
                      </a:lnTo>
                      <a:lnTo>
                        <a:pt x="288" y="848"/>
                      </a:lnTo>
                      <a:lnTo>
                        <a:pt x="256" y="896"/>
                      </a:lnTo>
                      <a:lnTo>
                        <a:pt x="224" y="944"/>
                      </a:lnTo>
                      <a:lnTo>
                        <a:pt x="176" y="992"/>
                      </a:lnTo>
                      <a:lnTo>
                        <a:pt x="128" y="1055"/>
                      </a:lnTo>
                      <a:lnTo>
                        <a:pt x="80" y="1119"/>
                      </a:lnTo>
                      <a:lnTo>
                        <a:pt x="48" y="1183"/>
                      </a:lnTo>
                      <a:lnTo>
                        <a:pt x="32" y="1247"/>
                      </a:lnTo>
                      <a:lnTo>
                        <a:pt x="16" y="1311"/>
                      </a:lnTo>
                      <a:lnTo>
                        <a:pt x="0" y="1375"/>
                      </a:lnTo>
                      <a:lnTo>
                        <a:pt x="0" y="1423"/>
                      </a:lnTo>
                      <a:lnTo>
                        <a:pt x="0" y="1487"/>
                      </a:lnTo>
                      <a:lnTo>
                        <a:pt x="16" y="1551"/>
                      </a:lnTo>
                      <a:lnTo>
                        <a:pt x="16" y="1615"/>
                      </a:lnTo>
                      <a:lnTo>
                        <a:pt x="32" y="1663"/>
                      </a:lnTo>
                      <a:lnTo>
                        <a:pt x="32" y="1711"/>
                      </a:lnTo>
                      <a:lnTo>
                        <a:pt x="48" y="1759"/>
                      </a:lnTo>
                      <a:lnTo>
                        <a:pt x="80" y="1807"/>
                      </a:lnTo>
                      <a:lnTo>
                        <a:pt x="96" y="1855"/>
                      </a:lnTo>
                      <a:lnTo>
                        <a:pt x="128" y="1903"/>
                      </a:lnTo>
                      <a:lnTo>
                        <a:pt x="160" y="1951"/>
                      </a:lnTo>
                      <a:lnTo>
                        <a:pt x="208" y="1999"/>
                      </a:lnTo>
                      <a:lnTo>
                        <a:pt x="256" y="2031"/>
                      </a:lnTo>
                      <a:lnTo>
                        <a:pt x="304" y="2063"/>
                      </a:lnTo>
                      <a:lnTo>
                        <a:pt x="336" y="2079"/>
                      </a:lnTo>
                      <a:lnTo>
                        <a:pt x="384" y="2079"/>
                      </a:lnTo>
                      <a:lnTo>
                        <a:pt x="416" y="2079"/>
                      </a:lnTo>
                      <a:lnTo>
                        <a:pt x="464" y="2079"/>
                      </a:lnTo>
                      <a:lnTo>
                        <a:pt x="512" y="2063"/>
                      </a:lnTo>
                      <a:lnTo>
                        <a:pt x="576" y="2063"/>
                      </a:lnTo>
                      <a:lnTo>
                        <a:pt x="640" y="2047"/>
                      </a:lnTo>
                      <a:lnTo>
                        <a:pt x="688" y="2047"/>
                      </a:lnTo>
                      <a:lnTo>
                        <a:pt x="736" y="2031"/>
                      </a:lnTo>
                      <a:lnTo>
                        <a:pt x="784" y="2031"/>
                      </a:lnTo>
                      <a:lnTo>
                        <a:pt x="832" y="2015"/>
                      </a:lnTo>
                      <a:lnTo>
                        <a:pt x="880" y="1999"/>
                      </a:lnTo>
                      <a:lnTo>
                        <a:pt x="912" y="1983"/>
                      </a:lnTo>
                      <a:lnTo>
                        <a:pt x="960" y="1967"/>
                      </a:lnTo>
                      <a:lnTo>
                        <a:pt x="992" y="1951"/>
                      </a:lnTo>
                      <a:lnTo>
                        <a:pt x="1040" y="1935"/>
                      </a:lnTo>
                      <a:lnTo>
                        <a:pt x="1072" y="1919"/>
                      </a:lnTo>
                      <a:lnTo>
                        <a:pt x="1120" y="1887"/>
                      </a:lnTo>
                      <a:lnTo>
                        <a:pt x="1152" y="1839"/>
                      </a:lnTo>
                      <a:lnTo>
                        <a:pt x="1184" y="1807"/>
                      </a:lnTo>
                      <a:lnTo>
                        <a:pt x="1200" y="1775"/>
                      </a:lnTo>
                      <a:lnTo>
                        <a:pt x="1216" y="1743"/>
                      </a:lnTo>
                      <a:lnTo>
                        <a:pt x="1232" y="1711"/>
                      </a:lnTo>
                      <a:lnTo>
                        <a:pt x="1264" y="1679"/>
                      </a:lnTo>
                      <a:lnTo>
                        <a:pt x="1296" y="1631"/>
                      </a:lnTo>
                      <a:lnTo>
                        <a:pt x="1328" y="1583"/>
                      </a:lnTo>
                      <a:lnTo>
                        <a:pt x="1360" y="1535"/>
                      </a:lnTo>
                      <a:lnTo>
                        <a:pt x="1408" y="1487"/>
                      </a:lnTo>
                      <a:lnTo>
                        <a:pt x="1440" y="1455"/>
                      </a:lnTo>
                      <a:lnTo>
                        <a:pt x="1472" y="1423"/>
                      </a:lnTo>
                      <a:lnTo>
                        <a:pt x="1504" y="1391"/>
                      </a:lnTo>
                      <a:lnTo>
                        <a:pt x="1536" y="1359"/>
                      </a:lnTo>
                      <a:lnTo>
                        <a:pt x="1584" y="1343"/>
                      </a:lnTo>
                      <a:lnTo>
                        <a:pt x="1616" y="1311"/>
                      </a:lnTo>
                      <a:lnTo>
                        <a:pt x="1664" y="1295"/>
                      </a:lnTo>
                      <a:lnTo>
                        <a:pt x="1696" y="1263"/>
                      </a:lnTo>
                      <a:lnTo>
                        <a:pt x="1744" y="1231"/>
                      </a:lnTo>
                      <a:lnTo>
                        <a:pt x="1776" y="1215"/>
                      </a:lnTo>
                      <a:lnTo>
                        <a:pt x="1808" y="1183"/>
                      </a:lnTo>
                      <a:lnTo>
                        <a:pt x="1840" y="1135"/>
                      </a:lnTo>
                      <a:lnTo>
                        <a:pt x="1872" y="1087"/>
                      </a:lnTo>
                      <a:lnTo>
                        <a:pt x="1888" y="1055"/>
                      </a:lnTo>
                      <a:lnTo>
                        <a:pt x="1904" y="1008"/>
                      </a:lnTo>
                      <a:lnTo>
                        <a:pt x="1920" y="960"/>
                      </a:lnTo>
                      <a:lnTo>
                        <a:pt x="1936" y="928"/>
                      </a:lnTo>
                      <a:lnTo>
                        <a:pt x="1936" y="880"/>
                      </a:lnTo>
                      <a:lnTo>
                        <a:pt x="1952" y="864"/>
                      </a:lnTo>
                      <a:lnTo>
                        <a:pt x="1952" y="832"/>
                      </a:lnTo>
                      <a:lnTo>
                        <a:pt x="1952" y="784"/>
                      </a:lnTo>
                      <a:lnTo>
                        <a:pt x="1952" y="752"/>
                      </a:lnTo>
                      <a:lnTo>
                        <a:pt x="1952" y="720"/>
                      </a:lnTo>
                      <a:lnTo>
                        <a:pt x="1952" y="688"/>
                      </a:lnTo>
                      <a:lnTo>
                        <a:pt x="1936" y="656"/>
                      </a:lnTo>
                      <a:lnTo>
                        <a:pt x="1936" y="624"/>
                      </a:lnTo>
                      <a:lnTo>
                        <a:pt x="1920" y="592"/>
                      </a:lnTo>
                      <a:lnTo>
                        <a:pt x="1904" y="560"/>
                      </a:lnTo>
                      <a:lnTo>
                        <a:pt x="1888" y="528"/>
                      </a:lnTo>
                      <a:lnTo>
                        <a:pt x="1872" y="512"/>
                      </a:lnTo>
                      <a:lnTo>
                        <a:pt x="1856" y="480"/>
                      </a:lnTo>
                      <a:lnTo>
                        <a:pt x="1824" y="464"/>
                      </a:lnTo>
                      <a:lnTo>
                        <a:pt x="1808" y="432"/>
                      </a:lnTo>
                      <a:lnTo>
                        <a:pt x="1792" y="432"/>
                      </a:lnTo>
                    </a:path>
                  </a:pathLst>
                </a:custGeom>
                <a:noFill/>
                <a:ln w="12700">
                  <a:solidFill>
                    <a:srgbClr val="8DC095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16"/>
                <p:cNvSpPr>
                  <a:spLocks noChangeAspect="1"/>
                </p:cNvSpPr>
                <p:nvPr/>
              </p:nvSpPr>
              <p:spPr bwMode="auto">
                <a:xfrm>
                  <a:off x="816" y="1696"/>
                  <a:ext cx="1920" cy="2015"/>
                </a:xfrm>
                <a:custGeom>
                  <a:avLst/>
                  <a:gdLst>
                    <a:gd name="T0" fmla="*/ 1776 w 1920"/>
                    <a:gd name="T1" fmla="*/ 432 h 2015"/>
                    <a:gd name="T2" fmla="*/ 1680 w 1920"/>
                    <a:gd name="T3" fmla="*/ 320 h 2015"/>
                    <a:gd name="T4" fmla="*/ 1552 w 1920"/>
                    <a:gd name="T5" fmla="*/ 224 h 2015"/>
                    <a:gd name="T6" fmla="*/ 1424 w 1920"/>
                    <a:gd name="T7" fmla="*/ 128 h 2015"/>
                    <a:gd name="T8" fmla="*/ 1264 w 1920"/>
                    <a:gd name="T9" fmla="*/ 48 h 2015"/>
                    <a:gd name="T10" fmla="*/ 1152 w 1920"/>
                    <a:gd name="T11" fmla="*/ 0 h 2015"/>
                    <a:gd name="T12" fmla="*/ 1024 w 1920"/>
                    <a:gd name="T13" fmla="*/ 0 h 2015"/>
                    <a:gd name="T14" fmla="*/ 896 w 1920"/>
                    <a:gd name="T15" fmla="*/ 32 h 2015"/>
                    <a:gd name="T16" fmla="*/ 768 w 1920"/>
                    <a:gd name="T17" fmla="*/ 96 h 2015"/>
                    <a:gd name="T18" fmla="*/ 640 w 1920"/>
                    <a:gd name="T19" fmla="*/ 160 h 2015"/>
                    <a:gd name="T20" fmla="*/ 512 w 1920"/>
                    <a:gd name="T21" fmla="*/ 256 h 2015"/>
                    <a:gd name="T22" fmla="*/ 432 w 1920"/>
                    <a:gd name="T23" fmla="*/ 352 h 2015"/>
                    <a:gd name="T24" fmla="*/ 400 w 1920"/>
                    <a:gd name="T25" fmla="*/ 496 h 2015"/>
                    <a:gd name="T26" fmla="*/ 368 w 1920"/>
                    <a:gd name="T27" fmla="*/ 640 h 2015"/>
                    <a:gd name="T28" fmla="*/ 320 w 1920"/>
                    <a:gd name="T29" fmla="*/ 768 h 2015"/>
                    <a:gd name="T30" fmla="*/ 224 w 1920"/>
                    <a:gd name="T31" fmla="*/ 912 h 2015"/>
                    <a:gd name="T32" fmla="*/ 80 w 1920"/>
                    <a:gd name="T33" fmla="*/ 1087 h 2015"/>
                    <a:gd name="T34" fmla="*/ 16 w 1920"/>
                    <a:gd name="T35" fmla="*/ 1279 h 2015"/>
                    <a:gd name="T36" fmla="*/ 0 w 1920"/>
                    <a:gd name="T37" fmla="*/ 1455 h 2015"/>
                    <a:gd name="T38" fmla="*/ 32 w 1920"/>
                    <a:gd name="T39" fmla="*/ 1615 h 2015"/>
                    <a:gd name="T40" fmla="*/ 80 w 1920"/>
                    <a:gd name="T41" fmla="*/ 1759 h 2015"/>
                    <a:gd name="T42" fmla="*/ 160 w 1920"/>
                    <a:gd name="T43" fmla="*/ 1903 h 2015"/>
                    <a:gd name="T44" fmla="*/ 304 w 1920"/>
                    <a:gd name="T45" fmla="*/ 2015 h 2015"/>
                    <a:gd name="T46" fmla="*/ 416 w 1920"/>
                    <a:gd name="T47" fmla="*/ 2015 h 2015"/>
                    <a:gd name="T48" fmla="*/ 576 w 1920"/>
                    <a:gd name="T49" fmla="*/ 1999 h 2015"/>
                    <a:gd name="T50" fmla="*/ 720 w 1920"/>
                    <a:gd name="T51" fmla="*/ 1983 h 2015"/>
                    <a:gd name="T52" fmla="*/ 864 w 1920"/>
                    <a:gd name="T53" fmla="*/ 1951 h 2015"/>
                    <a:gd name="T54" fmla="*/ 976 w 1920"/>
                    <a:gd name="T55" fmla="*/ 1903 h 2015"/>
                    <a:gd name="T56" fmla="*/ 1104 w 1920"/>
                    <a:gd name="T57" fmla="*/ 1839 h 2015"/>
                    <a:gd name="T58" fmla="*/ 1184 w 1920"/>
                    <a:gd name="T59" fmla="*/ 1727 h 2015"/>
                    <a:gd name="T60" fmla="*/ 1232 w 1920"/>
                    <a:gd name="T61" fmla="*/ 1631 h 2015"/>
                    <a:gd name="T62" fmla="*/ 1344 w 1920"/>
                    <a:gd name="T63" fmla="*/ 1487 h 2015"/>
                    <a:gd name="T64" fmla="*/ 1456 w 1920"/>
                    <a:gd name="T65" fmla="*/ 1375 h 2015"/>
                    <a:gd name="T66" fmla="*/ 1552 w 1920"/>
                    <a:gd name="T67" fmla="*/ 1295 h 2015"/>
                    <a:gd name="T68" fmla="*/ 1680 w 1920"/>
                    <a:gd name="T69" fmla="*/ 1231 h 2015"/>
                    <a:gd name="T70" fmla="*/ 1776 w 1920"/>
                    <a:gd name="T71" fmla="*/ 1151 h 2015"/>
                    <a:gd name="T72" fmla="*/ 1856 w 1920"/>
                    <a:gd name="T73" fmla="*/ 1023 h 2015"/>
                    <a:gd name="T74" fmla="*/ 1888 w 1920"/>
                    <a:gd name="T75" fmla="*/ 896 h 2015"/>
                    <a:gd name="T76" fmla="*/ 1920 w 1920"/>
                    <a:gd name="T77" fmla="*/ 800 h 2015"/>
                    <a:gd name="T78" fmla="*/ 1920 w 1920"/>
                    <a:gd name="T79" fmla="*/ 688 h 2015"/>
                    <a:gd name="T80" fmla="*/ 1904 w 1920"/>
                    <a:gd name="T81" fmla="*/ 592 h 2015"/>
                    <a:gd name="T82" fmla="*/ 1856 w 1920"/>
                    <a:gd name="T83" fmla="*/ 512 h 2015"/>
                    <a:gd name="T84" fmla="*/ 1792 w 1920"/>
                    <a:gd name="T85" fmla="*/ 432 h 2015"/>
                    <a:gd name="T86" fmla="*/ 1808 w 1920"/>
                    <a:gd name="T87" fmla="*/ 464 h 2015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920"/>
                    <a:gd name="T133" fmla="*/ 0 h 2015"/>
                    <a:gd name="T134" fmla="*/ 1920 w 1920"/>
                    <a:gd name="T135" fmla="*/ 2015 h 2015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920" h="2015">
                      <a:moveTo>
                        <a:pt x="1808" y="464"/>
                      </a:moveTo>
                      <a:lnTo>
                        <a:pt x="1792" y="448"/>
                      </a:lnTo>
                      <a:lnTo>
                        <a:pt x="1776" y="432"/>
                      </a:lnTo>
                      <a:lnTo>
                        <a:pt x="1744" y="400"/>
                      </a:lnTo>
                      <a:lnTo>
                        <a:pt x="1712" y="352"/>
                      </a:lnTo>
                      <a:lnTo>
                        <a:pt x="1680" y="320"/>
                      </a:lnTo>
                      <a:lnTo>
                        <a:pt x="1648" y="288"/>
                      </a:lnTo>
                      <a:lnTo>
                        <a:pt x="1600" y="256"/>
                      </a:lnTo>
                      <a:lnTo>
                        <a:pt x="1552" y="224"/>
                      </a:lnTo>
                      <a:lnTo>
                        <a:pt x="1504" y="192"/>
                      </a:lnTo>
                      <a:lnTo>
                        <a:pt x="1472" y="160"/>
                      </a:lnTo>
                      <a:lnTo>
                        <a:pt x="1424" y="128"/>
                      </a:lnTo>
                      <a:lnTo>
                        <a:pt x="1360" y="96"/>
                      </a:lnTo>
                      <a:lnTo>
                        <a:pt x="1312" y="80"/>
                      </a:lnTo>
                      <a:lnTo>
                        <a:pt x="1264" y="48"/>
                      </a:lnTo>
                      <a:lnTo>
                        <a:pt x="1216" y="32"/>
                      </a:lnTo>
                      <a:lnTo>
                        <a:pt x="1184" y="16"/>
                      </a:lnTo>
                      <a:lnTo>
                        <a:pt x="1152" y="0"/>
                      </a:lnTo>
                      <a:lnTo>
                        <a:pt x="1104" y="0"/>
                      </a:lnTo>
                      <a:lnTo>
                        <a:pt x="1072" y="0"/>
                      </a:lnTo>
                      <a:lnTo>
                        <a:pt x="1024" y="0"/>
                      </a:lnTo>
                      <a:lnTo>
                        <a:pt x="992" y="16"/>
                      </a:lnTo>
                      <a:lnTo>
                        <a:pt x="944" y="16"/>
                      </a:lnTo>
                      <a:lnTo>
                        <a:pt x="896" y="32"/>
                      </a:lnTo>
                      <a:lnTo>
                        <a:pt x="848" y="48"/>
                      </a:lnTo>
                      <a:lnTo>
                        <a:pt x="816" y="64"/>
                      </a:lnTo>
                      <a:lnTo>
                        <a:pt x="768" y="96"/>
                      </a:lnTo>
                      <a:lnTo>
                        <a:pt x="720" y="112"/>
                      </a:lnTo>
                      <a:lnTo>
                        <a:pt x="688" y="144"/>
                      </a:lnTo>
                      <a:lnTo>
                        <a:pt x="640" y="160"/>
                      </a:lnTo>
                      <a:lnTo>
                        <a:pt x="592" y="192"/>
                      </a:lnTo>
                      <a:lnTo>
                        <a:pt x="560" y="224"/>
                      </a:lnTo>
                      <a:lnTo>
                        <a:pt x="512" y="256"/>
                      </a:lnTo>
                      <a:lnTo>
                        <a:pt x="480" y="288"/>
                      </a:lnTo>
                      <a:lnTo>
                        <a:pt x="464" y="320"/>
                      </a:lnTo>
                      <a:lnTo>
                        <a:pt x="432" y="352"/>
                      </a:lnTo>
                      <a:lnTo>
                        <a:pt x="416" y="400"/>
                      </a:lnTo>
                      <a:lnTo>
                        <a:pt x="416" y="448"/>
                      </a:lnTo>
                      <a:lnTo>
                        <a:pt x="400" y="496"/>
                      </a:lnTo>
                      <a:lnTo>
                        <a:pt x="400" y="544"/>
                      </a:lnTo>
                      <a:lnTo>
                        <a:pt x="384" y="592"/>
                      </a:lnTo>
                      <a:lnTo>
                        <a:pt x="368" y="640"/>
                      </a:lnTo>
                      <a:lnTo>
                        <a:pt x="352" y="688"/>
                      </a:lnTo>
                      <a:lnTo>
                        <a:pt x="336" y="736"/>
                      </a:lnTo>
                      <a:lnTo>
                        <a:pt x="320" y="768"/>
                      </a:lnTo>
                      <a:lnTo>
                        <a:pt x="288" y="816"/>
                      </a:lnTo>
                      <a:lnTo>
                        <a:pt x="256" y="864"/>
                      </a:lnTo>
                      <a:lnTo>
                        <a:pt x="224" y="912"/>
                      </a:lnTo>
                      <a:lnTo>
                        <a:pt x="176" y="960"/>
                      </a:lnTo>
                      <a:lnTo>
                        <a:pt x="128" y="1023"/>
                      </a:lnTo>
                      <a:lnTo>
                        <a:pt x="80" y="1087"/>
                      </a:lnTo>
                      <a:lnTo>
                        <a:pt x="48" y="1151"/>
                      </a:lnTo>
                      <a:lnTo>
                        <a:pt x="32" y="1215"/>
                      </a:lnTo>
                      <a:lnTo>
                        <a:pt x="16" y="1279"/>
                      </a:lnTo>
                      <a:lnTo>
                        <a:pt x="16" y="1327"/>
                      </a:lnTo>
                      <a:lnTo>
                        <a:pt x="0" y="1391"/>
                      </a:lnTo>
                      <a:lnTo>
                        <a:pt x="0" y="1455"/>
                      </a:lnTo>
                      <a:lnTo>
                        <a:pt x="16" y="1503"/>
                      </a:lnTo>
                      <a:lnTo>
                        <a:pt x="16" y="1567"/>
                      </a:lnTo>
                      <a:lnTo>
                        <a:pt x="32" y="1615"/>
                      </a:lnTo>
                      <a:lnTo>
                        <a:pt x="48" y="1663"/>
                      </a:lnTo>
                      <a:lnTo>
                        <a:pt x="64" y="1711"/>
                      </a:lnTo>
                      <a:lnTo>
                        <a:pt x="80" y="1759"/>
                      </a:lnTo>
                      <a:lnTo>
                        <a:pt x="96" y="1807"/>
                      </a:lnTo>
                      <a:lnTo>
                        <a:pt x="128" y="1855"/>
                      </a:lnTo>
                      <a:lnTo>
                        <a:pt x="160" y="1903"/>
                      </a:lnTo>
                      <a:lnTo>
                        <a:pt x="208" y="1951"/>
                      </a:lnTo>
                      <a:lnTo>
                        <a:pt x="256" y="1983"/>
                      </a:lnTo>
                      <a:lnTo>
                        <a:pt x="304" y="2015"/>
                      </a:lnTo>
                      <a:lnTo>
                        <a:pt x="336" y="2015"/>
                      </a:lnTo>
                      <a:lnTo>
                        <a:pt x="368" y="2015"/>
                      </a:lnTo>
                      <a:lnTo>
                        <a:pt x="416" y="2015"/>
                      </a:lnTo>
                      <a:lnTo>
                        <a:pt x="464" y="2015"/>
                      </a:lnTo>
                      <a:lnTo>
                        <a:pt x="512" y="2015"/>
                      </a:lnTo>
                      <a:lnTo>
                        <a:pt x="576" y="1999"/>
                      </a:lnTo>
                      <a:lnTo>
                        <a:pt x="624" y="1999"/>
                      </a:lnTo>
                      <a:lnTo>
                        <a:pt x="672" y="1999"/>
                      </a:lnTo>
                      <a:lnTo>
                        <a:pt x="720" y="1983"/>
                      </a:lnTo>
                      <a:lnTo>
                        <a:pt x="768" y="1983"/>
                      </a:lnTo>
                      <a:lnTo>
                        <a:pt x="816" y="1967"/>
                      </a:lnTo>
                      <a:lnTo>
                        <a:pt x="864" y="1951"/>
                      </a:lnTo>
                      <a:lnTo>
                        <a:pt x="896" y="1935"/>
                      </a:lnTo>
                      <a:lnTo>
                        <a:pt x="944" y="1919"/>
                      </a:lnTo>
                      <a:lnTo>
                        <a:pt x="976" y="1903"/>
                      </a:lnTo>
                      <a:lnTo>
                        <a:pt x="1024" y="1887"/>
                      </a:lnTo>
                      <a:lnTo>
                        <a:pt x="1056" y="1871"/>
                      </a:lnTo>
                      <a:lnTo>
                        <a:pt x="1104" y="1839"/>
                      </a:lnTo>
                      <a:lnTo>
                        <a:pt x="1136" y="1791"/>
                      </a:lnTo>
                      <a:lnTo>
                        <a:pt x="1152" y="1759"/>
                      </a:lnTo>
                      <a:lnTo>
                        <a:pt x="1184" y="1727"/>
                      </a:lnTo>
                      <a:lnTo>
                        <a:pt x="1200" y="1695"/>
                      </a:lnTo>
                      <a:lnTo>
                        <a:pt x="1216" y="1663"/>
                      </a:lnTo>
                      <a:lnTo>
                        <a:pt x="1232" y="1631"/>
                      </a:lnTo>
                      <a:lnTo>
                        <a:pt x="1264" y="1583"/>
                      </a:lnTo>
                      <a:lnTo>
                        <a:pt x="1296" y="1535"/>
                      </a:lnTo>
                      <a:lnTo>
                        <a:pt x="1344" y="1487"/>
                      </a:lnTo>
                      <a:lnTo>
                        <a:pt x="1376" y="1455"/>
                      </a:lnTo>
                      <a:lnTo>
                        <a:pt x="1408" y="1407"/>
                      </a:lnTo>
                      <a:lnTo>
                        <a:pt x="1456" y="1375"/>
                      </a:lnTo>
                      <a:lnTo>
                        <a:pt x="1488" y="1359"/>
                      </a:lnTo>
                      <a:lnTo>
                        <a:pt x="1520" y="1327"/>
                      </a:lnTo>
                      <a:lnTo>
                        <a:pt x="1552" y="1295"/>
                      </a:lnTo>
                      <a:lnTo>
                        <a:pt x="1584" y="1279"/>
                      </a:lnTo>
                      <a:lnTo>
                        <a:pt x="1632" y="1247"/>
                      </a:lnTo>
                      <a:lnTo>
                        <a:pt x="1680" y="1231"/>
                      </a:lnTo>
                      <a:lnTo>
                        <a:pt x="1712" y="1199"/>
                      </a:lnTo>
                      <a:lnTo>
                        <a:pt x="1744" y="1183"/>
                      </a:lnTo>
                      <a:lnTo>
                        <a:pt x="1776" y="1151"/>
                      </a:lnTo>
                      <a:lnTo>
                        <a:pt x="1808" y="1103"/>
                      </a:lnTo>
                      <a:lnTo>
                        <a:pt x="1840" y="1055"/>
                      </a:lnTo>
                      <a:lnTo>
                        <a:pt x="1856" y="1023"/>
                      </a:lnTo>
                      <a:lnTo>
                        <a:pt x="1872" y="976"/>
                      </a:lnTo>
                      <a:lnTo>
                        <a:pt x="1888" y="928"/>
                      </a:lnTo>
                      <a:lnTo>
                        <a:pt x="1888" y="896"/>
                      </a:lnTo>
                      <a:lnTo>
                        <a:pt x="1904" y="864"/>
                      </a:lnTo>
                      <a:lnTo>
                        <a:pt x="1920" y="832"/>
                      </a:lnTo>
                      <a:lnTo>
                        <a:pt x="1920" y="800"/>
                      </a:lnTo>
                      <a:lnTo>
                        <a:pt x="1920" y="768"/>
                      </a:lnTo>
                      <a:lnTo>
                        <a:pt x="1920" y="720"/>
                      </a:lnTo>
                      <a:lnTo>
                        <a:pt x="1920" y="688"/>
                      </a:lnTo>
                      <a:lnTo>
                        <a:pt x="1904" y="656"/>
                      </a:lnTo>
                      <a:lnTo>
                        <a:pt x="1904" y="624"/>
                      </a:lnTo>
                      <a:lnTo>
                        <a:pt x="1904" y="592"/>
                      </a:lnTo>
                      <a:lnTo>
                        <a:pt x="1888" y="576"/>
                      </a:lnTo>
                      <a:lnTo>
                        <a:pt x="1872" y="544"/>
                      </a:lnTo>
                      <a:lnTo>
                        <a:pt x="1856" y="512"/>
                      </a:lnTo>
                      <a:lnTo>
                        <a:pt x="1840" y="480"/>
                      </a:lnTo>
                      <a:lnTo>
                        <a:pt x="1808" y="464"/>
                      </a:lnTo>
                      <a:lnTo>
                        <a:pt x="1792" y="432"/>
                      </a:lnTo>
                      <a:lnTo>
                        <a:pt x="1776" y="416"/>
                      </a:lnTo>
                      <a:lnTo>
                        <a:pt x="1760" y="416"/>
                      </a:lnTo>
                      <a:lnTo>
                        <a:pt x="1808" y="464"/>
                      </a:lnTo>
                      <a:close/>
                    </a:path>
                  </a:pathLst>
                </a:custGeom>
                <a:solidFill>
                  <a:srgbClr val="8ABD94">
                    <a:alpha val="5882"/>
                  </a:srgbClr>
                </a:solidFill>
                <a:ln w="12700">
                  <a:solidFill>
                    <a:srgbClr val="8ABD94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17"/>
                <p:cNvSpPr>
                  <a:spLocks noChangeAspect="1"/>
                </p:cNvSpPr>
                <p:nvPr/>
              </p:nvSpPr>
              <p:spPr bwMode="auto">
                <a:xfrm>
                  <a:off x="816" y="1696"/>
                  <a:ext cx="1920" cy="2015"/>
                </a:xfrm>
                <a:custGeom>
                  <a:avLst/>
                  <a:gdLst>
                    <a:gd name="T0" fmla="*/ 1712 w 1920"/>
                    <a:gd name="T1" fmla="*/ 352 h 2015"/>
                    <a:gd name="T2" fmla="*/ 1648 w 1920"/>
                    <a:gd name="T3" fmla="*/ 288 h 2015"/>
                    <a:gd name="T4" fmla="*/ 1504 w 1920"/>
                    <a:gd name="T5" fmla="*/ 192 h 2015"/>
                    <a:gd name="T6" fmla="*/ 1360 w 1920"/>
                    <a:gd name="T7" fmla="*/ 96 h 2015"/>
                    <a:gd name="T8" fmla="*/ 1264 w 1920"/>
                    <a:gd name="T9" fmla="*/ 48 h 2015"/>
                    <a:gd name="T10" fmla="*/ 1152 w 1920"/>
                    <a:gd name="T11" fmla="*/ 0 h 2015"/>
                    <a:gd name="T12" fmla="*/ 1024 w 1920"/>
                    <a:gd name="T13" fmla="*/ 0 h 2015"/>
                    <a:gd name="T14" fmla="*/ 944 w 1920"/>
                    <a:gd name="T15" fmla="*/ 16 h 2015"/>
                    <a:gd name="T16" fmla="*/ 816 w 1920"/>
                    <a:gd name="T17" fmla="*/ 64 h 2015"/>
                    <a:gd name="T18" fmla="*/ 688 w 1920"/>
                    <a:gd name="T19" fmla="*/ 144 h 2015"/>
                    <a:gd name="T20" fmla="*/ 592 w 1920"/>
                    <a:gd name="T21" fmla="*/ 192 h 2015"/>
                    <a:gd name="T22" fmla="*/ 480 w 1920"/>
                    <a:gd name="T23" fmla="*/ 288 h 2015"/>
                    <a:gd name="T24" fmla="*/ 416 w 1920"/>
                    <a:gd name="T25" fmla="*/ 400 h 2015"/>
                    <a:gd name="T26" fmla="*/ 400 w 1920"/>
                    <a:gd name="T27" fmla="*/ 496 h 2015"/>
                    <a:gd name="T28" fmla="*/ 368 w 1920"/>
                    <a:gd name="T29" fmla="*/ 640 h 2015"/>
                    <a:gd name="T30" fmla="*/ 320 w 1920"/>
                    <a:gd name="T31" fmla="*/ 768 h 2015"/>
                    <a:gd name="T32" fmla="*/ 256 w 1920"/>
                    <a:gd name="T33" fmla="*/ 864 h 2015"/>
                    <a:gd name="T34" fmla="*/ 128 w 1920"/>
                    <a:gd name="T35" fmla="*/ 1023 h 2015"/>
                    <a:gd name="T36" fmla="*/ 32 w 1920"/>
                    <a:gd name="T37" fmla="*/ 1215 h 2015"/>
                    <a:gd name="T38" fmla="*/ 16 w 1920"/>
                    <a:gd name="T39" fmla="*/ 1327 h 2015"/>
                    <a:gd name="T40" fmla="*/ 16 w 1920"/>
                    <a:gd name="T41" fmla="*/ 1503 h 2015"/>
                    <a:gd name="T42" fmla="*/ 48 w 1920"/>
                    <a:gd name="T43" fmla="*/ 1663 h 2015"/>
                    <a:gd name="T44" fmla="*/ 80 w 1920"/>
                    <a:gd name="T45" fmla="*/ 1759 h 2015"/>
                    <a:gd name="T46" fmla="*/ 160 w 1920"/>
                    <a:gd name="T47" fmla="*/ 1903 h 2015"/>
                    <a:gd name="T48" fmla="*/ 304 w 1920"/>
                    <a:gd name="T49" fmla="*/ 2015 h 2015"/>
                    <a:gd name="T50" fmla="*/ 368 w 1920"/>
                    <a:gd name="T51" fmla="*/ 2015 h 2015"/>
                    <a:gd name="T52" fmla="*/ 512 w 1920"/>
                    <a:gd name="T53" fmla="*/ 2015 h 2015"/>
                    <a:gd name="T54" fmla="*/ 672 w 1920"/>
                    <a:gd name="T55" fmla="*/ 1999 h 2015"/>
                    <a:gd name="T56" fmla="*/ 768 w 1920"/>
                    <a:gd name="T57" fmla="*/ 1983 h 2015"/>
                    <a:gd name="T58" fmla="*/ 896 w 1920"/>
                    <a:gd name="T59" fmla="*/ 1935 h 2015"/>
                    <a:gd name="T60" fmla="*/ 1024 w 1920"/>
                    <a:gd name="T61" fmla="*/ 1887 h 2015"/>
                    <a:gd name="T62" fmla="*/ 1104 w 1920"/>
                    <a:gd name="T63" fmla="*/ 1839 h 2015"/>
                    <a:gd name="T64" fmla="*/ 1184 w 1920"/>
                    <a:gd name="T65" fmla="*/ 1727 h 2015"/>
                    <a:gd name="T66" fmla="*/ 1232 w 1920"/>
                    <a:gd name="T67" fmla="*/ 1631 h 2015"/>
                    <a:gd name="T68" fmla="*/ 1296 w 1920"/>
                    <a:gd name="T69" fmla="*/ 1535 h 2015"/>
                    <a:gd name="T70" fmla="*/ 1408 w 1920"/>
                    <a:gd name="T71" fmla="*/ 1407 h 2015"/>
                    <a:gd name="T72" fmla="*/ 1520 w 1920"/>
                    <a:gd name="T73" fmla="*/ 1327 h 2015"/>
                    <a:gd name="T74" fmla="*/ 1584 w 1920"/>
                    <a:gd name="T75" fmla="*/ 1279 h 2015"/>
                    <a:gd name="T76" fmla="*/ 1712 w 1920"/>
                    <a:gd name="T77" fmla="*/ 1199 h 2015"/>
                    <a:gd name="T78" fmla="*/ 1808 w 1920"/>
                    <a:gd name="T79" fmla="*/ 1103 h 2015"/>
                    <a:gd name="T80" fmla="*/ 1856 w 1920"/>
                    <a:gd name="T81" fmla="*/ 1023 h 2015"/>
                    <a:gd name="T82" fmla="*/ 1888 w 1920"/>
                    <a:gd name="T83" fmla="*/ 896 h 2015"/>
                    <a:gd name="T84" fmla="*/ 1920 w 1920"/>
                    <a:gd name="T85" fmla="*/ 800 h 2015"/>
                    <a:gd name="T86" fmla="*/ 1920 w 1920"/>
                    <a:gd name="T87" fmla="*/ 720 h 2015"/>
                    <a:gd name="T88" fmla="*/ 1904 w 1920"/>
                    <a:gd name="T89" fmla="*/ 624 h 2015"/>
                    <a:gd name="T90" fmla="*/ 1872 w 1920"/>
                    <a:gd name="T91" fmla="*/ 544 h 2015"/>
                    <a:gd name="T92" fmla="*/ 1840 w 1920"/>
                    <a:gd name="T93" fmla="*/ 480 h 2015"/>
                    <a:gd name="T94" fmla="*/ 1776 w 1920"/>
                    <a:gd name="T95" fmla="*/ 416 h 201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920"/>
                    <a:gd name="T145" fmla="*/ 0 h 2015"/>
                    <a:gd name="T146" fmla="*/ 1920 w 1920"/>
                    <a:gd name="T147" fmla="*/ 2015 h 201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920" h="2015">
                      <a:moveTo>
                        <a:pt x="1776" y="432"/>
                      </a:moveTo>
                      <a:lnTo>
                        <a:pt x="1776" y="432"/>
                      </a:lnTo>
                      <a:lnTo>
                        <a:pt x="1744" y="400"/>
                      </a:lnTo>
                      <a:lnTo>
                        <a:pt x="1712" y="352"/>
                      </a:lnTo>
                      <a:lnTo>
                        <a:pt x="1680" y="320"/>
                      </a:lnTo>
                      <a:lnTo>
                        <a:pt x="1648" y="288"/>
                      </a:lnTo>
                      <a:lnTo>
                        <a:pt x="1600" y="256"/>
                      </a:lnTo>
                      <a:lnTo>
                        <a:pt x="1552" y="224"/>
                      </a:lnTo>
                      <a:lnTo>
                        <a:pt x="1504" y="192"/>
                      </a:lnTo>
                      <a:lnTo>
                        <a:pt x="1472" y="160"/>
                      </a:lnTo>
                      <a:lnTo>
                        <a:pt x="1424" y="128"/>
                      </a:lnTo>
                      <a:lnTo>
                        <a:pt x="1360" y="96"/>
                      </a:lnTo>
                      <a:lnTo>
                        <a:pt x="1312" y="80"/>
                      </a:lnTo>
                      <a:lnTo>
                        <a:pt x="1264" y="48"/>
                      </a:lnTo>
                      <a:lnTo>
                        <a:pt x="1216" y="32"/>
                      </a:lnTo>
                      <a:lnTo>
                        <a:pt x="1184" y="16"/>
                      </a:lnTo>
                      <a:lnTo>
                        <a:pt x="1152" y="0"/>
                      </a:lnTo>
                      <a:lnTo>
                        <a:pt x="1104" y="0"/>
                      </a:lnTo>
                      <a:lnTo>
                        <a:pt x="1072" y="0"/>
                      </a:lnTo>
                      <a:lnTo>
                        <a:pt x="1024" y="0"/>
                      </a:lnTo>
                      <a:lnTo>
                        <a:pt x="992" y="16"/>
                      </a:lnTo>
                      <a:lnTo>
                        <a:pt x="944" y="16"/>
                      </a:lnTo>
                      <a:lnTo>
                        <a:pt x="896" y="32"/>
                      </a:lnTo>
                      <a:lnTo>
                        <a:pt x="848" y="48"/>
                      </a:lnTo>
                      <a:lnTo>
                        <a:pt x="816" y="64"/>
                      </a:lnTo>
                      <a:lnTo>
                        <a:pt x="768" y="96"/>
                      </a:lnTo>
                      <a:lnTo>
                        <a:pt x="720" y="112"/>
                      </a:lnTo>
                      <a:lnTo>
                        <a:pt x="688" y="144"/>
                      </a:lnTo>
                      <a:lnTo>
                        <a:pt x="640" y="160"/>
                      </a:lnTo>
                      <a:lnTo>
                        <a:pt x="592" y="192"/>
                      </a:lnTo>
                      <a:lnTo>
                        <a:pt x="560" y="224"/>
                      </a:lnTo>
                      <a:lnTo>
                        <a:pt x="512" y="256"/>
                      </a:lnTo>
                      <a:lnTo>
                        <a:pt x="480" y="288"/>
                      </a:lnTo>
                      <a:lnTo>
                        <a:pt x="464" y="320"/>
                      </a:lnTo>
                      <a:lnTo>
                        <a:pt x="432" y="352"/>
                      </a:lnTo>
                      <a:lnTo>
                        <a:pt x="416" y="400"/>
                      </a:lnTo>
                      <a:lnTo>
                        <a:pt x="416" y="448"/>
                      </a:lnTo>
                      <a:lnTo>
                        <a:pt x="400" y="496"/>
                      </a:lnTo>
                      <a:lnTo>
                        <a:pt x="400" y="544"/>
                      </a:lnTo>
                      <a:lnTo>
                        <a:pt x="384" y="592"/>
                      </a:lnTo>
                      <a:lnTo>
                        <a:pt x="368" y="640"/>
                      </a:lnTo>
                      <a:lnTo>
                        <a:pt x="352" y="688"/>
                      </a:lnTo>
                      <a:lnTo>
                        <a:pt x="336" y="736"/>
                      </a:lnTo>
                      <a:lnTo>
                        <a:pt x="320" y="768"/>
                      </a:lnTo>
                      <a:lnTo>
                        <a:pt x="288" y="816"/>
                      </a:lnTo>
                      <a:lnTo>
                        <a:pt x="256" y="864"/>
                      </a:lnTo>
                      <a:lnTo>
                        <a:pt x="224" y="912"/>
                      </a:lnTo>
                      <a:lnTo>
                        <a:pt x="176" y="960"/>
                      </a:lnTo>
                      <a:lnTo>
                        <a:pt x="128" y="1023"/>
                      </a:lnTo>
                      <a:lnTo>
                        <a:pt x="80" y="1087"/>
                      </a:lnTo>
                      <a:lnTo>
                        <a:pt x="48" y="1151"/>
                      </a:lnTo>
                      <a:lnTo>
                        <a:pt x="32" y="1215"/>
                      </a:lnTo>
                      <a:lnTo>
                        <a:pt x="16" y="1279"/>
                      </a:lnTo>
                      <a:lnTo>
                        <a:pt x="16" y="1327"/>
                      </a:lnTo>
                      <a:lnTo>
                        <a:pt x="0" y="1391"/>
                      </a:lnTo>
                      <a:lnTo>
                        <a:pt x="0" y="1455"/>
                      </a:lnTo>
                      <a:lnTo>
                        <a:pt x="16" y="1503"/>
                      </a:lnTo>
                      <a:lnTo>
                        <a:pt x="16" y="1567"/>
                      </a:lnTo>
                      <a:lnTo>
                        <a:pt x="32" y="1615"/>
                      </a:lnTo>
                      <a:lnTo>
                        <a:pt x="48" y="1663"/>
                      </a:lnTo>
                      <a:lnTo>
                        <a:pt x="64" y="1711"/>
                      </a:lnTo>
                      <a:lnTo>
                        <a:pt x="80" y="1759"/>
                      </a:lnTo>
                      <a:lnTo>
                        <a:pt x="96" y="1807"/>
                      </a:lnTo>
                      <a:lnTo>
                        <a:pt x="128" y="1855"/>
                      </a:lnTo>
                      <a:lnTo>
                        <a:pt x="160" y="1903"/>
                      </a:lnTo>
                      <a:lnTo>
                        <a:pt x="208" y="1951"/>
                      </a:lnTo>
                      <a:lnTo>
                        <a:pt x="256" y="1983"/>
                      </a:lnTo>
                      <a:lnTo>
                        <a:pt x="304" y="2015"/>
                      </a:lnTo>
                      <a:lnTo>
                        <a:pt x="336" y="2015"/>
                      </a:lnTo>
                      <a:lnTo>
                        <a:pt x="368" y="2015"/>
                      </a:lnTo>
                      <a:lnTo>
                        <a:pt x="416" y="2015"/>
                      </a:lnTo>
                      <a:lnTo>
                        <a:pt x="464" y="2015"/>
                      </a:lnTo>
                      <a:lnTo>
                        <a:pt x="512" y="2015"/>
                      </a:lnTo>
                      <a:lnTo>
                        <a:pt x="576" y="1999"/>
                      </a:lnTo>
                      <a:lnTo>
                        <a:pt x="624" y="1999"/>
                      </a:lnTo>
                      <a:lnTo>
                        <a:pt x="672" y="1999"/>
                      </a:lnTo>
                      <a:lnTo>
                        <a:pt x="720" y="1983"/>
                      </a:lnTo>
                      <a:lnTo>
                        <a:pt x="768" y="1983"/>
                      </a:lnTo>
                      <a:lnTo>
                        <a:pt x="816" y="1967"/>
                      </a:lnTo>
                      <a:lnTo>
                        <a:pt x="864" y="1951"/>
                      </a:lnTo>
                      <a:lnTo>
                        <a:pt x="896" y="1935"/>
                      </a:lnTo>
                      <a:lnTo>
                        <a:pt x="944" y="1919"/>
                      </a:lnTo>
                      <a:lnTo>
                        <a:pt x="976" y="1903"/>
                      </a:lnTo>
                      <a:lnTo>
                        <a:pt x="1024" y="1887"/>
                      </a:lnTo>
                      <a:lnTo>
                        <a:pt x="1056" y="1871"/>
                      </a:lnTo>
                      <a:lnTo>
                        <a:pt x="1104" y="1839"/>
                      </a:lnTo>
                      <a:lnTo>
                        <a:pt x="1136" y="1791"/>
                      </a:lnTo>
                      <a:lnTo>
                        <a:pt x="1152" y="1759"/>
                      </a:lnTo>
                      <a:lnTo>
                        <a:pt x="1184" y="1727"/>
                      </a:lnTo>
                      <a:lnTo>
                        <a:pt x="1200" y="1695"/>
                      </a:lnTo>
                      <a:lnTo>
                        <a:pt x="1216" y="1663"/>
                      </a:lnTo>
                      <a:lnTo>
                        <a:pt x="1232" y="1631"/>
                      </a:lnTo>
                      <a:lnTo>
                        <a:pt x="1264" y="1583"/>
                      </a:lnTo>
                      <a:lnTo>
                        <a:pt x="1296" y="1535"/>
                      </a:lnTo>
                      <a:lnTo>
                        <a:pt x="1344" y="1487"/>
                      </a:lnTo>
                      <a:lnTo>
                        <a:pt x="1376" y="1455"/>
                      </a:lnTo>
                      <a:lnTo>
                        <a:pt x="1408" y="1407"/>
                      </a:lnTo>
                      <a:lnTo>
                        <a:pt x="1456" y="1375"/>
                      </a:lnTo>
                      <a:lnTo>
                        <a:pt x="1488" y="1359"/>
                      </a:lnTo>
                      <a:lnTo>
                        <a:pt x="1520" y="1327"/>
                      </a:lnTo>
                      <a:lnTo>
                        <a:pt x="1552" y="1295"/>
                      </a:lnTo>
                      <a:lnTo>
                        <a:pt x="1584" y="1279"/>
                      </a:lnTo>
                      <a:lnTo>
                        <a:pt x="1632" y="1247"/>
                      </a:lnTo>
                      <a:lnTo>
                        <a:pt x="1680" y="1231"/>
                      </a:lnTo>
                      <a:lnTo>
                        <a:pt x="1712" y="1199"/>
                      </a:lnTo>
                      <a:lnTo>
                        <a:pt x="1744" y="1183"/>
                      </a:lnTo>
                      <a:lnTo>
                        <a:pt x="1776" y="1151"/>
                      </a:lnTo>
                      <a:lnTo>
                        <a:pt x="1808" y="1103"/>
                      </a:lnTo>
                      <a:lnTo>
                        <a:pt x="1840" y="1055"/>
                      </a:lnTo>
                      <a:lnTo>
                        <a:pt x="1856" y="1023"/>
                      </a:lnTo>
                      <a:lnTo>
                        <a:pt x="1872" y="976"/>
                      </a:lnTo>
                      <a:lnTo>
                        <a:pt x="1888" y="928"/>
                      </a:lnTo>
                      <a:lnTo>
                        <a:pt x="1888" y="896"/>
                      </a:lnTo>
                      <a:lnTo>
                        <a:pt x="1904" y="864"/>
                      </a:lnTo>
                      <a:lnTo>
                        <a:pt x="1920" y="832"/>
                      </a:lnTo>
                      <a:lnTo>
                        <a:pt x="1920" y="800"/>
                      </a:lnTo>
                      <a:lnTo>
                        <a:pt x="1920" y="768"/>
                      </a:lnTo>
                      <a:lnTo>
                        <a:pt x="1920" y="720"/>
                      </a:lnTo>
                      <a:lnTo>
                        <a:pt x="1920" y="688"/>
                      </a:lnTo>
                      <a:lnTo>
                        <a:pt x="1904" y="656"/>
                      </a:lnTo>
                      <a:lnTo>
                        <a:pt x="1904" y="624"/>
                      </a:lnTo>
                      <a:lnTo>
                        <a:pt x="1904" y="592"/>
                      </a:lnTo>
                      <a:lnTo>
                        <a:pt x="1888" y="576"/>
                      </a:lnTo>
                      <a:lnTo>
                        <a:pt x="1872" y="544"/>
                      </a:lnTo>
                      <a:lnTo>
                        <a:pt x="1856" y="512"/>
                      </a:lnTo>
                      <a:lnTo>
                        <a:pt x="1840" y="480"/>
                      </a:lnTo>
                      <a:lnTo>
                        <a:pt x="1808" y="464"/>
                      </a:lnTo>
                      <a:lnTo>
                        <a:pt x="1792" y="432"/>
                      </a:lnTo>
                      <a:lnTo>
                        <a:pt x="1776" y="416"/>
                      </a:lnTo>
                      <a:lnTo>
                        <a:pt x="1760" y="416"/>
                      </a:lnTo>
                    </a:path>
                  </a:pathLst>
                </a:custGeom>
                <a:noFill/>
                <a:ln w="12700">
                  <a:solidFill>
                    <a:srgbClr val="8ABD94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18"/>
                <p:cNvSpPr>
                  <a:spLocks noChangeAspect="1"/>
                </p:cNvSpPr>
                <p:nvPr/>
              </p:nvSpPr>
              <p:spPr bwMode="auto">
                <a:xfrm>
                  <a:off x="832" y="1712"/>
                  <a:ext cx="1888" cy="1983"/>
                </a:xfrm>
                <a:custGeom>
                  <a:avLst/>
                  <a:gdLst>
                    <a:gd name="T0" fmla="*/ 1744 w 1888"/>
                    <a:gd name="T1" fmla="*/ 432 h 1983"/>
                    <a:gd name="T2" fmla="*/ 1648 w 1888"/>
                    <a:gd name="T3" fmla="*/ 320 h 1983"/>
                    <a:gd name="T4" fmla="*/ 1536 w 1888"/>
                    <a:gd name="T5" fmla="*/ 224 h 1983"/>
                    <a:gd name="T6" fmla="*/ 1392 w 1888"/>
                    <a:gd name="T7" fmla="*/ 128 h 1983"/>
                    <a:gd name="T8" fmla="*/ 1248 w 1888"/>
                    <a:gd name="T9" fmla="*/ 48 h 1983"/>
                    <a:gd name="T10" fmla="*/ 1120 w 1888"/>
                    <a:gd name="T11" fmla="*/ 16 h 1983"/>
                    <a:gd name="T12" fmla="*/ 1008 w 1888"/>
                    <a:gd name="T13" fmla="*/ 0 h 1983"/>
                    <a:gd name="T14" fmla="*/ 880 w 1888"/>
                    <a:gd name="T15" fmla="*/ 32 h 1983"/>
                    <a:gd name="T16" fmla="*/ 752 w 1888"/>
                    <a:gd name="T17" fmla="*/ 96 h 1983"/>
                    <a:gd name="T18" fmla="*/ 624 w 1888"/>
                    <a:gd name="T19" fmla="*/ 160 h 1983"/>
                    <a:gd name="T20" fmla="*/ 512 w 1888"/>
                    <a:gd name="T21" fmla="*/ 256 h 1983"/>
                    <a:gd name="T22" fmla="*/ 432 w 1888"/>
                    <a:gd name="T23" fmla="*/ 352 h 1983"/>
                    <a:gd name="T24" fmla="*/ 400 w 1888"/>
                    <a:gd name="T25" fmla="*/ 480 h 1983"/>
                    <a:gd name="T26" fmla="*/ 368 w 1888"/>
                    <a:gd name="T27" fmla="*/ 640 h 1983"/>
                    <a:gd name="T28" fmla="*/ 320 w 1888"/>
                    <a:gd name="T29" fmla="*/ 768 h 1983"/>
                    <a:gd name="T30" fmla="*/ 224 w 1888"/>
                    <a:gd name="T31" fmla="*/ 896 h 1983"/>
                    <a:gd name="T32" fmla="*/ 96 w 1888"/>
                    <a:gd name="T33" fmla="*/ 1071 h 1983"/>
                    <a:gd name="T34" fmla="*/ 16 w 1888"/>
                    <a:gd name="T35" fmla="*/ 1247 h 1983"/>
                    <a:gd name="T36" fmla="*/ 16 w 1888"/>
                    <a:gd name="T37" fmla="*/ 1423 h 1983"/>
                    <a:gd name="T38" fmla="*/ 32 w 1888"/>
                    <a:gd name="T39" fmla="*/ 1583 h 1983"/>
                    <a:gd name="T40" fmla="*/ 80 w 1888"/>
                    <a:gd name="T41" fmla="*/ 1727 h 1983"/>
                    <a:gd name="T42" fmla="*/ 160 w 1888"/>
                    <a:gd name="T43" fmla="*/ 1871 h 1983"/>
                    <a:gd name="T44" fmla="*/ 304 w 1888"/>
                    <a:gd name="T45" fmla="*/ 1967 h 1983"/>
                    <a:gd name="T46" fmla="*/ 416 w 1888"/>
                    <a:gd name="T47" fmla="*/ 1983 h 1983"/>
                    <a:gd name="T48" fmla="*/ 560 w 1888"/>
                    <a:gd name="T49" fmla="*/ 1967 h 1983"/>
                    <a:gd name="T50" fmla="*/ 704 w 1888"/>
                    <a:gd name="T51" fmla="*/ 1951 h 1983"/>
                    <a:gd name="T52" fmla="*/ 848 w 1888"/>
                    <a:gd name="T53" fmla="*/ 1919 h 1983"/>
                    <a:gd name="T54" fmla="*/ 960 w 1888"/>
                    <a:gd name="T55" fmla="*/ 1871 h 1983"/>
                    <a:gd name="T56" fmla="*/ 1072 w 1888"/>
                    <a:gd name="T57" fmla="*/ 1807 h 1983"/>
                    <a:gd name="T58" fmla="*/ 1168 w 1888"/>
                    <a:gd name="T59" fmla="*/ 1695 h 1983"/>
                    <a:gd name="T60" fmla="*/ 1216 w 1888"/>
                    <a:gd name="T61" fmla="*/ 1599 h 1983"/>
                    <a:gd name="T62" fmla="*/ 1312 w 1888"/>
                    <a:gd name="T63" fmla="*/ 1471 h 1983"/>
                    <a:gd name="T64" fmla="*/ 1424 w 1888"/>
                    <a:gd name="T65" fmla="*/ 1359 h 1983"/>
                    <a:gd name="T66" fmla="*/ 1520 w 1888"/>
                    <a:gd name="T67" fmla="*/ 1279 h 1983"/>
                    <a:gd name="T68" fmla="*/ 1648 w 1888"/>
                    <a:gd name="T69" fmla="*/ 1215 h 1983"/>
                    <a:gd name="T70" fmla="*/ 1744 w 1888"/>
                    <a:gd name="T71" fmla="*/ 1135 h 1983"/>
                    <a:gd name="T72" fmla="*/ 1824 w 1888"/>
                    <a:gd name="T73" fmla="*/ 992 h 1983"/>
                    <a:gd name="T74" fmla="*/ 1856 w 1888"/>
                    <a:gd name="T75" fmla="*/ 880 h 1983"/>
                    <a:gd name="T76" fmla="*/ 1888 w 1888"/>
                    <a:gd name="T77" fmla="*/ 784 h 1983"/>
                    <a:gd name="T78" fmla="*/ 1872 w 1888"/>
                    <a:gd name="T79" fmla="*/ 688 h 1983"/>
                    <a:gd name="T80" fmla="*/ 1856 w 1888"/>
                    <a:gd name="T81" fmla="*/ 592 h 1983"/>
                    <a:gd name="T82" fmla="*/ 1824 w 1888"/>
                    <a:gd name="T83" fmla="*/ 512 h 1983"/>
                    <a:gd name="T84" fmla="*/ 1760 w 1888"/>
                    <a:gd name="T85" fmla="*/ 432 h 1983"/>
                    <a:gd name="T86" fmla="*/ 1776 w 1888"/>
                    <a:gd name="T87" fmla="*/ 464 h 1983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888"/>
                    <a:gd name="T133" fmla="*/ 0 h 1983"/>
                    <a:gd name="T134" fmla="*/ 1888 w 1888"/>
                    <a:gd name="T135" fmla="*/ 1983 h 1983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888" h="1983">
                      <a:moveTo>
                        <a:pt x="1776" y="464"/>
                      </a:moveTo>
                      <a:lnTo>
                        <a:pt x="1760" y="448"/>
                      </a:lnTo>
                      <a:lnTo>
                        <a:pt x="1744" y="432"/>
                      </a:lnTo>
                      <a:lnTo>
                        <a:pt x="1712" y="384"/>
                      </a:lnTo>
                      <a:lnTo>
                        <a:pt x="1680" y="352"/>
                      </a:lnTo>
                      <a:lnTo>
                        <a:pt x="1648" y="320"/>
                      </a:lnTo>
                      <a:lnTo>
                        <a:pt x="1616" y="288"/>
                      </a:lnTo>
                      <a:lnTo>
                        <a:pt x="1568" y="256"/>
                      </a:lnTo>
                      <a:lnTo>
                        <a:pt x="1536" y="224"/>
                      </a:lnTo>
                      <a:lnTo>
                        <a:pt x="1488" y="192"/>
                      </a:lnTo>
                      <a:lnTo>
                        <a:pt x="1440" y="160"/>
                      </a:lnTo>
                      <a:lnTo>
                        <a:pt x="1392" y="128"/>
                      </a:lnTo>
                      <a:lnTo>
                        <a:pt x="1344" y="112"/>
                      </a:lnTo>
                      <a:lnTo>
                        <a:pt x="1296" y="80"/>
                      </a:lnTo>
                      <a:lnTo>
                        <a:pt x="1248" y="48"/>
                      </a:lnTo>
                      <a:lnTo>
                        <a:pt x="1200" y="32"/>
                      </a:lnTo>
                      <a:lnTo>
                        <a:pt x="1168" y="16"/>
                      </a:lnTo>
                      <a:lnTo>
                        <a:pt x="1120" y="16"/>
                      </a:lnTo>
                      <a:lnTo>
                        <a:pt x="1088" y="0"/>
                      </a:lnTo>
                      <a:lnTo>
                        <a:pt x="1056" y="0"/>
                      </a:lnTo>
                      <a:lnTo>
                        <a:pt x="1008" y="0"/>
                      </a:lnTo>
                      <a:lnTo>
                        <a:pt x="976" y="16"/>
                      </a:lnTo>
                      <a:lnTo>
                        <a:pt x="928" y="32"/>
                      </a:lnTo>
                      <a:lnTo>
                        <a:pt x="880" y="32"/>
                      </a:lnTo>
                      <a:lnTo>
                        <a:pt x="832" y="48"/>
                      </a:lnTo>
                      <a:lnTo>
                        <a:pt x="800" y="80"/>
                      </a:lnTo>
                      <a:lnTo>
                        <a:pt x="752" y="96"/>
                      </a:lnTo>
                      <a:lnTo>
                        <a:pt x="720" y="112"/>
                      </a:lnTo>
                      <a:lnTo>
                        <a:pt x="672" y="144"/>
                      </a:lnTo>
                      <a:lnTo>
                        <a:pt x="624" y="160"/>
                      </a:lnTo>
                      <a:lnTo>
                        <a:pt x="592" y="192"/>
                      </a:lnTo>
                      <a:lnTo>
                        <a:pt x="544" y="224"/>
                      </a:lnTo>
                      <a:lnTo>
                        <a:pt x="512" y="256"/>
                      </a:lnTo>
                      <a:lnTo>
                        <a:pt x="480" y="288"/>
                      </a:lnTo>
                      <a:lnTo>
                        <a:pt x="448" y="320"/>
                      </a:lnTo>
                      <a:lnTo>
                        <a:pt x="432" y="352"/>
                      </a:lnTo>
                      <a:lnTo>
                        <a:pt x="416" y="400"/>
                      </a:lnTo>
                      <a:lnTo>
                        <a:pt x="400" y="448"/>
                      </a:lnTo>
                      <a:lnTo>
                        <a:pt x="400" y="480"/>
                      </a:lnTo>
                      <a:lnTo>
                        <a:pt x="384" y="528"/>
                      </a:lnTo>
                      <a:lnTo>
                        <a:pt x="384" y="592"/>
                      </a:lnTo>
                      <a:lnTo>
                        <a:pt x="368" y="640"/>
                      </a:lnTo>
                      <a:lnTo>
                        <a:pt x="352" y="672"/>
                      </a:lnTo>
                      <a:lnTo>
                        <a:pt x="336" y="720"/>
                      </a:lnTo>
                      <a:lnTo>
                        <a:pt x="320" y="768"/>
                      </a:lnTo>
                      <a:lnTo>
                        <a:pt x="288" y="800"/>
                      </a:lnTo>
                      <a:lnTo>
                        <a:pt x="256" y="848"/>
                      </a:lnTo>
                      <a:lnTo>
                        <a:pt x="224" y="896"/>
                      </a:lnTo>
                      <a:lnTo>
                        <a:pt x="176" y="944"/>
                      </a:lnTo>
                      <a:lnTo>
                        <a:pt x="128" y="1007"/>
                      </a:lnTo>
                      <a:lnTo>
                        <a:pt x="96" y="1071"/>
                      </a:lnTo>
                      <a:lnTo>
                        <a:pt x="64" y="1135"/>
                      </a:lnTo>
                      <a:lnTo>
                        <a:pt x="32" y="1199"/>
                      </a:lnTo>
                      <a:lnTo>
                        <a:pt x="16" y="1247"/>
                      </a:lnTo>
                      <a:lnTo>
                        <a:pt x="16" y="1311"/>
                      </a:lnTo>
                      <a:lnTo>
                        <a:pt x="0" y="1359"/>
                      </a:lnTo>
                      <a:lnTo>
                        <a:pt x="16" y="1423"/>
                      </a:lnTo>
                      <a:lnTo>
                        <a:pt x="16" y="1487"/>
                      </a:lnTo>
                      <a:lnTo>
                        <a:pt x="16" y="1535"/>
                      </a:lnTo>
                      <a:lnTo>
                        <a:pt x="32" y="1583"/>
                      </a:lnTo>
                      <a:lnTo>
                        <a:pt x="48" y="1631"/>
                      </a:lnTo>
                      <a:lnTo>
                        <a:pt x="64" y="1679"/>
                      </a:lnTo>
                      <a:lnTo>
                        <a:pt x="80" y="1727"/>
                      </a:lnTo>
                      <a:lnTo>
                        <a:pt x="96" y="1775"/>
                      </a:lnTo>
                      <a:lnTo>
                        <a:pt x="128" y="1823"/>
                      </a:lnTo>
                      <a:lnTo>
                        <a:pt x="160" y="1871"/>
                      </a:lnTo>
                      <a:lnTo>
                        <a:pt x="208" y="1903"/>
                      </a:lnTo>
                      <a:lnTo>
                        <a:pt x="256" y="1951"/>
                      </a:lnTo>
                      <a:lnTo>
                        <a:pt x="304" y="1967"/>
                      </a:lnTo>
                      <a:lnTo>
                        <a:pt x="336" y="1983"/>
                      </a:lnTo>
                      <a:lnTo>
                        <a:pt x="368" y="1983"/>
                      </a:lnTo>
                      <a:lnTo>
                        <a:pt x="416" y="1983"/>
                      </a:lnTo>
                      <a:lnTo>
                        <a:pt x="448" y="1983"/>
                      </a:lnTo>
                      <a:lnTo>
                        <a:pt x="512" y="1983"/>
                      </a:lnTo>
                      <a:lnTo>
                        <a:pt x="560" y="1967"/>
                      </a:lnTo>
                      <a:lnTo>
                        <a:pt x="624" y="1967"/>
                      </a:lnTo>
                      <a:lnTo>
                        <a:pt x="656" y="1951"/>
                      </a:lnTo>
                      <a:lnTo>
                        <a:pt x="704" y="1951"/>
                      </a:lnTo>
                      <a:lnTo>
                        <a:pt x="752" y="1935"/>
                      </a:lnTo>
                      <a:lnTo>
                        <a:pt x="800" y="1919"/>
                      </a:lnTo>
                      <a:lnTo>
                        <a:pt x="848" y="1919"/>
                      </a:lnTo>
                      <a:lnTo>
                        <a:pt x="896" y="1903"/>
                      </a:lnTo>
                      <a:lnTo>
                        <a:pt x="928" y="1887"/>
                      </a:lnTo>
                      <a:lnTo>
                        <a:pt x="960" y="1871"/>
                      </a:lnTo>
                      <a:lnTo>
                        <a:pt x="1008" y="1855"/>
                      </a:lnTo>
                      <a:lnTo>
                        <a:pt x="1040" y="1839"/>
                      </a:lnTo>
                      <a:lnTo>
                        <a:pt x="1072" y="1807"/>
                      </a:lnTo>
                      <a:lnTo>
                        <a:pt x="1120" y="1759"/>
                      </a:lnTo>
                      <a:lnTo>
                        <a:pt x="1136" y="1727"/>
                      </a:lnTo>
                      <a:lnTo>
                        <a:pt x="1168" y="1695"/>
                      </a:lnTo>
                      <a:lnTo>
                        <a:pt x="1184" y="1663"/>
                      </a:lnTo>
                      <a:lnTo>
                        <a:pt x="1200" y="1631"/>
                      </a:lnTo>
                      <a:lnTo>
                        <a:pt x="1216" y="1599"/>
                      </a:lnTo>
                      <a:lnTo>
                        <a:pt x="1248" y="1567"/>
                      </a:lnTo>
                      <a:lnTo>
                        <a:pt x="1280" y="1519"/>
                      </a:lnTo>
                      <a:lnTo>
                        <a:pt x="1312" y="1471"/>
                      </a:lnTo>
                      <a:lnTo>
                        <a:pt x="1360" y="1423"/>
                      </a:lnTo>
                      <a:lnTo>
                        <a:pt x="1392" y="1391"/>
                      </a:lnTo>
                      <a:lnTo>
                        <a:pt x="1424" y="1359"/>
                      </a:lnTo>
                      <a:lnTo>
                        <a:pt x="1456" y="1327"/>
                      </a:lnTo>
                      <a:lnTo>
                        <a:pt x="1488" y="1295"/>
                      </a:lnTo>
                      <a:lnTo>
                        <a:pt x="1520" y="1279"/>
                      </a:lnTo>
                      <a:lnTo>
                        <a:pt x="1568" y="1247"/>
                      </a:lnTo>
                      <a:lnTo>
                        <a:pt x="1600" y="1231"/>
                      </a:lnTo>
                      <a:lnTo>
                        <a:pt x="1648" y="1215"/>
                      </a:lnTo>
                      <a:lnTo>
                        <a:pt x="1680" y="1183"/>
                      </a:lnTo>
                      <a:lnTo>
                        <a:pt x="1712" y="1151"/>
                      </a:lnTo>
                      <a:lnTo>
                        <a:pt x="1744" y="1135"/>
                      </a:lnTo>
                      <a:lnTo>
                        <a:pt x="1776" y="1087"/>
                      </a:lnTo>
                      <a:lnTo>
                        <a:pt x="1808" y="1039"/>
                      </a:lnTo>
                      <a:lnTo>
                        <a:pt x="1824" y="992"/>
                      </a:lnTo>
                      <a:lnTo>
                        <a:pt x="1840" y="960"/>
                      </a:lnTo>
                      <a:lnTo>
                        <a:pt x="1840" y="912"/>
                      </a:lnTo>
                      <a:lnTo>
                        <a:pt x="1856" y="880"/>
                      </a:lnTo>
                      <a:lnTo>
                        <a:pt x="1872" y="848"/>
                      </a:lnTo>
                      <a:lnTo>
                        <a:pt x="1872" y="816"/>
                      </a:lnTo>
                      <a:lnTo>
                        <a:pt x="1888" y="784"/>
                      </a:lnTo>
                      <a:lnTo>
                        <a:pt x="1888" y="752"/>
                      </a:lnTo>
                      <a:lnTo>
                        <a:pt x="1888" y="720"/>
                      </a:lnTo>
                      <a:lnTo>
                        <a:pt x="1872" y="688"/>
                      </a:lnTo>
                      <a:lnTo>
                        <a:pt x="1872" y="656"/>
                      </a:lnTo>
                      <a:lnTo>
                        <a:pt x="1872" y="624"/>
                      </a:lnTo>
                      <a:lnTo>
                        <a:pt x="1856" y="592"/>
                      </a:lnTo>
                      <a:lnTo>
                        <a:pt x="1856" y="560"/>
                      </a:lnTo>
                      <a:lnTo>
                        <a:pt x="1840" y="528"/>
                      </a:lnTo>
                      <a:lnTo>
                        <a:pt x="1824" y="512"/>
                      </a:lnTo>
                      <a:lnTo>
                        <a:pt x="1808" y="480"/>
                      </a:lnTo>
                      <a:lnTo>
                        <a:pt x="1776" y="448"/>
                      </a:lnTo>
                      <a:lnTo>
                        <a:pt x="1760" y="432"/>
                      </a:lnTo>
                      <a:lnTo>
                        <a:pt x="1744" y="416"/>
                      </a:lnTo>
                      <a:lnTo>
                        <a:pt x="1728" y="416"/>
                      </a:lnTo>
                      <a:lnTo>
                        <a:pt x="1776" y="464"/>
                      </a:lnTo>
                      <a:close/>
                    </a:path>
                  </a:pathLst>
                </a:custGeom>
                <a:solidFill>
                  <a:srgbClr val="87BA93">
                    <a:alpha val="5882"/>
                  </a:srgbClr>
                </a:solidFill>
                <a:ln w="12700">
                  <a:solidFill>
                    <a:srgbClr val="87BA93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6" name="Freeform 19"/>
                <p:cNvSpPr>
                  <a:spLocks noChangeAspect="1"/>
                </p:cNvSpPr>
                <p:nvPr/>
              </p:nvSpPr>
              <p:spPr bwMode="auto">
                <a:xfrm>
                  <a:off x="832" y="1712"/>
                  <a:ext cx="1888" cy="1983"/>
                </a:xfrm>
                <a:custGeom>
                  <a:avLst/>
                  <a:gdLst>
                    <a:gd name="T0" fmla="*/ 1680 w 1888"/>
                    <a:gd name="T1" fmla="*/ 352 h 1983"/>
                    <a:gd name="T2" fmla="*/ 1616 w 1888"/>
                    <a:gd name="T3" fmla="*/ 288 h 1983"/>
                    <a:gd name="T4" fmla="*/ 1488 w 1888"/>
                    <a:gd name="T5" fmla="*/ 192 h 1983"/>
                    <a:gd name="T6" fmla="*/ 1344 w 1888"/>
                    <a:gd name="T7" fmla="*/ 112 h 1983"/>
                    <a:gd name="T8" fmla="*/ 1248 w 1888"/>
                    <a:gd name="T9" fmla="*/ 48 h 1983"/>
                    <a:gd name="T10" fmla="*/ 1120 w 1888"/>
                    <a:gd name="T11" fmla="*/ 16 h 1983"/>
                    <a:gd name="T12" fmla="*/ 1008 w 1888"/>
                    <a:gd name="T13" fmla="*/ 0 h 1983"/>
                    <a:gd name="T14" fmla="*/ 928 w 1888"/>
                    <a:gd name="T15" fmla="*/ 32 h 1983"/>
                    <a:gd name="T16" fmla="*/ 800 w 1888"/>
                    <a:gd name="T17" fmla="*/ 80 h 1983"/>
                    <a:gd name="T18" fmla="*/ 672 w 1888"/>
                    <a:gd name="T19" fmla="*/ 144 h 1983"/>
                    <a:gd name="T20" fmla="*/ 592 w 1888"/>
                    <a:gd name="T21" fmla="*/ 192 h 1983"/>
                    <a:gd name="T22" fmla="*/ 480 w 1888"/>
                    <a:gd name="T23" fmla="*/ 288 h 1983"/>
                    <a:gd name="T24" fmla="*/ 416 w 1888"/>
                    <a:gd name="T25" fmla="*/ 400 h 1983"/>
                    <a:gd name="T26" fmla="*/ 400 w 1888"/>
                    <a:gd name="T27" fmla="*/ 480 h 1983"/>
                    <a:gd name="T28" fmla="*/ 368 w 1888"/>
                    <a:gd name="T29" fmla="*/ 640 h 1983"/>
                    <a:gd name="T30" fmla="*/ 320 w 1888"/>
                    <a:gd name="T31" fmla="*/ 768 h 1983"/>
                    <a:gd name="T32" fmla="*/ 256 w 1888"/>
                    <a:gd name="T33" fmla="*/ 848 h 1983"/>
                    <a:gd name="T34" fmla="*/ 128 w 1888"/>
                    <a:gd name="T35" fmla="*/ 1007 h 1983"/>
                    <a:gd name="T36" fmla="*/ 32 w 1888"/>
                    <a:gd name="T37" fmla="*/ 1199 h 1983"/>
                    <a:gd name="T38" fmla="*/ 16 w 1888"/>
                    <a:gd name="T39" fmla="*/ 1311 h 1983"/>
                    <a:gd name="T40" fmla="*/ 16 w 1888"/>
                    <a:gd name="T41" fmla="*/ 1487 h 1983"/>
                    <a:gd name="T42" fmla="*/ 48 w 1888"/>
                    <a:gd name="T43" fmla="*/ 1631 h 1983"/>
                    <a:gd name="T44" fmla="*/ 80 w 1888"/>
                    <a:gd name="T45" fmla="*/ 1727 h 1983"/>
                    <a:gd name="T46" fmla="*/ 160 w 1888"/>
                    <a:gd name="T47" fmla="*/ 1871 h 1983"/>
                    <a:gd name="T48" fmla="*/ 304 w 1888"/>
                    <a:gd name="T49" fmla="*/ 1967 h 1983"/>
                    <a:gd name="T50" fmla="*/ 368 w 1888"/>
                    <a:gd name="T51" fmla="*/ 1983 h 1983"/>
                    <a:gd name="T52" fmla="*/ 512 w 1888"/>
                    <a:gd name="T53" fmla="*/ 1983 h 1983"/>
                    <a:gd name="T54" fmla="*/ 656 w 1888"/>
                    <a:gd name="T55" fmla="*/ 1951 h 1983"/>
                    <a:gd name="T56" fmla="*/ 752 w 1888"/>
                    <a:gd name="T57" fmla="*/ 1935 h 1983"/>
                    <a:gd name="T58" fmla="*/ 896 w 1888"/>
                    <a:gd name="T59" fmla="*/ 1903 h 1983"/>
                    <a:gd name="T60" fmla="*/ 1008 w 1888"/>
                    <a:gd name="T61" fmla="*/ 1855 h 1983"/>
                    <a:gd name="T62" fmla="*/ 1072 w 1888"/>
                    <a:gd name="T63" fmla="*/ 1807 h 1983"/>
                    <a:gd name="T64" fmla="*/ 1168 w 1888"/>
                    <a:gd name="T65" fmla="*/ 1695 h 1983"/>
                    <a:gd name="T66" fmla="*/ 1216 w 1888"/>
                    <a:gd name="T67" fmla="*/ 1599 h 1983"/>
                    <a:gd name="T68" fmla="*/ 1280 w 1888"/>
                    <a:gd name="T69" fmla="*/ 1519 h 1983"/>
                    <a:gd name="T70" fmla="*/ 1392 w 1888"/>
                    <a:gd name="T71" fmla="*/ 1391 h 1983"/>
                    <a:gd name="T72" fmla="*/ 1488 w 1888"/>
                    <a:gd name="T73" fmla="*/ 1295 h 1983"/>
                    <a:gd name="T74" fmla="*/ 1568 w 1888"/>
                    <a:gd name="T75" fmla="*/ 1247 h 1983"/>
                    <a:gd name="T76" fmla="*/ 1680 w 1888"/>
                    <a:gd name="T77" fmla="*/ 1183 h 1983"/>
                    <a:gd name="T78" fmla="*/ 1776 w 1888"/>
                    <a:gd name="T79" fmla="*/ 1087 h 1983"/>
                    <a:gd name="T80" fmla="*/ 1824 w 1888"/>
                    <a:gd name="T81" fmla="*/ 992 h 1983"/>
                    <a:gd name="T82" fmla="*/ 1856 w 1888"/>
                    <a:gd name="T83" fmla="*/ 880 h 1983"/>
                    <a:gd name="T84" fmla="*/ 1888 w 1888"/>
                    <a:gd name="T85" fmla="*/ 784 h 1983"/>
                    <a:gd name="T86" fmla="*/ 1888 w 1888"/>
                    <a:gd name="T87" fmla="*/ 720 h 1983"/>
                    <a:gd name="T88" fmla="*/ 1872 w 1888"/>
                    <a:gd name="T89" fmla="*/ 624 h 1983"/>
                    <a:gd name="T90" fmla="*/ 1840 w 1888"/>
                    <a:gd name="T91" fmla="*/ 528 h 1983"/>
                    <a:gd name="T92" fmla="*/ 1808 w 1888"/>
                    <a:gd name="T93" fmla="*/ 480 h 1983"/>
                    <a:gd name="T94" fmla="*/ 1744 w 1888"/>
                    <a:gd name="T95" fmla="*/ 416 h 198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888"/>
                    <a:gd name="T145" fmla="*/ 0 h 1983"/>
                    <a:gd name="T146" fmla="*/ 1888 w 1888"/>
                    <a:gd name="T147" fmla="*/ 1983 h 198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888" h="1983">
                      <a:moveTo>
                        <a:pt x="1744" y="432"/>
                      </a:moveTo>
                      <a:lnTo>
                        <a:pt x="1744" y="432"/>
                      </a:lnTo>
                      <a:lnTo>
                        <a:pt x="1712" y="384"/>
                      </a:lnTo>
                      <a:lnTo>
                        <a:pt x="1680" y="352"/>
                      </a:lnTo>
                      <a:lnTo>
                        <a:pt x="1648" y="320"/>
                      </a:lnTo>
                      <a:lnTo>
                        <a:pt x="1616" y="288"/>
                      </a:lnTo>
                      <a:lnTo>
                        <a:pt x="1568" y="256"/>
                      </a:lnTo>
                      <a:lnTo>
                        <a:pt x="1536" y="224"/>
                      </a:lnTo>
                      <a:lnTo>
                        <a:pt x="1488" y="192"/>
                      </a:lnTo>
                      <a:lnTo>
                        <a:pt x="1440" y="160"/>
                      </a:lnTo>
                      <a:lnTo>
                        <a:pt x="1392" y="128"/>
                      </a:lnTo>
                      <a:lnTo>
                        <a:pt x="1344" y="112"/>
                      </a:lnTo>
                      <a:lnTo>
                        <a:pt x="1296" y="80"/>
                      </a:lnTo>
                      <a:lnTo>
                        <a:pt x="1248" y="48"/>
                      </a:lnTo>
                      <a:lnTo>
                        <a:pt x="1200" y="32"/>
                      </a:lnTo>
                      <a:lnTo>
                        <a:pt x="1168" y="16"/>
                      </a:lnTo>
                      <a:lnTo>
                        <a:pt x="1120" y="16"/>
                      </a:lnTo>
                      <a:lnTo>
                        <a:pt x="1088" y="0"/>
                      </a:lnTo>
                      <a:lnTo>
                        <a:pt x="1056" y="0"/>
                      </a:lnTo>
                      <a:lnTo>
                        <a:pt x="1008" y="0"/>
                      </a:lnTo>
                      <a:lnTo>
                        <a:pt x="976" y="16"/>
                      </a:lnTo>
                      <a:lnTo>
                        <a:pt x="928" y="32"/>
                      </a:lnTo>
                      <a:lnTo>
                        <a:pt x="880" y="32"/>
                      </a:lnTo>
                      <a:lnTo>
                        <a:pt x="832" y="48"/>
                      </a:lnTo>
                      <a:lnTo>
                        <a:pt x="800" y="80"/>
                      </a:lnTo>
                      <a:lnTo>
                        <a:pt x="752" y="96"/>
                      </a:lnTo>
                      <a:lnTo>
                        <a:pt x="720" y="112"/>
                      </a:lnTo>
                      <a:lnTo>
                        <a:pt x="672" y="144"/>
                      </a:lnTo>
                      <a:lnTo>
                        <a:pt x="624" y="160"/>
                      </a:lnTo>
                      <a:lnTo>
                        <a:pt x="592" y="192"/>
                      </a:lnTo>
                      <a:lnTo>
                        <a:pt x="544" y="224"/>
                      </a:lnTo>
                      <a:lnTo>
                        <a:pt x="512" y="256"/>
                      </a:lnTo>
                      <a:lnTo>
                        <a:pt x="480" y="288"/>
                      </a:lnTo>
                      <a:lnTo>
                        <a:pt x="448" y="320"/>
                      </a:lnTo>
                      <a:lnTo>
                        <a:pt x="432" y="352"/>
                      </a:lnTo>
                      <a:lnTo>
                        <a:pt x="416" y="400"/>
                      </a:lnTo>
                      <a:lnTo>
                        <a:pt x="400" y="448"/>
                      </a:lnTo>
                      <a:lnTo>
                        <a:pt x="400" y="480"/>
                      </a:lnTo>
                      <a:lnTo>
                        <a:pt x="384" y="528"/>
                      </a:lnTo>
                      <a:lnTo>
                        <a:pt x="384" y="592"/>
                      </a:lnTo>
                      <a:lnTo>
                        <a:pt x="368" y="640"/>
                      </a:lnTo>
                      <a:lnTo>
                        <a:pt x="352" y="672"/>
                      </a:lnTo>
                      <a:lnTo>
                        <a:pt x="336" y="720"/>
                      </a:lnTo>
                      <a:lnTo>
                        <a:pt x="320" y="768"/>
                      </a:lnTo>
                      <a:lnTo>
                        <a:pt x="288" y="800"/>
                      </a:lnTo>
                      <a:lnTo>
                        <a:pt x="256" y="848"/>
                      </a:lnTo>
                      <a:lnTo>
                        <a:pt x="224" y="896"/>
                      </a:lnTo>
                      <a:lnTo>
                        <a:pt x="176" y="944"/>
                      </a:lnTo>
                      <a:lnTo>
                        <a:pt x="128" y="1007"/>
                      </a:lnTo>
                      <a:lnTo>
                        <a:pt x="96" y="1071"/>
                      </a:lnTo>
                      <a:lnTo>
                        <a:pt x="64" y="1135"/>
                      </a:lnTo>
                      <a:lnTo>
                        <a:pt x="32" y="1199"/>
                      </a:lnTo>
                      <a:lnTo>
                        <a:pt x="16" y="1247"/>
                      </a:lnTo>
                      <a:lnTo>
                        <a:pt x="16" y="1311"/>
                      </a:lnTo>
                      <a:lnTo>
                        <a:pt x="0" y="1359"/>
                      </a:lnTo>
                      <a:lnTo>
                        <a:pt x="16" y="1423"/>
                      </a:lnTo>
                      <a:lnTo>
                        <a:pt x="16" y="1487"/>
                      </a:lnTo>
                      <a:lnTo>
                        <a:pt x="16" y="1535"/>
                      </a:lnTo>
                      <a:lnTo>
                        <a:pt x="32" y="1583"/>
                      </a:lnTo>
                      <a:lnTo>
                        <a:pt x="48" y="1631"/>
                      </a:lnTo>
                      <a:lnTo>
                        <a:pt x="64" y="1679"/>
                      </a:lnTo>
                      <a:lnTo>
                        <a:pt x="80" y="1727"/>
                      </a:lnTo>
                      <a:lnTo>
                        <a:pt x="96" y="1775"/>
                      </a:lnTo>
                      <a:lnTo>
                        <a:pt x="128" y="1823"/>
                      </a:lnTo>
                      <a:lnTo>
                        <a:pt x="160" y="1871"/>
                      </a:lnTo>
                      <a:lnTo>
                        <a:pt x="208" y="1903"/>
                      </a:lnTo>
                      <a:lnTo>
                        <a:pt x="256" y="1951"/>
                      </a:lnTo>
                      <a:lnTo>
                        <a:pt x="304" y="1967"/>
                      </a:lnTo>
                      <a:lnTo>
                        <a:pt x="336" y="1983"/>
                      </a:lnTo>
                      <a:lnTo>
                        <a:pt x="368" y="1983"/>
                      </a:lnTo>
                      <a:lnTo>
                        <a:pt x="416" y="1983"/>
                      </a:lnTo>
                      <a:lnTo>
                        <a:pt x="448" y="1983"/>
                      </a:lnTo>
                      <a:lnTo>
                        <a:pt x="512" y="1983"/>
                      </a:lnTo>
                      <a:lnTo>
                        <a:pt x="560" y="1967"/>
                      </a:lnTo>
                      <a:lnTo>
                        <a:pt x="624" y="1967"/>
                      </a:lnTo>
                      <a:lnTo>
                        <a:pt x="656" y="1951"/>
                      </a:lnTo>
                      <a:lnTo>
                        <a:pt x="704" y="1951"/>
                      </a:lnTo>
                      <a:lnTo>
                        <a:pt x="752" y="1935"/>
                      </a:lnTo>
                      <a:lnTo>
                        <a:pt x="800" y="1919"/>
                      </a:lnTo>
                      <a:lnTo>
                        <a:pt x="848" y="1919"/>
                      </a:lnTo>
                      <a:lnTo>
                        <a:pt x="896" y="1903"/>
                      </a:lnTo>
                      <a:lnTo>
                        <a:pt x="928" y="1887"/>
                      </a:lnTo>
                      <a:lnTo>
                        <a:pt x="960" y="1871"/>
                      </a:lnTo>
                      <a:lnTo>
                        <a:pt x="1008" y="1855"/>
                      </a:lnTo>
                      <a:lnTo>
                        <a:pt x="1040" y="1839"/>
                      </a:lnTo>
                      <a:lnTo>
                        <a:pt x="1072" y="1807"/>
                      </a:lnTo>
                      <a:lnTo>
                        <a:pt x="1120" y="1759"/>
                      </a:lnTo>
                      <a:lnTo>
                        <a:pt x="1136" y="1727"/>
                      </a:lnTo>
                      <a:lnTo>
                        <a:pt x="1168" y="1695"/>
                      </a:lnTo>
                      <a:lnTo>
                        <a:pt x="1184" y="1663"/>
                      </a:lnTo>
                      <a:lnTo>
                        <a:pt x="1200" y="1631"/>
                      </a:lnTo>
                      <a:lnTo>
                        <a:pt x="1216" y="1599"/>
                      </a:lnTo>
                      <a:lnTo>
                        <a:pt x="1248" y="1567"/>
                      </a:lnTo>
                      <a:lnTo>
                        <a:pt x="1280" y="1519"/>
                      </a:lnTo>
                      <a:lnTo>
                        <a:pt x="1312" y="1471"/>
                      </a:lnTo>
                      <a:lnTo>
                        <a:pt x="1360" y="1423"/>
                      </a:lnTo>
                      <a:lnTo>
                        <a:pt x="1392" y="1391"/>
                      </a:lnTo>
                      <a:lnTo>
                        <a:pt x="1424" y="1359"/>
                      </a:lnTo>
                      <a:lnTo>
                        <a:pt x="1456" y="1327"/>
                      </a:lnTo>
                      <a:lnTo>
                        <a:pt x="1488" y="1295"/>
                      </a:lnTo>
                      <a:lnTo>
                        <a:pt x="1520" y="1279"/>
                      </a:lnTo>
                      <a:lnTo>
                        <a:pt x="1568" y="1247"/>
                      </a:lnTo>
                      <a:lnTo>
                        <a:pt x="1600" y="1231"/>
                      </a:lnTo>
                      <a:lnTo>
                        <a:pt x="1648" y="1215"/>
                      </a:lnTo>
                      <a:lnTo>
                        <a:pt x="1680" y="1183"/>
                      </a:lnTo>
                      <a:lnTo>
                        <a:pt x="1712" y="1151"/>
                      </a:lnTo>
                      <a:lnTo>
                        <a:pt x="1744" y="1135"/>
                      </a:lnTo>
                      <a:lnTo>
                        <a:pt x="1776" y="1087"/>
                      </a:lnTo>
                      <a:lnTo>
                        <a:pt x="1808" y="1039"/>
                      </a:lnTo>
                      <a:lnTo>
                        <a:pt x="1824" y="992"/>
                      </a:lnTo>
                      <a:lnTo>
                        <a:pt x="1840" y="960"/>
                      </a:lnTo>
                      <a:lnTo>
                        <a:pt x="1840" y="912"/>
                      </a:lnTo>
                      <a:lnTo>
                        <a:pt x="1856" y="880"/>
                      </a:lnTo>
                      <a:lnTo>
                        <a:pt x="1872" y="848"/>
                      </a:lnTo>
                      <a:lnTo>
                        <a:pt x="1872" y="816"/>
                      </a:lnTo>
                      <a:lnTo>
                        <a:pt x="1888" y="784"/>
                      </a:lnTo>
                      <a:lnTo>
                        <a:pt x="1888" y="752"/>
                      </a:lnTo>
                      <a:lnTo>
                        <a:pt x="1888" y="720"/>
                      </a:lnTo>
                      <a:lnTo>
                        <a:pt x="1872" y="688"/>
                      </a:lnTo>
                      <a:lnTo>
                        <a:pt x="1872" y="656"/>
                      </a:lnTo>
                      <a:lnTo>
                        <a:pt x="1872" y="624"/>
                      </a:lnTo>
                      <a:lnTo>
                        <a:pt x="1856" y="592"/>
                      </a:lnTo>
                      <a:lnTo>
                        <a:pt x="1856" y="560"/>
                      </a:lnTo>
                      <a:lnTo>
                        <a:pt x="1840" y="528"/>
                      </a:lnTo>
                      <a:lnTo>
                        <a:pt x="1824" y="512"/>
                      </a:lnTo>
                      <a:lnTo>
                        <a:pt x="1808" y="480"/>
                      </a:lnTo>
                      <a:lnTo>
                        <a:pt x="1776" y="448"/>
                      </a:lnTo>
                      <a:lnTo>
                        <a:pt x="1760" y="432"/>
                      </a:lnTo>
                      <a:lnTo>
                        <a:pt x="1744" y="416"/>
                      </a:lnTo>
                      <a:lnTo>
                        <a:pt x="1728" y="416"/>
                      </a:lnTo>
                    </a:path>
                  </a:pathLst>
                </a:custGeom>
                <a:noFill/>
                <a:ln w="12700">
                  <a:solidFill>
                    <a:srgbClr val="87BA93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20"/>
                <p:cNvSpPr>
                  <a:spLocks noChangeAspect="1"/>
                </p:cNvSpPr>
                <p:nvPr/>
              </p:nvSpPr>
              <p:spPr bwMode="auto">
                <a:xfrm>
                  <a:off x="864" y="1728"/>
                  <a:ext cx="1824" cy="1951"/>
                </a:xfrm>
                <a:custGeom>
                  <a:avLst/>
                  <a:gdLst>
                    <a:gd name="T0" fmla="*/ 1696 w 1824"/>
                    <a:gd name="T1" fmla="*/ 416 h 1951"/>
                    <a:gd name="T2" fmla="*/ 1616 w 1824"/>
                    <a:gd name="T3" fmla="*/ 320 h 1951"/>
                    <a:gd name="T4" fmla="*/ 1488 w 1824"/>
                    <a:gd name="T5" fmla="*/ 224 h 1951"/>
                    <a:gd name="T6" fmla="*/ 1344 w 1824"/>
                    <a:gd name="T7" fmla="*/ 144 h 1951"/>
                    <a:gd name="T8" fmla="*/ 1200 w 1824"/>
                    <a:gd name="T9" fmla="*/ 64 h 1951"/>
                    <a:gd name="T10" fmla="*/ 1088 w 1824"/>
                    <a:gd name="T11" fmla="*/ 16 h 1951"/>
                    <a:gd name="T12" fmla="*/ 976 w 1824"/>
                    <a:gd name="T13" fmla="*/ 16 h 1951"/>
                    <a:gd name="T14" fmla="*/ 848 w 1824"/>
                    <a:gd name="T15" fmla="*/ 48 h 1951"/>
                    <a:gd name="T16" fmla="*/ 736 w 1824"/>
                    <a:gd name="T17" fmla="*/ 96 h 1951"/>
                    <a:gd name="T18" fmla="*/ 608 w 1824"/>
                    <a:gd name="T19" fmla="*/ 160 h 1951"/>
                    <a:gd name="T20" fmla="*/ 480 w 1824"/>
                    <a:gd name="T21" fmla="*/ 256 h 1951"/>
                    <a:gd name="T22" fmla="*/ 416 w 1824"/>
                    <a:gd name="T23" fmla="*/ 352 h 1951"/>
                    <a:gd name="T24" fmla="*/ 384 w 1824"/>
                    <a:gd name="T25" fmla="*/ 480 h 1951"/>
                    <a:gd name="T26" fmla="*/ 352 w 1824"/>
                    <a:gd name="T27" fmla="*/ 624 h 1951"/>
                    <a:gd name="T28" fmla="*/ 304 w 1824"/>
                    <a:gd name="T29" fmla="*/ 752 h 1951"/>
                    <a:gd name="T30" fmla="*/ 192 w 1824"/>
                    <a:gd name="T31" fmla="*/ 880 h 1951"/>
                    <a:gd name="T32" fmla="*/ 80 w 1824"/>
                    <a:gd name="T33" fmla="*/ 1055 h 1951"/>
                    <a:gd name="T34" fmla="*/ 16 w 1824"/>
                    <a:gd name="T35" fmla="*/ 1231 h 1951"/>
                    <a:gd name="T36" fmla="*/ 0 w 1824"/>
                    <a:gd name="T37" fmla="*/ 1391 h 1951"/>
                    <a:gd name="T38" fmla="*/ 16 w 1824"/>
                    <a:gd name="T39" fmla="*/ 1567 h 1951"/>
                    <a:gd name="T40" fmla="*/ 64 w 1824"/>
                    <a:gd name="T41" fmla="*/ 1695 h 1951"/>
                    <a:gd name="T42" fmla="*/ 144 w 1824"/>
                    <a:gd name="T43" fmla="*/ 1823 h 1951"/>
                    <a:gd name="T44" fmla="*/ 272 w 1824"/>
                    <a:gd name="T45" fmla="*/ 1935 h 1951"/>
                    <a:gd name="T46" fmla="*/ 384 w 1824"/>
                    <a:gd name="T47" fmla="*/ 1951 h 1951"/>
                    <a:gd name="T48" fmla="*/ 544 w 1824"/>
                    <a:gd name="T49" fmla="*/ 1935 h 1951"/>
                    <a:gd name="T50" fmla="*/ 688 w 1824"/>
                    <a:gd name="T51" fmla="*/ 1919 h 1951"/>
                    <a:gd name="T52" fmla="*/ 816 w 1824"/>
                    <a:gd name="T53" fmla="*/ 1871 h 1951"/>
                    <a:gd name="T54" fmla="*/ 928 w 1824"/>
                    <a:gd name="T55" fmla="*/ 1839 h 1951"/>
                    <a:gd name="T56" fmla="*/ 1040 w 1824"/>
                    <a:gd name="T57" fmla="*/ 1759 h 1951"/>
                    <a:gd name="T58" fmla="*/ 1120 w 1824"/>
                    <a:gd name="T59" fmla="*/ 1663 h 1951"/>
                    <a:gd name="T60" fmla="*/ 1184 w 1824"/>
                    <a:gd name="T61" fmla="*/ 1567 h 1951"/>
                    <a:gd name="T62" fmla="*/ 1280 w 1824"/>
                    <a:gd name="T63" fmla="*/ 1439 h 1951"/>
                    <a:gd name="T64" fmla="*/ 1376 w 1824"/>
                    <a:gd name="T65" fmla="*/ 1327 h 1951"/>
                    <a:gd name="T66" fmla="*/ 1472 w 1824"/>
                    <a:gd name="T67" fmla="*/ 1247 h 1951"/>
                    <a:gd name="T68" fmla="*/ 1600 w 1824"/>
                    <a:gd name="T69" fmla="*/ 1183 h 1951"/>
                    <a:gd name="T70" fmla="*/ 1696 w 1824"/>
                    <a:gd name="T71" fmla="*/ 1103 h 1951"/>
                    <a:gd name="T72" fmla="*/ 1776 w 1824"/>
                    <a:gd name="T73" fmla="*/ 976 h 1951"/>
                    <a:gd name="T74" fmla="*/ 1808 w 1824"/>
                    <a:gd name="T75" fmla="*/ 864 h 1951"/>
                    <a:gd name="T76" fmla="*/ 1824 w 1824"/>
                    <a:gd name="T77" fmla="*/ 768 h 1951"/>
                    <a:gd name="T78" fmla="*/ 1824 w 1824"/>
                    <a:gd name="T79" fmla="*/ 672 h 1951"/>
                    <a:gd name="T80" fmla="*/ 1808 w 1824"/>
                    <a:gd name="T81" fmla="*/ 576 h 1951"/>
                    <a:gd name="T82" fmla="*/ 1776 w 1824"/>
                    <a:gd name="T83" fmla="*/ 496 h 1951"/>
                    <a:gd name="T84" fmla="*/ 1712 w 1824"/>
                    <a:gd name="T85" fmla="*/ 432 h 1951"/>
                    <a:gd name="T86" fmla="*/ 1728 w 1824"/>
                    <a:gd name="T87" fmla="*/ 448 h 1951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824"/>
                    <a:gd name="T133" fmla="*/ 0 h 1951"/>
                    <a:gd name="T134" fmla="*/ 1824 w 1824"/>
                    <a:gd name="T135" fmla="*/ 1951 h 1951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824" h="1951">
                      <a:moveTo>
                        <a:pt x="1728" y="448"/>
                      </a:moveTo>
                      <a:lnTo>
                        <a:pt x="1712" y="448"/>
                      </a:lnTo>
                      <a:lnTo>
                        <a:pt x="1696" y="416"/>
                      </a:lnTo>
                      <a:lnTo>
                        <a:pt x="1664" y="384"/>
                      </a:lnTo>
                      <a:lnTo>
                        <a:pt x="1632" y="352"/>
                      </a:lnTo>
                      <a:lnTo>
                        <a:pt x="1616" y="320"/>
                      </a:lnTo>
                      <a:lnTo>
                        <a:pt x="1568" y="288"/>
                      </a:lnTo>
                      <a:lnTo>
                        <a:pt x="1536" y="256"/>
                      </a:lnTo>
                      <a:lnTo>
                        <a:pt x="1488" y="224"/>
                      </a:lnTo>
                      <a:lnTo>
                        <a:pt x="1440" y="192"/>
                      </a:lnTo>
                      <a:lnTo>
                        <a:pt x="1392" y="160"/>
                      </a:lnTo>
                      <a:lnTo>
                        <a:pt x="1344" y="144"/>
                      </a:lnTo>
                      <a:lnTo>
                        <a:pt x="1296" y="112"/>
                      </a:lnTo>
                      <a:lnTo>
                        <a:pt x="1248" y="80"/>
                      </a:lnTo>
                      <a:lnTo>
                        <a:pt x="1200" y="64"/>
                      </a:lnTo>
                      <a:lnTo>
                        <a:pt x="1168" y="48"/>
                      </a:lnTo>
                      <a:lnTo>
                        <a:pt x="1120" y="32"/>
                      </a:lnTo>
                      <a:lnTo>
                        <a:pt x="1088" y="16"/>
                      </a:lnTo>
                      <a:lnTo>
                        <a:pt x="1056" y="0"/>
                      </a:lnTo>
                      <a:lnTo>
                        <a:pt x="1008" y="0"/>
                      </a:lnTo>
                      <a:lnTo>
                        <a:pt x="976" y="16"/>
                      </a:lnTo>
                      <a:lnTo>
                        <a:pt x="944" y="16"/>
                      </a:lnTo>
                      <a:lnTo>
                        <a:pt x="896" y="32"/>
                      </a:lnTo>
                      <a:lnTo>
                        <a:pt x="848" y="48"/>
                      </a:lnTo>
                      <a:lnTo>
                        <a:pt x="816" y="64"/>
                      </a:lnTo>
                      <a:lnTo>
                        <a:pt x="768" y="80"/>
                      </a:lnTo>
                      <a:lnTo>
                        <a:pt x="736" y="96"/>
                      </a:lnTo>
                      <a:lnTo>
                        <a:pt x="688" y="112"/>
                      </a:lnTo>
                      <a:lnTo>
                        <a:pt x="640" y="144"/>
                      </a:lnTo>
                      <a:lnTo>
                        <a:pt x="608" y="160"/>
                      </a:lnTo>
                      <a:lnTo>
                        <a:pt x="560" y="192"/>
                      </a:lnTo>
                      <a:lnTo>
                        <a:pt x="528" y="224"/>
                      </a:lnTo>
                      <a:lnTo>
                        <a:pt x="480" y="256"/>
                      </a:lnTo>
                      <a:lnTo>
                        <a:pt x="448" y="288"/>
                      </a:lnTo>
                      <a:lnTo>
                        <a:pt x="432" y="320"/>
                      </a:lnTo>
                      <a:lnTo>
                        <a:pt x="416" y="352"/>
                      </a:lnTo>
                      <a:lnTo>
                        <a:pt x="400" y="384"/>
                      </a:lnTo>
                      <a:lnTo>
                        <a:pt x="384" y="432"/>
                      </a:lnTo>
                      <a:lnTo>
                        <a:pt x="384" y="480"/>
                      </a:lnTo>
                      <a:lnTo>
                        <a:pt x="368" y="528"/>
                      </a:lnTo>
                      <a:lnTo>
                        <a:pt x="368" y="576"/>
                      </a:lnTo>
                      <a:lnTo>
                        <a:pt x="352" y="624"/>
                      </a:lnTo>
                      <a:lnTo>
                        <a:pt x="336" y="672"/>
                      </a:lnTo>
                      <a:lnTo>
                        <a:pt x="320" y="704"/>
                      </a:lnTo>
                      <a:lnTo>
                        <a:pt x="304" y="752"/>
                      </a:lnTo>
                      <a:lnTo>
                        <a:pt x="272" y="800"/>
                      </a:lnTo>
                      <a:lnTo>
                        <a:pt x="240" y="832"/>
                      </a:lnTo>
                      <a:lnTo>
                        <a:pt x="192" y="880"/>
                      </a:lnTo>
                      <a:lnTo>
                        <a:pt x="160" y="928"/>
                      </a:lnTo>
                      <a:lnTo>
                        <a:pt x="112" y="991"/>
                      </a:lnTo>
                      <a:lnTo>
                        <a:pt x="80" y="1055"/>
                      </a:lnTo>
                      <a:lnTo>
                        <a:pt x="48" y="1119"/>
                      </a:lnTo>
                      <a:lnTo>
                        <a:pt x="16" y="1167"/>
                      </a:lnTo>
                      <a:lnTo>
                        <a:pt x="16" y="1231"/>
                      </a:lnTo>
                      <a:lnTo>
                        <a:pt x="0" y="1279"/>
                      </a:lnTo>
                      <a:lnTo>
                        <a:pt x="0" y="1343"/>
                      </a:lnTo>
                      <a:lnTo>
                        <a:pt x="0" y="1391"/>
                      </a:lnTo>
                      <a:lnTo>
                        <a:pt x="0" y="1455"/>
                      </a:lnTo>
                      <a:lnTo>
                        <a:pt x="16" y="1503"/>
                      </a:lnTo>
                      <a:lnTo>
                        <a:pt x="16" y="1567"/>
                      </a:lnTo>
                      <a:lnTo>
                        <a:pt x="32" y="1615"/>
                      </a:lnTo>
                      <a:lnTo>
                        <a:pt x="48" y="1647"/>
                      </a:lnTo>
                      <a:lnTo>
                        <a:pt x="64" y="1695"/>
                      </a:lnTo>
                      <a:lnTo>
                        <a:pt x="96" y="1743"/>
                      </a:lnTo>
                      <a:lnTo>
                        <a:pt x="112" y="1791"/>
                      </a:lnTo>
                      <a:lnTo>
                        <a:pt x="144" y="1823"/>
                      </a:lnTo>
                      <a:lnTo>
                        <a:pt x="192" y="1871"/>
                      </a:lnTo>
                      <a:lnTo>
                        <a:pt x="240" y="1919"/>
                      </a:lnTo>
                      <a:lnTo>
                        <a:pt x="272" y="1935"/>
                      </a:lnTo>
                      <a:lnTo>
                        <a:pt x="320" y="1951"/>
                      </a:lnTo>
                      <a:lnTo>
                        <a:pt x="352" y="1951"/>
                      </a:lnTo>
                      <a:lnTo>
                        <a:pt x="384" y="1951"/>
                      </a:lnTo>
                      <a:lnTo>
                        <a:pt x="432" y="1951"/>
                      </a:lnTo>
                      <a:lnTo>
                        <a:pt x="480" y="1935"/>
                      </a:lnTo>
                      <a:lnTo>
                        <a:pt x="544" y="1935"/>
                      </a:lnTo>
                      <a:lnTo>
                        <a:pt x="592" y="1919"/>
                      </a:lnTo>
                      <a:lnTo>
                        <a:pt x="640" y="1919"/>
                      </a:lnTo>
                      <a:lnTo>
                        <a:pt x="688" y="1919"/>
                      </a:lnTo>
                      <a:lnTo>
                        <a:pt x="720" y="1903"/>
                      </a:lnTo>
                      <a:lnTo>
                        <a:pt x="768" y="1887"/>
                      </a:lnTo>
                      <a:lnTo>
                        <a:pt x="816" y="1871"/>
                      </a:lnTo>
                      <a:lnTo>
                        <a:pt x="864" y="1871"/>
                      </a:lnTo>
                      <a:lnTo>
                        <a:pt x="896" y="1855"/>
                      </a:lnTo>
                      <a:lnTo>
                        <a:pt x="928" y="1839"/>
                      </a:lnTo>
                      <a:lnTo>
                        <a:pt x="960" y="1823"/>
                      </a:lnTo>
                      <a:lnTo>
                        <a:pt x="1008" y="1791"/>
                      </a:lnTo>
                      <a:lnTo>
                        <a:pt x="1040" y="1759"/>
                      </a:lnTo>
                      <a:lnTo>
                        <a:pt x="1072" y="1727"/>
                      </a:lnTo>
                      <a:lnTo>
                        <a:pt x="1104" y="1695"/>
                      </a:lnTo>
                      <a:lnTo>
                        <a:pt x="1120" y="1663"/>
                      </a:lnTo>
                      <a:lnTo>
                        <a:pt x="1136" y="1631"/>
                      </a:lnTo>
                      <a:lnTo>
                        <a:pt x="1152" y="1599"/>
                      </a:lnTo>
                      <a:lnTo>
                        <a:pt x="1184" y="1567"/>
                      </a:lnTo>
                      <a:lnTo>
                        <a:pt x="1216" y="1535"/>
                      </a:lnTo>
                      <a:lnTo>
                        <a:pt x="1248" y="1487"/>
                      </a:lnTo>
                      <a:lnTo>
                        <a:pt x="1280" y="1439"/>
                      </a:lnTo>
                      <a:lnTo>
                        <a:pt x="1312" y="1407"/>
                      </a:lnTo>
                      <a:lnTo>
                        <a:pt x="1344" y="1359"/>
                      </a:lnTo>
                      <a:lnTo>
                        <a:pt x="1376" y="1327"/>
                      </a:lnTo>
                      <a:lnTo>
                        <a:pt x="1408" y="1311"/>
                      </a:lnTo>
                      <a:lnTo>
                        <a:pt x="1440" y="1279"/>
                      </a:lnTo>
                      <a:lnTo>
                        <a:pt x="1472" y="1247"/>
                      </a:lnTo>
                      <a:lnTo>
                        <a:pt x="1520" y="1231"/>
                      </a:lnTo>
                      <a:lnTo>
                        <a:pt x="1552" y="1215"/>
                      </a:lnTo>
                      <a:lnTo>
                        <a:pt x="1600" y="1183"/>
                      </a:lnTo>
                      <a:lnTo>
                        <a:pt x="1632" y="1167"/>
                      </a:lnTo>
                      <a:lnTo>
                        <a:pt x="1664" y="1135"/>
                      </a:lnTo>
                      <a:lnTo>
                        <a:pt x="1696" y="1103"/>
                      </a:lnTo>
                      <a:lnTo>
                        <a:pt x="1728" y="1071"/>
                      </a:lnTo>
                      <a:lnTo>
                        <a:pt x="1760" y="1023"/>
                      </a:lnTo>
                      <a:lnTo>
                        <a:pt x="1776" y="976"/>
                      </a:lnTo>
                      <a:lnTo>
                        <a:pt x="1776" y="944"/>
                      </a:lnTo>
                      <a:lnTo>
                        <a:pt x="1792" y="896"/>
                      </a:lnTo>
                      <a:lnTo>
                        <a:pt x="1808" y="864"/>
                      </a:lnTo>
                      <a:lnTo>
                        <a:pt x="1824" y="832"/>
                      </a:lnTo>
                      <a:lnTo>
                        <a:pt x="1824" y="800"/>
                      </a:lnTo>
                      <a:lnTo>
                        <a:pt x="1824" y="768"/>
                      </a:lnTo>
                      <a:lnTo>
                        <a:pt x="1824" y="736"/>
                      </a:lnTo>
                      <a:lnTo>
                        <a:pt x="1824" y="704"/>
                      </a:lnTo>
                      <a:lnTo>
                        <a:pt x="1824" y="672"/>
                      </a:lnTo>
                      <a:lnTo>
                        <a:pt x="1824" y="640"/>
                      </a:lnTo>
                      <a:lnTo>
                        <a:pt x="1824" y="608"/>
                      </a:lnTo>
                      <a:lnTo>
                        <a:pt x="1808" y="576"/>
                      </a:lnTo>
                      <a:lnTo>
                        <a:pt x="1792" y="560"/>
                      </a:lnTo>
                      <a:lnTo>
                        <a:pt x="1792" y="528"/>
                      </a:lnTo>
                      <a:lnTo>
                        <a:pt x="1776" y="496"/>
                      </a:lnTo>
                      <a:lnTo>
                        <a:pt x="1744" y="480"/>
                      </a:lnTo>
                      <a:lnTo>
                        <a:pt x="1728" y="448"/>
                      </a:lnTo>
                      <a:lnTo>
                        <a:pt x="1712" y="432"/>
                      </a:lnTo>
                      <a:lnTo>
                        <a:pt x="1696" y="416"/>
                      </a:lnTo>
                      <a:lnTo>
                        <a:pt x="1680" y="400"/>
                      </a:lnTo>
                      <a:lnTo>
                        <a:pt x="1728" y="448"/>
                      </a:lnTo>
                      <a:close/>
                    </a:path>
                  </a:pathLst>
                </a:custGeom>
                <a:solidFill>
                  <a:srgbClr val="84B792">
                    <a:alpha val="5882"/>
                  </a:srgbClr>
                </a:solidFill>
                <a:ln w="12700">
                  <a:solidFill>
                    <a:srgbClr val="84B792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21"/>
                <p:cNvSpPr>
                  <a:spLocks noChangeAspect="1"/>
                </p:cNvSpPr>
                <p:nvPr/>
              </p:nvSpPr>
              <p:spPr bwMode="auto">
                <a:xfrm>
                  <a:off x="864" y="1728"/>
                  <a:ext cx="1824" cy="1951"/>
                </a:xfrm>
                <a:custGeom>
                  <a:avLst/>
                  <a:gdLst>
                    <a:gd name="T0" fmla="*/ 1632 w 1824"/>
                    <a:gd name="T1" fmla="*/ 352 h 1951"/>
                    <a:gd name="T2" fmla="*/ 1568 w 1824"/>
                    <a:gd name="T3" fmla="*/ 288 h 1951"/>
                    <a:gd name="T4" fmla="*/ 1440 w 1824"/>
                    <a:gd name="T5" fmla="*/ 192 h 1951"/>
                    <a:gd name="T6" fmla="*/ 1296 w 1824"/>
                    <a:gd name="T7" fmla="*/ 112 h 1951"/>
                    <a:gd name="T8" fmla="*/ 1200 w 1824"/>
                    <a:gd name="T9" fmla="*/ 64 h 1951"/>
                    <a:gd name="T10" fmla="*/ 1088 w 1824"/>
                    <a:gd name="T11" fmla="*/ 16 h 1951"/>
                    <a:gd name="T12" fmla="*/ 976 w 1824"/>
                    <a:gd name="T13" fmla="*/ 16 h 1951"/>
                    <a:gd name="T14" fmla="*/ 896 w 1824"/>
                    <a:gd name="T15" fmla="*/ 32 h 1951"/>
                    <a:gd name="T16" fmla="*/ 768 w 1824"/>
                    <a:gd name="T17" fmla="*/ 80 h 1951"/>
                    <a:gd name="T18" fmla="*/ 640 w 1824"/>
                    <a:gd name="T19" fmla="*/ 144 h 1951"/>
                    <a:gd name="T20" fmla="*/ 560 w 1824"/>
                    <a:gd name="T21" fmla="*/ 192 h 1951"/>
                    <a:gd name="T22" fmla="*/ 448 w 1824"/>
                    <a:gd name="T23" fmla="*/ 288 h 1951"/>
                    <a:gd name="T24" fmla="*/ 400 w 1824"/>
                    <a:gd name="T25" fmla="*/ 384 h 1951"/>
                    <a:gd name="T26" fmla="*/ 384 w 1824"/>
                    <a:gd name="T27" fmla="*/ 480 h 1951"/>
                    <a:gd name="T28" fmla="*/ 352 w 1824"/>
                    <a:gd name="T29" fmla="*/ 624 h 1951"/>
                    <a:gd name="T30" fmla="*/ 304 w 1824"/>
                    <a:gd name="T31" fmla="*/ 752 h 1951"/>
                    <a:gd name="T32" fmla="*/ 240 w 1824"/>
                    <a:gd name="T33" fmla="*/ 832 h 1951"/>
                    <a:gd name="T34" fmla="*/ 112 w 1824"/>
                    <a:gd name="T35" fmla="*/ 991 h 1951"/>
                    <a:gd name="T36" fmla="*/ 16 w 1824"/>
                    <a:gd name="T37" fmla="*/ 1167 h 1951"/>
                    <a:gd name="T38" fmla="*/ 0 w 1824"/>
                    <a:gd name="T39" fmla="*/ 1279 h 1951"/>
                    <a:gd name="T40" fmla="*/ 0 w 1824"/>
                    <a:gd name="T41" fmla="*/ 1455 h 1951"/>
                    <a:gd name="T42" fmla="*/ 32 w 1824"/>
                    <a:gd name="T43" fmla="*/ 1615 h 1951"/>
                    <a:gd name="T44" fmla="*/ 64 w 1824"/>
                    <a:gd name="T45" fmla="*/ 1695 h 1951"/>
                    <a:gd name="T46" fmla="*/ 144 w 1824"/>
                    <a:gd name="T47" fmla="*/ 1823 h 1951"/>
                    <a:gd name="T48" fmla="*/ 272 w 1824"/>
                    <a:gd name="T49" fmla="*/ 1935 h 1951"/>
                    <a:gd name="T50" fmla="*/ 352 w 1824"/>
                    <a:gd name="T51" fmla="*/ 1951 h 1951"/>
                    <a:gd name="T52" fmla="*/ 480 w 1824"/>
                    <a:gd name="T53" fmla="*/ 1935 h 1951"/>
                    <a:gd name="T54" fmla="*/ 640 w 1824"/>
                    <a:gd name="T55" fmla="*/ 1919 h 1951"/>
                    <a:gd name="T56" fmla="*/ 720 w 1824"/>
                    <a:gd name="T57" fmla="*/ 1903 h 1951"/>
                    <a:gd name="T58" fmla="*/ 864 w 1824"/>
                    <a:gd name="T59" fmla="*/ 1871 h 1951"/>
                    <a:gd name="T60" fmla="*/ 960 w 1824"/>
                    <a:gd name="T61" fmla="*/ 1823 h 1951"/>
                    <a:gd name="T62" fmla="*/ 1040 w 1824"/>
                    <a:gd name="T63" fmla="*/ 1759 h 1951"/>
                    <a:gd name="T64" fmla="*/ 1120 w 1824"/>
                    <a:gd name="T65" fmla="*/ 1663 h 1951"/>
                    <a:gd name="T66" fmla="*/ 1184 w 1824"/>
                    <a:gd name="T67" fmla="*/ 1567 h 1951"/>
                    <a:gd name="T68" fmla="*/ 1248 w 1824"/>
                    <a:gd name="T69" fmla="*/ 1487 h 1951"/>
                    <a:gd name="T70" fmla="*/ 1344 w 1824"/>
                    <a:gd name="T71" fmla="*/ 1359 h 1951"/>
                    <a:gd name="T72" fmla="*/ 1440 w 1824"/>
                    <a:gd name="T73" fmla="*/ 1279 h 1951"/>
                    <a:gd name="T74" fmla="*/ 1520 w 1824"/>
                    <a:gd name="T75" fmla="*/ 1231 h 1951"/>
                    <a:gd name="T76" fmla="*/ 1632 w 1824"/>
                    <a:gd name="T77" fmla="*/ 1167 h 1951"/>
                    <a:gd name="T78" fmla="*/ 1728 w 1824"/>
                    <a:gd name="T79" fmla="*/ 1071 h 1951"/>
                    <a:gd name="T80" fmla="*/ 1776 w 1824"/>
                    <a:gd name="T81" fmla="*/ 976 h 1951"/>
                    <a:gd name="T82" fmla="*/ 1808 w 1824"/>
                    <a:gd name="T83" fmla="*/ 864 h 1951"/>
                    <a:gd name="T84" fmla="*/ 1824 w 1824"/>
                    <a:gd name="T85" fmla="*/ 768 h 1951"/>
                    <a:gd name="T86" fmla="*/ 1824 w 1824"/>
                    <a:gd name="T87" fmla="*/ 704 h 1951"/>
                    <a:gd name="T88" fmla="*/ 1824 w 1824"/>
                    <a:gd name="T89" fmla="*/ 608 h 1951"/>
                    <a:gd name="T90" fmla="*/ 1792 w 1824"/>
                    <a:gd name="T91" fmla="*/ 528 h 1951"/>
                    <a:gd name="T92" fmla="*/ 1744 w 1824"/>
                    <a:gd name="T93" fmla="*/ 480 h 1951"/>
                    <a:gd name="T94" fmla="*/ 1696 w 1824"/>
                    <a:gd name="T95" fmla="*/ 416 h 195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824"/>
                    <a:gd name="T145" fmla="*/ 0 h 1951"/>
                    <a:gd name="T146" fmla="*/ 1824 w 1824"/>
                    <a:gd name="T147" fmla="*/ 1951 h 195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824" h="1951">
                      <a:moveTo>
                        <a:pt x="1696" y="416"/>
                      </a:moveTo>
                      <a:lnTo>
                        <a:pt x="1696" y="416"/>
                      </a:lnTo>
                      <a:lnTo>
                        <a:pt x="1664" y="384"/>
                      </a:lnTo>
                      <a:lnTo>
                        <a:pt x="1632" y="352"/>
                      </a:lnTo>
                      <a:lnTo>
                        <a:pt x="1616" y="320"/>
                      </a:lnTo>
                      <a:lnTo>
                        <a:pt x="1568" y="288"/>
                      </a:lnTo>
                      <a:lnTo>
                        <a:pt x="1536" y="256"/>
                      </a:lnTo>
                      <a:lnTo>
                        <a:pt x="1488" y="224"/>
                      </a:lnTo>
                      <a:lnTo>
                        <a:pt x="1440" y="192"/>
                      </a:lnTo>
                      <a:lnTo>
                        <a:pt x="1392" y="160"/>
                      </a:lnTo>
                      <a:lnTo>
                        <a:pt x="1344" y="144"/>
                      </a:lnTo>
                      <a:lnTo>
                        <a:pt x="1296" y="112"/>
                      </a:lnTo>
                      <a:lnTo>
                        <a:pt x="1248" y="80"/>
                      </a:lnTo>
                      <a:lnTo>
                        <a:pt x="1200" y="64"/>
                      </a:lnTo>
                      <a:lnTo>
                        <a:pt x="1168" y="48"/>
                      </a:lnTo>
                      <a:lnTo>
                        <a:pt x="1120" y="32"/>
                      </a:lnTo>
                      <a:lnTo>
                        <a:pt x="1088" y="16"/>
                      </a:lnTo>
                      <a:lnTo>
                        <a:pt x="1056" y="0"/>
                      </a:lnTo>
                      <a:lnTo>
                        <a:pt x="1008" y="0"/>
                      </a:lnTo>
                      <a:lnTo>
                        <a:pt x="976" y="16"/>
                      </a:lnTo>
                      <a:lnTo>
                        <a:pt x="944" y="16"/>
                      </a:lnTo>
                      <a:lnTo>
                        <a:pt x="896" y="32"/>
                      </a:lnTo>
                      <a:lnTo>
                        <a:pt x="848" y="48"/>
                      </a:lnTo>
                      <a:lnTo>
                        <a:pt x="816" y="64"/>
                      </a:lnTo>
                      <a:lnTo>
                        <a:pt x="768" y="80"/>
                      </a:lnTo>
                      <a:lnTo>
                        <a:pt x="736" y="96"/>
                      </a:lnTo>
                      <a:lnTo>
                        <a:pt x="688" y="112"/>
                      </a:lnTo>
                      <a:lnTo>
                        <a:pt x="640" y="144"/>
                      </a:lnTo>
                      <a:lnTo>
                        <a:pt x="608" y="160"/>
                      </a:lnTo>
                      <a:lnTo>
                        <a:pt x="560" y="192"/>
                      </a:lnTo>
                      <a:lnTo>
                        <a:pt x="528" y="224"/>
                      </a:lnTo>
                      <a:lnTo>
                        <a:pt x="480" y="256"/>
                      </a:lnTo>
                      <a:lnTo>
                        <a:pt x="448" y="288"/>
                      </a:lnTo>
                      <a:lnTo>
                        <a:pt x="432" y="320"/>
                      </a:lnTo>
                      <a:lnTo>
                        <a:pt x="416" y="352"/>
                      </a:lnTo>
                      <a:lnTo>
                        <a:pt x="400" y="384"/>
                      </a:lnTo>
                      <a:lnTo>
                        <a:pt x="384" y="432"/>
                      </a:lnTo>
                      <a:lnTo>
                        <a:pt x="384" y="480"/>
                      </a:lnTo>
                      <a:lnTo>
                        <a:pt x="368" y="528"/>
                      </a:lnTo>
                      <a:lnTo>
                        <a:pt x="368" y="576"/>
                      </a:lnTo>
                      <a:lnTo>
                        <a:pt x="352" y="624"/>
                      </a:lnTo>
                      <a:lnTo>
                        <a:pt x="336" y="672"/>
                      </a:lnTo>
                      <a:lnTo>
                        <a:pt x="320" y="704"/>
                      </a:lnTo>
                      <a:lnTo>
                        <a:pt x="304" y="752"/>
                      </a:lnTo>
                      <a:lnTo>
                        <a:pt x="272" y="800"/>
                      </a:lnTo>
                      <a:lnTo>
                        <a:pt x="240" y="832"/>
                      </a:lnTo>
                      <a:lnTo>
                        <a:pt x="192" y="880"/>
                      </a:lnTo>
                      <a:lnTo>
                        <a:pt x="160" y="928"/>
                      </a:lnTo>
                      <a:lnTo>
                        <a:pt x="112" y="991"/>
                      </a:lnTo>
                      <a:lnTo>
                        <a:pt x="80" y="1055"/>
                      </a:lnTo>
                      <a:lnTo>
                        <a:pt x="48" y="1119"/>
                      </a:lnTo>
                      <a:lnTo>
                        <a:pt x="16" y="1167"/>
                      </a:lnTo>
                      <a:lnTo>
                        <a:pt x="16" y="1231"/>
                      </a:lnTo>
                      <a:lnTo>
                        <a:pt x="0" y="1279"/>
                      </a:lnTo>
                      <a:lnTo>
                        <a:pt x="0" y="1343"/>
                      </a:lnTo>
                      <a:lnTo>
                        <a:pt x="0" y="1391"/>
                      </a:lnTo>
                      <a:lnTo>
                        <a:pt x="0" y="1455"/>
                      </a:lnTo>
                      <a:lnTo>
                        <a:pt x="16" y="1503"/>
                      </a:lnTo>
                      <a:lnTo>
                        <a:pt x="16" y="1567"/>
                      </a:lnTo>
                      <a:lnTo>
                        <a:pt x="32" y="1615"/>
                      </a:lnTo>
                      <a:lnTo>
                        <a:pt x="48" y="1647"/>
                      </a:lnTo>
                      <a:lnTo>
                        <a:pt x="64" y="1695"/>
                      </a:lnTo>
                      <a:lnTo>
                        <a:pt x="96" y="1743"/>
                      </a:lnTo>
                      <a:lnTo>
                        <a:pt x="112" y="1791"/>
                      </a:lnTo>
                      <a:lnTo>
                        <a:pt x="144" y="1823"/>
                      </a:lnTo>
                      <a:lnTo>
                        <a:pt x="192" y="1871"/>
                      </a:lnTo>
                      <a:lnTo>
                        <a:pt x="240" y="1919"/>
                      </a:lnTo>
                      <a:lnTo>
                        <a:pt x="272" y="1935"/>
                      </a:lnTo>
                      <a:lnTo>
                        <a:pt x="320" y="1951"/>
                      </a:lnTo>
                      <a:lnTo>
                        <a:pt x="352" y="1951"/>
                      </a:lnTo>
                      <a:lnTo>
                        <a:pt x="384" y="1951"/>
                      </a:lnTo>
                      <a:lnTo>
                        <a:pt x="432" y="1951"/>
                      </a:lnTo>
                      <a:lnTo>
                        <a:pt x="480" y="1935"/>
                      </a:lnTo>
                      <a:lnTo>
                        <a:pt x="544" y="1935"/>
                      </a:lnTo>
                      <a:lnTo>
                        <a:pt x="592" y="1919"/>
                      </a:lnTo>
                      <a:lnTo>
                        <a:pt x="640" y="1919"/>
                      </a:lnTo>
                      <a:lnTo>
                        <a:pt x="688" y="1919"/>
                      </a:lnTo>
                      <a:lnTo>
                        <a:pt x="720" y="1903"/>
                      </a:lnTo>
                      <a:lnTo>
                        <a:pt x="768" y="1887"/>
                      </a:lnTo>
                      <a:lnTo>
                        <a:pt x="816" y="1871"/>
                      </a:lnTo>
                      <a:lnTo>
                        <a:pt x="864" y="1871"/>
                      </a:lnTo>
                      <a:lnTo>
                        <a:pt x="896" y="1855"/>
                      </a:lnTo>
                      <a:lnTo>
                        <a:pt x="928" y="1839"/>
                      </a:lnTo>
                      <a:lnTo>
                        <a:pt x="960" y="1823"/>
                      </a:lnTo>
                      <a:lnTo>
                        <a:pt x="1008" y="1791"/>
                      </a:lnTo>
                      <a:lnTo>
                        <a:pt x="1040" y="1759"/>
                      </a:lnTo>
                      <a:lnTo>
                        <a:pt x="1072" y="1727"/>
                      </a:lnTo>
                      <a:lnTo>
                        <a:pt x="1104" y="1695"/>
                      </a:lnTo>
                      <a:lnTo>
                        <a:pt x="1120" y="1663"/>
                      </a:lnTo>
                      <a:lnTo>
                        <a:pt x="1136" y="1631"/>
                      </a:lnTo>
                      <a:lnTo>
                        <a:pt x="1152" y="1599"/>
                      </a:lnTo>
                      <a:lnTo>
                        <a:pt x="1184" y="1567"/>
                      </a:lnTo>
                      <a:lnTo>
                        <a:pt x="1216" y="1535"/>
                      </a:lnTo>
                      <a:lnTo>
                        <a:pt x="1248" y="1487"/>
                      </a:lnTo>
                      <a:lnTo>
                        <a:pt x="1280" y="1439"/>
                      </a:lnTo>
                      <a:lnTo>
                        <a:pt x="1312" y="1407"/>
                      </a:lnTo>
                      <a:lnTo>
                        <a:pt x="1344" y="1359"/>
                      </a:lnTo>
                      <a:lnTo>
                        <a:pt x="1376" y="1327"/>
                      </a:lnTo>
                      <a:lnTo>
                        <a:pt x="1408" y="1311"/>
                      </a:lnTo>
                      <a:lnTo>
                        <a:pt x="1440" y="1279"/>
                      </a:lnTo>
                      <a:lnTo>
                        <a:pt x="1472" y="1247"/>
                      </a:lnTo>
                      <a:lnTo>
                        <a:pt x="1520" y="1231"/>
                      </a:lnTo>
                      <a:lnTo>
                        <a:pt x="1552" y="1215"/>
                      </a:lnTo>
                      <a:lnTo>
                        <a:pt x="1600" y="1183"/>
                      </a:lnTo>
                      <a:lnTo>
                        <a:pt x="1632" y="1167"/>
                      </a:lnTo>
                      <a:lnTo>
                        <a:pt x="1664" y="1135"/>
                      </a:lnTo>
                      <a:lnTo>
                        <a:pt x="1696" y="1103"/>
                      </a:lnTo>
                      <a:lnTo>
                        <a:pt x="1728" y="1071"/>
                      </a:lnTo>
                      <a:lnTo>
                        <a:pt x="1760" y="1023"/>
                      </a:lnTo>
                      <a:lnTo>
                        <a:pt x="1776" y="976"/>
                      </a:lnTo>
                      <a:lnTo>
                        <a:pt x="1776" y="944"/>
                      </a:lnTo>
                      <a:lnTo>
                        <a:pt x="1792" y="896"/>
                      </a:lnTo>
                      <a:lnTo>
                        <a:pt x="1808" y="864"/>
                      </a:lnTo>
                      <a:lnTo>
                        <a:pt x="1824" y="832"/>
                      </a:lnTo>
                      <a:lnTo>
                        <a:pt x="1824" y="800"/>
                      </a:lnTo>
                      <a:lnTo>
                        <a:pt x="1824" y="768"/>
                      </a:lnTo>
                      <a:lnTo>
                        <a:pt x="1824" y="736"/>
                      </a:lnTo>
                      <a:lnTo>
                        <a:pt x="1824" y="704"/>
                      </a:lnTo>
                      <a:lnTo>
                        <a:pt x="1824" y="672"/>
                      </a:lnTo>
                      <a:lnTo>
                        <a:pt x="1824" y="640"/>
                      </a:lnTo>
                      <a:lnTo>
                        <a:pt x="1824" y="608"/>
                      </a:lnTo>
                      <a:lnTo>
                        <a:pt x="1808" y="576"/>
                      </a:lnTo>
                      <a:lnTo>
                        <a:pt x="1792" y="560"/>
                      </a:lnTo>
                      <a:lnTo>
                        <a:pt x="1792" y="528"/>
                      </a:lnTo>
                      <a:lnTo>
                        <a:pt x="1776" y="496"/>
                      </a:lnTo>
                      <a:lnTo>
                        <a:pt x="1744" y="480"/>
                      </a:lnTo>
                      <a:lnTo>
                        <a:pt x="1728" y="448"/>
                      </a:lnTo>
                      <a:lnTo>
                        <a:pt x="1712" y="432"/>
                      </a:lnTo>
                      <a:lnTo>
                        <a:pt x="1696" y="416"/>
                      </a:lnTo>
                      <a:lnTo>
                        <a:pt x="1680" y="400"/>
                      </a:lnTo>
                    </a:path>
                  </a:pathLst>
                </a:custGeom>
                <a:noFill/>
                <a:ln w="12700">
                  <a:solidFill>
                    <a:srgbClr val="84B792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22"/>
                <p:cNvSpPr>
                  <a:spLocks noChangeAspect="1"/>
                </p:cNvSpPr>
                <p:nvPr/>
              </p:nvSpPr>
              <p:spPr bwMode="auto">
                <a:xfrm>
                  <a:off x="880" y="1760"/>
                  <a:ext cx="1792" cy="1903"/>
                </a:xfrm>
                <a:custGeom>
                  <a:avLst/>
                  <a:gdLst>
                    <a:gd name="T0" fmla="*/ 1664 w 1792"/>
                    <a:gd name="T1" fmla="*/ 400 h 1903"/>
                    <a:gd name="T2" fmla="*/ 1584 w 1792"/>
                    <a:gd name="T3" fmla="*/ 304 h 1903"/>
                    <a:gd name="T4" fmla="*/ 1456 w 1792"/>
                    <a:gd name="T5" fmla="*/ 208 h 1903"/>
                    <a:gd name="T6" fmla="*/ 1328 w 1792"/>
                    <a:gd name="T7" fmla="*/ 128 h 1903"/>
                    <a:gd name="T8" fmla="*/ 1184 w 1792"/>
                    <a:gd name="T9" fmla="*/ 48 h 1903"/>
                    <a:gd name="T10" fmla="*/ 1072 w 1792"/>
                    <a:gd name="T11" fmla="*/ 0 h 1903"/>
                    <a:gd name="T12" fmla="*/ 960 w 1792"/>
                    <a:gd name="T13" fmla="*/ 0 h 1903"/>
                    <a:gd name="T14" fmla="*/ 832 w 1792"/>
                    <a:gd name="T15" fmla="*/ 32 h 1903"/>
                    <a:gd name="T16" fmla="*/ 720 w 1792"/>
                    <a:gd name="T17" fmla="*/ 80 h 1903"/>
                    <a:gd name="T18" fmla="*/ 592 w 1792"/>
                    <a:gd name="T19" fmla="*/ 144 h 1903"/>
                    <a:gd name="T20" fmla="*/ 480 w 1792"/>
                    <a:gd name="T21" fmla="*/ 240 h 1903"/>
                    <a:gd name="T22" fmla="*/ 400 w 1792"/>
                    <a:gd name="T23" fmla="*/ 336 h 1903"/>
                    <a:gd name="T24" fmla="*/ 368 w 1792"/>
                    <a:gd name="T25" fmla="*/ 464 h 1903"/>
                    <a:gd name="T26" fmla="*/ 352 w 1792"/>
                    <a:gd name="T27" fmla="*/ 608 h 1903"/>
                    <a:gd name="T28" fmla="*/ 288 w 1792"/>
                    <a:gd name="T29" fmla="*/ 720 h 1903"/>
                    <a:gd name="T30" fmla="*/ 192 w 1792"/>
                    <a:gd name="T31" fmla="*/ 848 h 1903"/>
                    <a:gd name="T32" fmla="*/ 80 w 1792"/>
                    <a:gd name="T33" fmla="*/ 1023 h 1903"/>
                    <a:gd name="T34" fmla="*/ 16 w 1792"/>
                    <a:gd name="T35" fmla="*/ 1199 h 1903"/>
                    <a:gd name="T36" fmla="*/ 0 w 1792"/>
                    <a:gd name="T37" fmla="*/ 1359 h 1903"/>
                    <a:gd name="T38" fmla="*/ 16 w 1792"/>
                    <a:gd name="T39" fmla="*/ 1519 h 1903"/>
                    <a:gd name="T40" fmla="*/ 64 w 1792"/>
                    <a:gd name="T41" fmla="*/ 1647 h 1903"/>
                    <a:gd name="T42" fmla="*/ 144 w 1792"/>
                    <a:gd name="T43" fmla="*/ 1775 h 1903"/>
                    <a:gd name="T44" fmla="*/ 272 w 1792"/>
                    <a:gd name="T45" fmla="*/ 1887 h 1903"/>
                    <a:gd name="T46" fmla="*/ 384 w 1792"/>
                    <a:gd name="T47" fmla="*/ 1903 h 1903"/>
                    <a:gd name="T48" fmla="*/ 528 w 1792"/>
                    <a:gd name="T49" fmla="*/ 1887 h 1903"/>
                    <a:gd name="T50" fmla="*/ 672 w 1792"/>
                    <a:gd name="T51" fmla="*/ 1855 h 1903"/>
                    <a:gd name="T52" fmla="*/ 800 w 1792"/>
                    <a:gd name="T53" fmla="*/ 1823 h 1903"/>
                    <a:gd name="T54" fmla="*/ 912 w 1792"/>
                    <a:gd name="T55" fmla="*/ 1791 h 1903"/>
                    <a:gd name="T56" fmla="*/ 1024 w 1792"/>
                    <a:gd name="T57" fmla="*/ 1711 h 1903"/>
                    <a:gd name="T58" fmla="*/ 1104 w 1792"/>
                    <a:gd name="T59" fmla="*/ 1615 h 1903"/>
                    <a:gd name="T60" fmla="*/ 1152 w 1792"/>
                    <a:gd name="T61" fmla="*/ 1519 h 1903"/>
                    <a:gd name="T62" fmla="*/ 1248 w 1792"/>
                    <a:gd name="T63" fmla="*/ 1391 h 1903"/>
                    <a:gd name="T64" fmla="*/ 1360 w 1792"/>
                    <a:gd name="T65" fmla="*/ 1295 h 1903"/>
                    <a:gd name="T66" fmla="*/ 1456 w 1792"/>
                    <a:gd name="T67" fmla="*/ 1215 h 1903"/>
                    <a:gd name="T68" fmla="*/ 1568 w 1792"/>
                    <a:gd name="T69" fmla="*/ 1151 h 1903"/>
                    <a:gd name="T70" fmla="*/ 1664 w 1792"/>
                    <a:gd name="T71" fmla="*/ 1071 h 1903"/>
                    <a:gd name="T72" fmla="*/ 1728 w 1792"/>
                    <a:gd name="T73" fmla="*/ 944 h 1903"/>
                    <a:gd name="T74" fmla="*/ 1776 w 1792"/>
                    <a:gd name="T75" fmla="*/ 832 h 1903"/>
                    <a:gd name="T76" fmla="*/ 1792 w 1792"/>
                    <a:gd name="T77" fmla="*/ 752 h 1903"/>
                    <a:gd name="T78" fmla="*/ 1792 w 1792"/>
                    <a:gd name="T79" fmla="*/ 640 h 1903"/>
                    <a:gd name="T80" fmla="*/ 1776 w 1792"/>
                    <a:gd name="T81" fmla="*/ 560 h 1903"/>
                    <a:gd name="T82" fmla="*/ 1728 w 1792"/>
                    <a:gd name="T83" fmla="*/ 480 h 1903"/>
                    <a:gd name="T84" fmla="*/ 1680 w 1792"/>
                    <a:gd name="T85" fmla="*/ 400 h 1903"/>
                    <a:gd name="T86" fmla="*/ 1696 w 1792"/>
                    <a:gd name="T87" fmla="*/ 432 h 1903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792"/>
                    <a:gd name="T133" fmla="*/ 0 h 1903"/>
                    <a:gd name="T134" fmla="*/ 1792 w 1792"/>
                    <a:gd name="T135" fmla="*/ 1903 h 1903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792" h="1903">
                      <a:moveTo>
                        <a:pt x="1696" y="432"/>
                      </a:moveTo>
                      <a:lnTo>
                        <a:pt x="1680" y="416"/>
                      </a:lnTo>
                      <a:lnTo>
                        <a:pt x="1664" y="400"/>
                      </a:lnTo>
                      <a:lnTo>
                        <a:pt x="1632" y="368"/>
                      </a:lnTo>
                      <a:lnTo>
                        <a:pt x="1600" y="336"/>
                      </a:lnTo>
                      <a:lnTo>
                        <a:pt x="1584" y="304"/>
                      </a:lnTo>
                      <a:lnTo>
                        <a:pt x="1536" y="272"/>
                      </a:lnTo>
                      <a:lnTo>
                        <a:pt x="1504" y="240"/>
                      </a:lnTo>
                      <a:lnTo>
                        <a:pt x="1456" y="208"/>
                      </a:lnTo>
                      <a:lnTo>
                        <a:pt x="1408" y="176"/>
                      </a:lnTo>
                      <a:lnTo>
                        <a:pt x="1376" y="144"/>
                      </a:lnTo>
                      <a:lnTo>
                        <a:pt x="1328" y="128"/>
                      </a:lnTo>
                      <a:lnTo>
                        <a:pt x="1280" y="96"/>
                      </a:lnTo>
                      <a:lnTo>
                        <a:pt x="1232" y="64"/>
                      </a:lnTo>
                      <a:lnTo>
                        <a:pt x="1184" y="48"/>
                      </a:lnTo>
                      <a:lnTo>
                        <a:pt x="1136" y="32"/>
                      </a:lnTo>
                      <a:lnTo>
                        <a:pt x="1104" y="16"/>
                      </a:lnTo>
                      <a:lnTo>
                        <a:pt x="1072" y="0"/>
                      </a:lnTo>
                      <a:lnTo>
                        <a:pt x="1040" y="0"/>
                      </a:lnTo>
                      <a:lnTo>
                        <a:pt x="992" y="0"/>
                      </a:lnTo>
                      <a:lnTo>
                        <a:pt x="960" y="0"/>
                      </a:lnTo>
                      <a:lnTo>
                        <a:pt x="928" y="0"/>
                      </a:lnTo>
                      <a:lnTo>
                        <a:pt x="880" y="16"/>
                      </a:lnTo>
                      <a:lnTo>
                        <a:pt x="832" y="32"/>
                      </a:lnTo>
                      <a:lnTo>
                        <a:pt x="800" y="48"/>
                      </a:lnTo>
                      <a:lnTo>
                        <a:pt x="752" y="64"/>
                      </a:lnTo>
                      <a:lnTo>
                        <a:pt x="720" y="80"/>
                      </a:lnTo>
                      <a:lnTo>
                        <a:pt x="672" y="96"/>
                      </a:lnTo>
                      <a:lnTo>
                        <a:pt x="640" y="128"/>
                      </a:lnTo>
                      <a:lnTo>
                        <a:pt x="592" y="144"/>
                      </a:lnTo>
                      <a:lnTo>
                        <a:pt x="560" y="176"/>
                      </a:lnTo>
                      <a:lnTo>
                        <a:pt x="512" y="208"/>
                      </a:lnTo>
                      <a:lnTo>
                        <a:pt x="480" y="240"/>
                      </a:lnTo>
                      <a:lnTo>
                        <a:pt x="448" y="272"/>
                      </a:lnTo>
                      <a:lnTo>
                        <a:pt x="432" y="304"/>
                      </a:lnTo>
                      <a:lnTo>
                        <a:pt x="400" y="336"/>
                      </a:lnTo>
                      <a:lnTo>
                        <a:pt x="384" y="368"/>
                      </a:lnTo>
                      <a:lnTo>
                        <a:pt x="384" y="416"/>
                      </a:lnTo>
                      <a:lnTo>
                        <a:pt x="368" y="464"/>
                      </a:lnTo>
                      <a:lnTo>
                        <a:pt x="368" y="512"/>
                      </a:lnTo>
                      <a:lnTo>
                        <a:pt x="352" y="560"/>
                      </a:lnTo>
                      <a:lnTo>
                        <a:pt x="352" y="608"/>
                      </a:lnTo>
                      <a:lnTo>
                        <a:pt x="336" y="640"/>
                      </a:lnTo>
                      <a:lnTo>
                        <a:pt x="320" y="688"/>
                      </a:lnTo>
                      <a:lnTo>
                        <a:pt x="288" y="720"/>
                      </a:lnTo>
                      <a:lnTo>
                        <a:pt x="272" y="768"/>
                      </a:lnTo>
                      <a:lnTo>
                        <a:pt x="240" y="800"/>
                      </a:lnTo>
                      <a:lnTo>
                        <a:pt x="192" y="848"/>
                      </a:lnTo>
                      <a:lnTo>
                        <a:pt x="160" y="896"/>
                      </a:lnTo>
                      <a:lnTo>
                        <a:pt x="112" y="959"/>
                      </a:lnTo>
                      <a:lnTo>
                        <a:pt x="80" y="1023"/>
                      </a:lnTo>
                      <a:lnTo>
                        <a:pt x="48" y="1087"/>
                      </a:lnTo>
                      <a:lnTo>
                        <a:pt x="32" y="1135"/>
                      </a:lnTo>
                      <a:lnTo>
                        <a:pt x="16" y="1199"/>
                      </a:lnTo>
                      <a:lnTo>
                        <a:pt x="0" y="1247"/>
                      </a:lnTo>
                      <a:lnTo>
                        <a:pt x="0" y="1295"/>
                      </a:lnTo>
                      <a:lnTo>
                        <a:pt x="0" y="1359"/>
                      </a:lnTo>
                      <a:lnTo>
                        <a:pt x="0" y="1407"/>
                      </a:lnTo>
                      <a:lnTo>
                        <a:pt x="16" y="1471"/>
                      </a:lnTo>
                      <a:lnTo>
                        <a:pt x="16" y="1519"/>
                      </a:lnTo>
                      <a:lnTo>
                        <a:pt x="32" y="1567"/>
                      </a:lnTo>
                      <a:lnTo>
                        <a:pt x="48" y="1615"/>
                      </a:lnTo>
                      <a:lnTo>
                        <a:pt x="64" y="1647"/>
                      </a:lnTo>
                      <a:lnTo>
                        <a:pt x="96" y="1695"/>
                      </a:lnTo>
                      <a:lnTo>
                        <a:pt x="112" y="1743"/>
                      </a:lnTo>
                      <a:lnTo>
                        <a:pt x="144" y="1775"/>
                      </a:lnTo>
                      <a:lnTo>
                        <a:pt x="192" y="1823"/>
                      </a:lnTo>
                      <a:lnTo>
                        <a:pt x="240" y="1855"/>
                      </a:lnTo>
                      <a:lnTo>
                        <a:pt x="272" y="1887"/>
                      </a:lnTo>
                      <a:lnTo>
                        <a:pt x="304" y="1887"/>
                      </a:lnTo>
                      <a:lnTo>
                        <a:pt x="352" y="1903"/>
                      </a:lnTo>
                      <a:lnTo>
                        <a:pt x="384" y="1903"/>
                      </a:lnTo>
                      <a:lnTo>
                        <a:pt x="432" y="1887"/>
                      </a:lnTo>
                      <a:lnTo>
                        <a:pt x="480" y="1887"/>
                      </a:lnTo>
                      <a:lnTo>
                        <a:pt x="528" y="1887"/>
                      </a:lnTo>
                      <a:lnTo>
                        <a:pt x="576" y="1871"/>
                      </a:lnTo>
                      <a:lnTo>
                        <a:pt x="624" y="1871"/>
                      </a:lnTo>
                      <a:lnTo>
                        <a:pt x="672" y="1855"/>
                      </a:lnTo>
                      <a:lnTo>
                        <a:pt x="720" y="1855"/>
                      </a:lnTo>
                      <a:lnTo>
                        <a:pt x="768" y="1839"/>
                      </a:lnTo>
                      <a:lnTo>
                        <a:pt x="800" y="1823"/>
                      </a:lnTo>
                      <a:lnTo>
                        <a:pt x="848" y="1807"/>
                      </a:lnTo>
                      <a:lnTo>
                        <a:pt x="880" y="1807"/>
                      </a:lnTo>
                      <a:lnTo>
                        <a:pt x="912" y="1791"/>
                      </a:lnTo>
                      <a:lnTo>
                        <a:pt x="944" y="1775"/>
                      </a:lnTo>
                      <a:lnTo>
                        <a:pt x="992" y="1743"/>
                      </a:lnTo>
                      <a:lnTo>
                        <a:pt x="1024" y="1711"/>
                      </a:lnTo>
                      <a:lnTo>
                        <a:pt x="1056" y="1679"/>
                      </a:lnTo>
                      <a:lnTo>
                        <a:pt x="1088" y="1647"/>
                      </a:lnTo>
                      <a:lnTo>
                        <a:pt x="1104" y="1615"/>
                      </a:lnTo>
                      <a:lnTo>
                        <a:pt x="1120" y="1583"/>
                      </a:lnTo>
                      <a:lnTo>
                        <a:pt x="1136" y="1567"/>
                      </a:lnTo>
                      <a:lnTo>
                        <a:pt x="1152" y="1519"/>
                      </a:lnTo>
                      <a:lnTo>
                        <a:pt x="1184" y="1487"/>
                      </a:lnTo>
                      <a:lnTo>
                        <a:pt x="1216" y="1439"/>
                      </a:lnTo>
                      <a:lnTo>
                        <a:pt x="1248" y="1391"/>
                      </a:lnTo>
                      <a:lnTo>
                        <a:pt x="1280" y="1359"/>
                      </a:lnTo>
                      <a:lnTo>
                        <a:pt x="1328" y="1327"/>
                      </a:lnTo>
                      <a:lnTo>
                        <a:pt x="1360" y="1295"/>
                      </a:lnTo>
                      <a:lnTo>
                        <a:pt x="1392" y="1263"/>
                      </a:lnTo>
                      <a:lnTo>
                        <a:pt x="1424" y="1247"/>
                      </a:lnTo>
                      <a:lnTo>
                        <a:pt x="1456" y="1215"/>
                      </a:lnTo>
                      <a:lnTo>
                        <a:pt x="1488" y="1199"/>
                      </a:lnTo>
                      <a:lnTo>
                        <a:pt x="1520" y="1167"/>
                      </a:lnTo>
                      <a:lnTo>
                        <a:pt x="1568" y="1151"/>
                      </a:lnTo>
                      <a:lnTo>
                        <a:pt x="1600" y="1119"/>
                      </a:lnTo>
                      <a:lnTo>
                        <a:pt x="1632" y="1103"/>
                      </a:lnTo>
                      <a:lnTo>
                        <a:pt x="1664" y="1071"/>
                      </a:lnTo>
                      <a:lnTo>
                        <a:pt x="1696" y="1039"/>
                      </a:lnTo>
                      <a:lnTo>
                        <a:pt x="1712" y="991"/>
                      </a:lnTo>
                      <a:lnTo>
                        <a:pt x="1728" y="944"/>
                      </a:lnTo>
                      <a:lnTo>
                        <a:pt x="1744" y="912"/>
                      </a:lnTo>
                      <a:lnTo>
                        <a:pt x="1760" y="864"/>
                      </a:lnTo>
                      <a:lnTo>
                        <a:pt x="1776" y="832"/>
                      </a:lnTo>
                      <a:lnTo>
                        <a:pt x="1792" y="800"/>
                      </a:lnTo>
                      <a:lnTo>
                        <a:pt x="1792" y="768"/>
                      </a:lnTo>
                      <a:lnTo>
                        <a:pt x="1792" y="752"/>
                      </a:lnTo>
                      <a:lnTo>
                        <a:pt x="1792" y="720"/>
                      </a:lnTo>
                      <a:lnTo>
                        <a:pt x="1792" y="672"/>
                      </a:lnTo>
                      <a:lnTo>
                        <a:pt x="1792" y="640"/>
                      </a:lnTo>
                      <a:lnTo>
                        <a:pt x="1792" y="608"/>
                      </a:lnTo>
                      <a:lnTo>
                        <a:pt x="1776" y="592"/>
                      </a:lnTo>
                      <a:lnTo>
                        <a:pt x="1776" y="560"/>
                      </a:lnTo>
                      <a:lnTo>
                        <a:pt x="1760" y="528"/>
                      </a:lnTo>
                      <a:lnTo>
                        <a:pt x="1744" y="496"/>
                      </a:lnTo>
                      <a:lnTo>
                        <a:pt x="1728" y="480"/>
                      </a:lnTo>
                      <a:lnTo>
                        <a:pt x="1712" y="448"/>
                      </a:lnTo>
                      <a:lnTo>
                        <a:pt x="1696" y="432"/>
                      </a:lnTo>
                      <a:lnTo>
                        <a:pt x="1680" y="400"/>
                      </a:lnTo>
                      <a:lnTo>
                        <a:pt x="1664" y="384"/>
                      </a:lnTo>
                      <a:lnTo>
                        <a:pt x="1648" y="384"/>
                      </a:lnTo>
                      <a:lnTo>
                        <a:pt x="1696" y="432"/>
                      </a:lnTo>
                      <a:close/>
                    </a:path>
                  </a:pathLst>
                </a:custGeom>
                <a:solidFill>
                  <a:srgbClr val="81B491">
                    <a:alpha val="5882"/>
                  </a:srgbClr>
                </a:solidFill>
                <a:ln w="12700">
                  <a:solidFill>
                    <a:srgbClr val="81B491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0" name="Freeform 23"/>
                <p:cNvSpPr>
                  <a:spLocks noChangeAspect="1"/>
                </p:cNvSpPr>
                <p:nvPr/>
              </p:nvSpPr>
              <p:spPr bwMode="auto">
                <a:xfrm>
                  <a:off x="880" y="1760"/>
                  <a:ext cx="1792" cy="1903"/>
                </a:xfrm>
                <a:custGeom>
                  <a:avLst/>
                  <a:gdLst>
                    <a:gd name="T0" fmla="*/ 1600 w 1792"/>
                    <a:gd name="T1" fmla="*/ 336 h 1903"/>
                    <a:gd name="T2" fmla="*/ 1536 w 1792"/>
                    <a:gd name="T3" fmla="*/ 272 h 1903"/>
                    <a:gd name="T4" fmla="*/ 1408 w 1792"/>
                    <a:gd name="T5" fmla="*/ 176 h 1903"/>
                    <a:gd name="T6" fmla="*/ 1280 w 1792"/>
                    <a:gd name="T7" fmla="*/ 96 h 1903"/>
                    <a:gd name="T8" fmla="*/ 1184 w 1792"/>
                    <a:gd name="T9" fmla="*/ 48 h 1903"/>
                    <a:gd name="T10" fmla="*/ 1072 w 1792"/>
                    <a:gd name="T11" fmla="*/ 0 h 1903"/>
                    <a:gd name="T12" fmla="*/ 960 w 1792"/>
                    <a:gd name="T13" fmla="*/ 0 h 1903"/>
                    <a:gd name="T14" fmla="*/ 880 w 1792"/>
                    <a:gd name="T15" fmla="*/ 16 h 1903"/>
                    <a:gd name="T16" fmla="*/ 752 w 1792"/>
                    <a:gd name="T17" fmla="*/ 64 h 1903"/>
                    <a:gd name="T18" fmla="*/ 640 w 1792"/>
                    <a:gd name="T19" fmla="*/ 128 h 1903"/>
                    <a:gd name="T20" fmla="*/ 560 w 1792"/>
                    <a:gd name="T21" fmla="*/ 176 h 1903"/>
                    <a:gd name="T22" fmla="*/ 448 w 1792"/>
                    <a:gd name="T23" fmla="*/ 272 h 1903"/>
                    <a:gd name="T24" fmla="*/ 384 w 1792"/>
                    <a:gd name="T25" fmla="*/ 368 h 1903"/>
                    <a:gd name="T26" fmla="*/ 368 w 1792"/>
                    <a:gd name="T27" fmla="*/ 464 h 1903"/>
                    <a:gd name="T28" fmla="*/ 352 w 1792"/>
                    <a:gd name="T29" fmla="*/ 608 h 1903"/>
                    <a:gd name="T30" fmla="*/ 288 w 1792"/>
                    <a:gd name="T31" fmla="*/ 720 h 1903"/>
                    <a:gd name="T32" fmla="*/ 240 w 1792"/>
                    <a:gd name="T33" fmla="*/ 800 h 1903"/>
                    <a:gd name="T34" fmla="*/ 112 w 1792"/>
                    <a:gd name="T35" fmla="*/ 959 h 1903"/>
                    <a:gd name="T36" fmla="*/ 32 w 1792"/>
                    <a:gd name="T37" fmla="*/ 1135 h 1903"/>
                    <a:gd name="T38" fmla="*/ 0 w 1792"/>
                    <a:gd name="T39" fmla="*/ 1247 h 1903"/>
                    <a:gd name="T40" fmla="*/ 0 w 1792"/>
                    <a:gd name="T41" fmla="*/ 1407 h 1903"/>
                    <a:gd name="T42" fmla="*/ 32 w 1792"/>
                    <a:gd name="T43" fmla="*/ 1567 h 1903"/>
                    <a:gd name="T44" fmla="*/ 64 w 1792"/>
                    <a:gd name="T45" fmla="*/ 1647 h 1903"/>
                    <a:gd name="T46" fmla="*/ 144 w 1792"/>
                    <a:gd name="T47" fmla="*/ 1775 h 1903"/>
                    <a:gd name="T48" fmla="*/ 272 w 1792"/>
                    <a:gd name="T49" fmla="*/ 1887 h 1903"/>
                    <a:gd name="T50" fmla="*/ 352 w 1792"/>
                    <a:gd name="T51" fmla="*/ 1903 h 1903"/>
                    <a:gd name="T52" fmla="*/ 480 w 1792"/>
                    <a:gd name="T53" fmla="*/ 1887 h 1903"/>
                    <a:gd name="T54" fmla="*/ 624 w 1792"/>
                    <a:gd name="T55" fmla="*/ 1871 h 1903"/>
                    <a:gd name="T56" fmla="*/ 720 w 1792"/>
                    <a:gd name="T57" fmla="*/ 1855 h 1903"/>
                    <a:gd name="T58" fmla="*/ 848 w 1792"/>
                    <a:gd name="T59" fmla="*/ 1807 h 1903"/>
                    <a:gd name="T60" fmla="*/ 944 w 1792"/>
                    <a:gd name="T61" fmla="*/ 1775 h 1903"/>
                    <a:gd name="T62" fmla="*/ 1024 w 1792"/>
                    <a:gd name="T63" fmla="*/ 1711 h 1903"/>
                    <a:gd name="T64" fmla="*/ 1104 w 1792"/>
                    <a:gd name="T65" fmla="*/ 1615 h 1903"/>
                    <a:gd name="T66" fmla="*/ 1152 w 1792"/>
                    <a:gd name="T67" fmla="*/ 1519 h 1903"/>
                    <a:gd name="T68" fmla="*/ 1216 w 1792"/>
                    <a:gd name="T69" fmla="*/ 1439 h 1903"/>
                    <a:gd name="T70" fmla="*/ 1328 w 1792"/>
                    <a:gd name="T71" fmla="*/ 1327 h 1903"/>
                    <a:gd name="T72" fmla="*/ 1424 w 1792"/>
                    <a:gd name="T73" fmla="*/ 1247 h 1903"/>
                    <a:gd name="T74" fmla="*/ 1488 w 1792"/>
                    <a:gd name="T75" fmla="*/ 1199 h 1903"/>
                    <a:gd name="T76" fmla="*/ 1600 w 1792"/>
                    <a:gd name="T77" fmla="*/ 1119 h 1903"/>
                    <a:gd name="T78" fmla="*/ 1696 w 1792"/>
                    <a:gd name="T79" fmla="*/ 1039 h 1903"/>
                    <a:gd name="T80" fmla="*/ 1728 w 1792"/>
                    <a:gd name="T81" fmla="*/ 944 h 1903"/>
                    <a:gd name="T82" fmla="*/ 1776 w 1792"/>
                    <a:gd name="T83" fmla="*/ 832 h 1903"/>
                    <a:gd name="T84" fmla="*/ 1792 w 1792"/>
                    <a:gd name="T85" fmla="*/ 752 h 1903"/>
                    <a:gd name="T86" fmla="*/ 1792 w 1792"/>
                    <a:gd name="T87" fmla="*/ 672 h 1903"/>
                    <a:gd name="T88" fmla="*/ 1776 w 1792"/>
                    <a:gd name="T89" fmla="*/ 592 h 1903"/>
                    <a:gd name="T90" fmla="*/ 1744 w 1792"/>
                    <a:gd name="T91" fmla="*/ 496 h 1903"/>
                    <a:gd name="T92" fmla="*/ 1712 w 1792"/>
                    <a:gd name="T93" fmla="*/ 448 h 1903"/>
                    <a:gd name="T94" fmla="*/ 1664 w 1792"/>
                    <a:gd name="T95" fmla="*/ 384 h 190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792"/>
                    <a:gd name="T145" fmla="*/ 0 h 1903"/>
                    <a:gd name="T146" fmla="*/ 1792 w 1792"/>
                    <a:gd name="T147" fmla="*/ 1903 h 190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792" h="1903">
                      <a:moveTo>
                        <a:pt x="1664" y="400"/>
                      </a:moveTo>
                      <a:lnTo>
                        <a:pt x="1664" y="400"/>
                      </a:lnTo>
                      <a:lnTo>
                        <a:pt x="1632" y="368"/>
                      </a:lnTo>
                      <a:lnTo>
                        <a:pt x="1600" y="336"/>
                      </a:lnTo>
                      <a:lnTo>
                        <a:pt x="1584" y="304"/>
                      </a:lnTo>
                      <a:lnTo>
                        <a:pt x="1536" y="272"/>
                      </a:lnTo>
                      <a:lnTo>
                        <a:pt x="1504" y="240"/>
                      </a:lnTo>
                      <a:lnTo>
                        <a:pt x="1456" y="208"/>
                      </a:lnTo>
                      <a:lnTo>
                        <a:pt x="1408" y="176"/>
                      </a:lnTo>
                      <a:lnTo>
                        <a:pt x="1376" y="144"/>
                      </a:lnTo>
                      <a:lnTo>
                        <a:pt x="1328" y="128"/>
                      </a:lnTo>
                      <a:lnTo>
                        <a:pt x="1280" y="96"/>
                      </a:lnTo>
                      <a:lnTo>
                        <a:pt x="1232" y="64"/>
                      </a:lnTo>
                      <a:lnTo>
                        <a:pt x="1184" y="48"/>
                      </a:lnTo>
                      <a:lnTo>
                        <a:pt x="1136" y="32"/>
                      </a:lnTo>
                      <a:lnTo>
                        <a:pt x="1104" y="16"/>
                      </a:lnTo>
                      <a:lnTo>
                        <a:pt x="1072" y="0"/>
                      </a:lnTo>
                      <a:lnTo>
                        <a:pt x="1040" y="0"/>
                      </a:lnTo>
                      <a:lnTo>
                        <a:pt x="992" y="0"/>
                      </a:lnTo>
                      <a:lnTo>
                        <a:pt x="960" y="0"/>
                      </a:lnTo>
                      <a:lnTo>
                        <a:pt x="928" y="0"/>
                      </a:lnTo>
                      <a:lnTo>
                        <a:pt x="880" y="16"/>
                      </a:lnTo>
                      <a:lnTo>
                        <a:pt x="832" y="32"/>
                      </a:lnTo>
                      <a:lnTo>
                        <a:pt x="800" y="48"/>
                      </a:lnTo>
                      <a:lnTo>
                        <a:pt x="752" y="64"/>
                      </a:lnTo>
                      <a:lnTo>
                        <a:pt x="720" y="80"/>
                      </a:lnTo>
                      <a:lnTo>
                        <a:pt x="672" y="96"/>
                      </a:lnTo>
                      <a:lnTo>
                        <a:pt x="640" y="128"/>
                      </a:lnTo>
                      <a:lnTo>
                        <a:pt x="592" y="144"/>
                      </a:lnTo>
                      <a:lnTo>
                        <a:pt x="560" y="176"/>
                      </a:lnTo>
                      <a:lnTo>
                        <a:pt x="512" y="208"/>
                      </a:lnTo>
                      <a:lnTo>
                        <a:pt x="480" y="240"/>
                      </a:lnTo>
                      <a:lnTo>
                        <a:pt x="448" y="272"/>
                      </a:lnTo>
                      <a:lnTo>
                        <a:pt x="432" y="304"/>
                      </a:lnTo>
                      <a:lnTo>
                        <a:pt x="400" y="336"/>
                      </a:lnTo>
                      <a:lnTo>
                        <a:pt x="384" y="368"/>
                      </a:lnTo>
                      <a:lnTo>
                        <a:pt x="384" y="416"/>
                      </a:lnTo>
                      <a:lnTo>
                        <a:pt x="368" y="464"/>
                      </a:lnTo>
                      <a:lnTo>
                        <a:pt x="368" y="512"/>
                      </a:lnTo>
                      <a:lnTo>
                        <a:pt x="352" y="560"/>
                      </a:lnTo>
                      <a:lnTo>
                        <a:pt x="352" y="608"/>
                      </a:lnTo>
                      <a:lnTo>
                        <a:pt x="336" y="640"/>
                      </a:lnTo>
                      <a:lnTo>
                        <a:pt x="320" y="688"/>
                      </a:lnTo>
                      <a:lnTo>
                        <a:pt x="288" y="720"/>
                      </a:lnTo>
                      <a:lnTo>
                        <a:pt x="272" y="768"/>
                      </a:lnTo>
                      <a:lnTo>
                        <a:pt x="240" y="800"/>
                      </a:lnTo>
                      <a:lnTo>
                        <a:pt x="192" y="848"/>
                      </a:lnTo>
                      <a:lnTo>
                        <a:pt x="160" y="896"/>
                      </a:lnTo>
                      <a:lnTo>
                        <a:pt x="112" y="959"/>
                      </a:lnTo>
                      <a:lnTo>
                        <a:pt x="80" y="1023"/>
                      </a:lnTo>
                      <a:lnTo>
                        <a:pt x="48" y="1087"/>
                      </a:lnTo>
                      <a:lnTo>
                        <a:pt x="32" y="1135"/>
                      </a:lnTo>
                      <a:lnTo>
                        <a:pt x="16" y="1199"/>
                      </a:lnTo>
                      <a:lnTo>
                        <a:pt x="0" y="1247"/>
                      </a:lnTo>
                      <a:lnTo>
                        <a:pt x="0" y="1295"/>
                      </a:lnTo>
                      <a:lnTo>
                        <a:pt x="0" y="1359"/>
                      </a:lnTo>
                      <a:lnTo>
                        <a:pt x="0" y="1407"/>
                      </a:lnTo>
                      <a:lnTo>
                        <a:pt x="16" y="1471"/>
                      </a:lnTo>
                      <a:lnTo>
                        <a:pt x="16" y="1519"/>
                      </a:lnTo>
                      <a:lnTo>
                        <a:pt x="32" y="1567"/>
                      </a:lnTo>
                      <a:lnTo>
                        <a:pt x="48" y="1615"/>
                      </a:lnTo>
                      <a:lnTo>
                        <a:pt x="64" y="1647"/>
                      </a:lnTo>
                      <a:lnTo>
                        <a:pt x="96" y="1695"/>
                      </a:lnTo>
                      <a:lnTo>
                        <a:pt x="112" y="1743"/>
                      </a:lnTo>
                      <a:lnTo>
                        <a:pt x="144" y="1775"/>
                      </a:lnTo>
                      <a:lnTo>
                        <a:pt x="192" y="1823"/>
                      </a:lnTo>
                      <a:lnTo>
                        <a:pt x="240" y="1855"/>
                      </a:lnTo>
                      <a:lnTo>
                        <a:pt x="272" y="1887"/>
                      </a:lnTo>
                      <a:lnTo>
                        <a:pt x="304" y="1887"/>
                      </a:lnTo>
                      <a:lnTo>
                        <a:pt x="352" y="1903"/>
                      </a:lnTo>
                      <a:lnTo>
                        <a:pt x="384" y="1903"/>
                      </a:lnTo>
                      <a:lnTo>
                        <a:pt x="432" y="1887"/>
                      </a:lnTo>
                      <a:lnTo>
                        <a:pt x="480" y="1887"/>
                      </a:lnTo>
                      <a:lnTo>
                        <a:pt x="528" y="1887"/>
                      </a:lnTo>
                      <a:lnTo>
                        <a:pt x="576" y="1871"/>
                      </a:lnTo>
                      <a:lnTo>
                        <a:pt x="624" y="1871"/>
                      </a:lnTo>
                      <a:lnTo>
                        <a:pt x="672" y="1855"/>
                      </a:lnTo>
                      <a:lnTo>
                        <a:pt x="720" y="1855"/>
                      </a:lnTo>
                      <a:lnTo>
                        <a:pt x="768" y="1839"/>
                      </a:lnTo>
                      <a:lnTo>
                        <a:pt x="800" y="1823"/>
                      </a:lnTo>
                      <a:lnTo>
                        <a:pt x="848" y="1807"/>
                      </a:lnTo>
                      <a:lnTo>
                        <a:pt x="880" y="1807"/>
                      </a:lnTo>
                      <a:lnTo>
                        <a:pt x="912" y="1791"/>
                      </a:lnTo>
                      <a:lnTo>
                        <a:pt x="944" y="1775"/>
                      </a:lnTo>
                      <a:lnTo>
                        <a:pt x="992" y="1743"/>
                      </a:lnTo>
                      <a:lnTo>
                        <a:pt x="1024" y="1711"/>
                      </a:lnTo>
                      <a:lnTo>
                        <a:pt x="1056" y="1679"/>
                      </a:lnTo>
                      <a:lnTo>
                        <a:pt x="1088" y="1647"/>
                      </a:lnTo>
                      <a:lnTo>
                        <a:pt x="1104" y="1615"/>
                      </a:lnTo>
                      <a:lnTo>
                        <a:pt x="1120" y="1583"/>
                      </a:lnTo>
                      <a:lnTo>
                        <a:pt x="1136" y="1567"/>
                      </a:lnTo>
                      <a:lnTo>
                        <a:pt x="1152" y="1519"/>
                      </a:lnTo>
                      <a:lnTo>
                        <a:pt x="1184" y="1487"/>
                      </a:lnTo>
                      <a:lnTo>
                        <a:pt x="1216" y="1439"/>
                      </a:lnTo>
                      <a:lnTo>
                        <a:pt x="1248" y="1391"/>
                      </a:lnTo>
                      <a:lnTo>
                        <a:pt x="1280" y="1359"/>
                      </a:lnTo>
                      <a:lnTo>
                        <a:pt x="1328" y="1327"/>
                      </a:lnTo>
                      <a:lnTo>
                        <a:pt x="1360" y="1295"/>
                      </a:lnTo>
                      <a:lnTo>
                        <a:pt x="1392" y="1263"/>
                      </a:lnTo>
                      <a:lnTo>
                        <a:pt x="1424" y="1247"/>
                      </a:lnTo>
                      <a:lnTo>
                        <a:pt x="1456" y="1215"/>
                      </a:lnTo>
                      <a:lnTo>
                        <a:pt x="1488" y="1199"/>
                      </a:lnTo>
                      <a:lnTo>
                        <a:pt x="1520" y="1167"/>
                      </a:lnTo>
                      <a:lnTo>
                        <a:pt x="1568" y="1151"/>
                      </a:lnTo>
                      <a:lnTo>
                        <a:pt x="1600" y="1119"/>
                      </a:lnTo>
                      <a:lnTo>
                        <a:pt x="1632" y="1103"/>
                      </a:lnTo>
                      <a:lnTo>
                        <a:pt x="1664" y="1071"/>
                      </a:lnTo>
                      <a:lnTo>
                        <a:pt x="1696" y="1039"/>
                      </a:lnTo>
                      <a:lnTo>
                        <a:pt x="1712" y="991"/>
                      </a:lnTo>
                      <a:lnTo>
                        <a:pt x="1728" y="944"/>
                      </a:lnTo>
                      <a:lnTo>
                        <a:pt x="1744" y="912"/>
                      </a:lnTo>
                      <a:lnTo>
                        <a:pt x="1760" y="864"/>
                      </a:lnTo>
                      <a:lnTo>
                        <a:pt x="1776" y="832"/>
                      </a:lnTo>
                      <a:lnTo>
                        <a:pt x="1792" y="800"/>
                      </a:lnTo>
                      <a:lnTo>
                        <a:pt x="1792" y="768"/>
                      </a:lnTo>
                      <a:lnTo>
                        <a:pt x="1792" y="752"/>
                      </a:lnTo>
                      <a:lnTo>
                        <a:pt x="1792" y="720"/>
                      </a:lnTo>
                      <a:lnTo>
                        <a:pt x="1792" y="672"/>
                      </a:lnTo>
                      <a:lnTo>
                        <a:pt x="1792" y="640"/>
                      </a:lnTo>
                      <a:lnTo>
                        <a:pt x="1792" y="608"/>
                      </a:lnTo>
                      <a:lnTo>
                        <a:pt x="1776" y="592"/>
                      </a:lnTo>
                      <a:lnTo>
                        <a:pt x="1776" y="560"/>
                      </a:lnTo>
                      <a:lnTo>
                        <a:pt x="1760" y="528"/>
                      </a:lnTo>
                      <a:lnTo>
                        <a:pt x="1744" y="496"/>
                      </a:lnTo>
                      <a:lnTo>
                        <a:pt x="1728" y="480"/>
                      </a:lnTo>
                      <a:lnTo>
                        <a:pt x="1712" y="448"/>
                      </a:lnTo>
                      <a:lnTo>
                        <a:pt x="1696" y="432"/>
                      </a:lnTo>
                      <a:lnTo>
                        <a:pt x="1680" y="400"/>
                      </a:lnTo>
                      <a:lnTo>
                        <a:pt x="1664" y="384"/>
                      </a:lnTo>
                      <a:lnTo>
                        <a:pt x="1648" y="384"/>
                      </a:lnTo>
                    </a:path>
                  </a:pathLst>
                </a:custGeom>
                <a:noFill/>
                <a:ln w="12700">
                  <a:solidFill>
                    <a:srgbClr val="81B491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24"/>
                <p:cNvSpPr>
                  <a:spLocks noChangeAspect="1"/>
                </p:cNvSpPr>
                <p:nvPr/>
              </p:nvSpPr>
              <p:spPr bwMode="auto">
                <a:xfrm>
                  <a:off x="896" y="1776"/>
                  <a:ext cx="1760" cy="1855"/>
                </a:xfrm>
                <a:custGeom>
                  <a:avLst/>
                  <a:gdLst>
                    <a:gd name="T0" fmla="*/ 1632 w 1760"/>
                    <a:gd name="T1" fmla="*/ 400 h 1855"/>
                    <a:gd name="T2" fmla="*/ 1552 w 1760"/>
                    <a:gd name="T3" fmla="*/ 304 h 1855"/>
                    <a:gd name="T4" fmla="*/ 1424 w 1760"/>
                    <a:gd name="T5" fmla="*/ 208 h 1855"/>
                    <a:gd name="T6" fmla="*/ 1296 w 1760"/>
                    <a:gd name="T7" fmla="*/ 128 h 1855"/>
                    <a:gd name="T8" fmla="*/ 1152 w 1760"/>
                    <a:gd name="T9" fmla="*/ 48 h 1855"/>
                    <a:gd name="T10" fmla="*/ 1056 w 1760"/>
                    <a:gd name="T11" fmla="*/ 0 h 1855"/>
                    <a:gd name="T12" fmla="*/ 944 w 1760"/>
                    <a:gd name="T13" fmla="*/ 0 h 1855"/>
                    <a:gd name="T14" fmla="*/ 816 w 1760"/>
                    <a:gd name="T15" fmla="*/ 32 h 1855"/>
                    <a:gd name="T16" fmla="*/ 704 w 1760"/>
                    <a:gd name="T17" fmla="*/ 80 h 1855"/>
                    <a:gd name="T18" fmla="*/ 576 w 1760"/>
                    <a:gd name="T19" fmla="*/ 144 h 1855"/>
                    <a:gd name="T20" fmla="*/ 480 w 1760"/>
                    <a:gd name="T21" fmla="*/ 240 h 1855"/>
                    <a:gd name="T22" fmla="*/ 400 w 1760"/>
                    <a:gd name="T23" fmla="*/ 336 h 1855"/>
                    <a:gd name="T24" fmla="*/ 368 w 1760"/>
                    <a:gd name="T25" fmla="*/ 448 h 1855"/>
                    <a:gd name="T26" fmla="*/ 336 w 1760"/>
                    <a:gd name="T27" fmla="*/ 592 h 1855"/>
                    <a:gd name="T28" fmla="*/ 288 w 1760"/>
                    <a:gd name="T29" fmla="*/ 720 h 1855"/>
                    <a:gd name="T30" fmla="*/ 192 w 1760"/>
                    <a:gd name="T31" fmla="*/ 832 h 1855"/>
                    <a:gd name="T32" fmla="*/ 80 w 1760"/>
                    <a:gd name="T33" fmla="*/ 1007 h 1855"/>
                    <a:gd name="T34" fmla="*/ 16 w 1760"/>
                    <a:gd name="T35" fmla="*/ 1167 h 1855"/>
                    <a:gd name="T36" fmla="*/ 0 w 1760"/>
                    <a:gd name="T37" fmla="*/ 1327 h 1855"/>
                    <a:gd name="T38" fmla="*/ 32 w 1760"/>
                    <a:gd name="T39" fmla="*/ 1487 h 1855"/>
                    <a:gd name="T40" fmla="*/ 64 w 1760"/>
                    <a:gd name="T41" fmla="*/ 1615 h 1855"/>
                    <a:gd name="T42" fmla="*/ 144 w 1760"/>
                    <a:gd name="T43" fmla="*/ 1743 h 1855"/>
                    <a:gd name="T44" fmla="*/ 272 w 1760"/>
                    <a:gd name="T45" fmla="*/ 1839 h 1855"/>
                    <a:gd name="T46" fmla="*/ 384 w 1760"/>
                    <a:gd name="T47" fmla="*/ 1855 h 1855"/>
                    <a:gd name="T48" fmla="*/ 528 w 1760"/>
                    <a:gd name="T49" fmla="*/ 1839 h 1855"/>
                    <a:gd name="T50" fmla="*/ 656 w 1760"/>
                    <a:gd name="T51" fmla="*/ 1823 h 1855"/>
                    <a:gd name="T52" fmla="*/ 784 w 1760"/>
                    <a:gd name="T53" fmla="*/ 1791 h 1855"/>
                    <a:gd name="T54" fmla="*/ 896 w 1760"/>
                    <a:gd name="T55" fmla="*/ 1743 h 1855"/>
                    <a:gd name="T56" fmla="*/ 1008 w 1760"/>
                    <a:gd name="T57" fmla="*/ 1679 h 1855"/>
                    <a:gd name="T58" fmla="*/ 1088 w 1760"/>
                    <a:gd name="T59" fmla="*/ 1583 h 1855"/>
                    <a:gd name="T60" fmla="*/ 1136 w 1760"/>
                    <a:gd name="T61" fmla="*/ 1503 h 1855"/>
                    <a:gd name="T62" fmla="*/ 1232 w 1760"/>
                    <a:gd name="T63" fmla="*/ 1375 h 1855"/>
                    <a:gd name="T64" fmla="*/ 1328 w 1760"/>
                    <a:gd name="T65" fmla="*/ 1279 h 1855"/>
                    <a:gd name="T66" fmla="*/ 1424 w 1760"/>
                    <a:gd name="T67" fmla="*/ 1199 h 1855"/>
                    <a:gd name="T68" fmla="*/ 1536 w 1760"/>
                    <a:gd name="T69" fmla="*/ 1135 h 1855"/>
                    <a:gd name="T70" fmla="*/ 1632 w 1760"/>
                    <a:gd name="T71" fmla="*/ 1055 h 1855"/>
                    <a:gd name="T72" fmla="*/ 1696 w 1760"/>
                    <a:gd name="T73" fmla="*/ 928 h 1855"/>
                    <a:gd name="T74" fmla="*/ 1744 w 1760"/>
                    <a:gd name="T75" fmla="*/ 816 h 1855"/>
                    <a:gd name="T76" fmla="*/ 1760 w 1760"/>
                    <a:gd name="T77" fmla="*/ 736 h 1855"/>
                    <a:gd name="T78" fmla="*/ 1760 w 1760"/>
                    <a:gd name="T79" fmla="*/ 640 h 1855"/>
                    <a:gd name="T80" fmla="*/ 1744 w 1760"/>
                    <a:gd name="T81" fmla="*/ 544 h 1855"/>
                    <a:gd name="T82" fmla="*/ 1696 w 1760"/>
                    <a:gd name="T83" fmla="*/ 464 h 1855"/>
                    <a:gd name="T84" fmla="*/ 1648 w 1760"/>
                    <a:gd name="T85" fmla="*/ 400 h 1855"/>
                    <a:gd name="T86" fmla="*/ 1664 w 1760"/>
                    <a:gd name="T87" fmla="*/ 432 h 1855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760"/>
                    <a:gd name="T133" fmla="*/ 0 h 1855"/>
                    <a:gd name="T134" fmla="*/ 1760 w 1760"/>
                    <a:gd name="T135" fmla="*/ 1855 h 1855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760" h="1855">
                      <a:moveTo>
                        <a:pt x="1664" y="432"/>
                      </a:moveTo>
                      <a:lnTo>
                        <a:pt x="1648" y="416"/>
                      </a:lnTo>
                      <a:lnTo>
                        <a:pt x="1632" y="400"/>
                      </a:lnTo>
                      <a:lnTo>
                        <a:pt x="1600" y="368"/>
                      </a:lnTo>
                      <a:lnTo>
                        <a:pt x="1584" y="336"/>
                      </a:lnTo>
                      <a:lnTo>
                        <a:pt x="1552" y="304"/>
                      </a:lnTo>
                      <a:lnTo>
                        <a:pt x="1504" y="272"/>
                      </a:lnTo>
                      <a:lnTo>
                        <a:pt x="1472" y="240"/>
                      </a:lnTo>
                      <a:lnTo>
                        <a:pt x="1424" y="208"/>
                      </a:lnTo>
                      <a:lnTo>
                        <a:pt x="1392" y="176"/>
                      </a:lnTo>
                      <a:lnTo>
                        <a:pt x="1344" y="144"/>
                      </a:lnTo>
                      <a:lnTo>
                        <a:pt x="1296" y="128"/>
                      </a:lnTo>
                      <a:lnTo>
                        <a:pt x="1248" y="96"/>
                      </a:lnTo>
                      <a:lnTo>
                        <a:pt x="1200" y="64"/>
                      </a:lnTo>
                      <a:lnTo>
                        <a:pt x="1152" y="48"/>
                      </a:lnTo>
                      <a:lnTo>
                        <a:pt x="1120" y="32"/>
                      </a:lnTo>
                      <a:lnTo>
                        <a:pt x="1088" y="16"/>
                      </a:lnTo>
                      <a:lnTo>
                        <a:pt x="1056" y="0"/>
                      </a:lnTo>
                      <a:lnTo>
                        <a:pt x="1008" y="0"/>
                      </a:lnTo>
                      <a:lnTo>
                        <a:pt x="976" y="0"/>
                      </a:lnTo>
                      <a:lnTo>
                        <a:pt x="944" y="0"/>
                      </a:lnTo>
                      <a:lnTo>
                        <a:pt x="912" y="16"/>
                      </a:lnTo>
                      <a:lnTo>
                        <a:pt x="864" y="16"/>
                      </a:lnTo>
                      <a:lnTo>
                        <a:pt x="816" y="32"/>
                      </a:lnTo>
                      <a:lnTo>
                        <a:pt x="784" y="48"/>
                      </a:lnTo>
                      <a:lnTo>
                        <a:pt x="736" y="64"/>
                      </a:lnTo>
                      <a:lnTo>
                        <a:pt x="704" y="80"/>
                      </a:lnTo>
                      <a:lnTo>
                        <a:pt x="672" y="112"/>
                      </a:lnTo>
                      <a:lnTo>
                        <a:pt x="624" y="128"/>
                      </a:lnTo>
                      <a:lnTo>
                        <a:pt x="576" y="144"/>
                      </a:lnTo>
                      <a:lnTo>
                        <a:pt x="544" y="176"/>
                      </a:lnTo>
                      <a:lnTo>
                        <a:pt x="512" y="208"/>
                      </a:lnTo>
                      <a:lnTo>
                        <a:pt x="480" y="240"/>
                      </a:lnTo>
                      <a:lnTo>
                        <a:pt x="448" y="272"/>
                      </a:lnTo>
                      <a:lnTo>
                        <a:pt x="416" y="304"/>
                      </a:lnTo>
                      <a:lnTo>
                        <a:pt x="400" y="336"/>
                      </a:lnTo>
                      <a:lnTo>
                        <a:pt x="384" y="368"/>
                      </a:lnTo>
                      <a:lnTo>
                        <a:pt x="368" y="416"/>
                      </a:lnTo>
                      <a:lnTo>
                        <a:pt x="368" y="448"/>
                      </a:lnTo>
                      <a:lnTo>
                        <a:pt x="368" y="496"/>
                      </a:lnTo>
                      <a:lnTo>
                        <a:pt x="352" y="544"/>
                      </a:lnTo>
                      <a:lnTo>
                        <a:pt x="336" y="592"/>
                      </a:lnTo>
                      <a:lnTo>
                        <a:pt x="320" y="640"/>
                      </a:lnTo>
                      <a:lnTo>
                        <a:pt x="320" y="672"/>
                      </a:lnTo>
                      <a:lnTo>
                        <a:pt x="288" y="720"/>
                      </a:lnTo>
                      <a:lnTo>
                        <a:pt x="272" y="752"/>
                      </a:lnTo>
                      <a:lnTo>
                        <a:pt x="240" y="800"/>
                      </a:lnTo>
                      <a:lnTo>
                        <a:pt x="192" y="832"/>
                      </a:lnTo>
                      <a:lnTo>
                        <a:pt x="160" y="880"/>
                      </a:lnTo>
                      <a:lnTo>
                        <a:pt x="112" y="943"/>
                      </a:lnTo>
                      <a:lnTo>
                        <a:pt x="80" y="1007"/>
                      </a:lnTo>
                      <a:lnTo>
                        <a:pt x="48" y="1055"/>
                      </a:lnTo>
                      <a:lnTo>
                        <a:pt x="32" y="1119"/>
                      </a:lnTo>
                      <a:lnTo>
                        <a:pt x="16" y="1167"/>
                      </a:lnTo>
                      <a:lnTo>
                        <a:pt x="0" y="1215"/>
                      </a:lnTo>
                      <a:lnTo>
                        <a:pt x="0" y="1279"/>
                      </a:lnTo>
                      <a:lnTo>
                        <a:pt x="0" y="1327"/>
                      </a:lnTo>
                      <a:lnTo>
                        <a:pt x="16" y="1391"/>
                      </a:lnTo>
                      <a:lnTo>
                        <a:pt x="16" y="1439"/>
                      </a:lnTo>
                      <a:lnTo>
                        <a:pt x="32" y="1487"/>
                      </a:lnTo>
                      <a:lnTo>
                        <a:pt x="32" y="1535"/>
                      </a:lnTo>
                      <a:lnTo>
                        <a:pt x="48" y="1583"/>
                      </a:lnTo>
                      <a:lnTo>
                        <a:pt x="64" y="1615"/>
                      </a:lnTo>
                      <a:lnTo>
                        <a:pt x="96" y="1663"/>
                      </a:lnTo>
                      <a:lnTo>
                        <a:pt x="112" y="1711"/>
                      </a:lnTo>
                      <a:lnTo>
                        <a:pt x="144" y="1743"/>
                      </a:lnTo>
                      <a:lnTo>
                        <a:pt x="192" y="1791"/>
                      </a:lnTo>
                      <a:lnTo>
                        <a:pt x="240" y="1823"/>
                      </a:lnTo>
                      <a:lnTo>
                        <a:pt x="272" y="1839"/>
                      </a:lnTo>
                      <a:lnTo>
                        <a:pt x="304" y="1855"/>
                      </a:lnTo>
                      <a:lnTo>
                        <a:pt x="336" y="1855"/>
                      </a:lnTo>
                      <a:lnTo>
                        <a:pt x="384" y="1855"/>
                      </a:lnTo>
                      <a:lnTo>
                        <a:pt x="416" y="1855"/>
                      </a:lnTo>
                      <a:lnTo>
                        <a:pt x="464" y="1855"/>
                      </a:lnTo>
                      <a:lnTo>
                        <a:pt x="528" y="1839"/>
                      </a:lnTo>
                      <a:lnTo>
                        <a:pt x="576" y="1839"/>
                      </a:lnTo>
                      <a:lnTo>
                        <a:pt x="624" y="1823"/>
                      </a:lnTo>
                      <a:lnTo>
                        <a:pt x="656" y="1823"/>
                      </a:lnTo>
                      <a:lnTo>
                        <a:pt x="704" y="1807"/>
                      </a:lnTo>
                      <a:lnTo>
                        <a:pt x="752" y="1807"/>
                      </a:lnTo>
                      <a:lnTo>
                        <a:pt x="784" y="1791"/>
                      </a:lnTo>
                      <a:lnTo>
                        <a:pt x="832" y="1775"/>
                      </a:lnTo>
                      <a:lnTo>
                        <a:pt x="864" y="1759"/>
                      </a:lnTo>
                      <a:lnTo>
                        <a:pt x="896" y="1743"/>
                      </a:lnTo>
                      <a:lnTo>
                        <a:pt x="928" y="1727"/>
                      </a:lnTo>
                      <a:lnTo>
                        <a:pt x="976" y="1711"/>
                      </a:lnTo>
                      <a:lnTo>
                        <a:pt x="1008" y="1679"/>
                      </a:lnTo>
                      <a:lnTo>
                        <a:pt x="1040" y="1647"/>
                      </a:lnTo>
                      <a:lnTo>
                        <a:pt x="1056" y="1615"/>
                      </a:lnTo>
                      <a:lnTo>
                        <a:pt x="1088" y="1583"/>
                      </a:lnTo>
                      <a:lnTo>
                        <a:pt x="1104" y="1567"/>
                      </a:lnTo>
                      <a:lnTo>
                        <a:pt x="1120" y="1535"/>
                      </a:lnTo>
                      <a:lnTo>
                        <a:pt x="1136" y="1503"/>
                      </a:lnTo>
                      <a:lnTo>
                        <a:pt x="1168" y="1455"/>
                      </a:lnTo>
                      <a:lnTo>
                        <a:pt x="1200" y="1423"/>
                      </a:lnTo>
                      <a:lnTo>
                        <a:pt x="1232" y="1375"/>
                      </a:lnTo>
                      <a:lnTo>
                        <a:pt x="1264" y="1327"/>
                      </a:lnTo>
                      <a:lnTo>
                        <a:pt x="1296" y="1295"/>
                      </a:lnTo>
                      <a:lnTo>
                        <a:pt x="1328" y="1279"/>
                      </a:lnTo>
                      <a:lnTo>
                        <a:pt x="1360" y="1247"/>
                      </a:lnTo>
                      <a:lnTo>
                        <a:pt x="1392" y="1215"/>
                      </a:lnTo>
                      <a:lnTo>
                        <a:pt x="1424" y="1199"/>
                      </a:lnTo>
                      <a:lnTo>
                        <a:pt x="1456" y="1167"/>
                      </a:lnTo>
                      <a:lnTo>
                        <a:pt x="1488" y="1151"/>
                      </a:lnTo>
                      <a:lnTo>
                        <a:pt x="1536" y="1135"/>
                      </a:lnTo>
                      <a:lnTo>
                        <a:pt x="1568" y="1103"/>
                      </a:lnTo>
                      <a:lnTo>
                        <a:pt x="1600" y="1087"/>
                      </a:lnTo>
                      <a:lnTo>
                        <a:pt x="1632" y="1055"/>
                      </a:lnTo>
                      <a:lnTo>
                        <a:pt x="1664" y="1023"/>
                      </a:lnTo>
                      <a:lnTo>
                        <a:pt x="1680" y="975"/>
                      </a:lnTo>
                      <a:lnTo>
                        <a:pt x="1696" y="928"/>
                      </a:lnTo>
                      <a:lnTo>
                        <a:pt x="1712" y="896"/>
                      </a:lnTo>
                      <a:lnTo>
                        <a:pt x="1728" y="864"/>
                      </a:lnTo>
                      <a:lnTo>
                        <a:pt x="1744" y="816"/>
                      </a:lnTo>
                      <a:lnTo>
                        <a:pt x="1744" y="784"/>
                      </a:lnTo>
                      <a:lnTo>
                        <a:pt x="1760" y="768"/>
                      </a:lnTo>
                      <a:lnTo>
                        <a:pt x="1760" y="736"/>
                      </a:lnTo>
                      <a:lnTo>
                        <a:pt x="1760" y="704"/>
                      </a:lnTo>
                      <a:lnTo>
                        <a:pt x="1760" y="672"/>
                      </a:lnTo>
                      <a:lnTo>
                        <a:pt x="1760" y="640"/>
                      </a:lnTo>
                      <a:lnTo>
                        <a:pt x="1760" y="608"/>
                      </a:lnTo>
                      <a:lnTo>
                        <a:pt x="1744" y="576"/>
                      </a:lnTo>
                      <a:lnTo>
                        <a:pt x="1744" y="544"/>
                      </a:lnTo>
                      <a:lnTo>
                        <a:pt x="1728" y="528"/>
                      </a:lnTo>
                      <a:lnTo>
                        <a:pt x="1712" y="496"/>
                      </a:lnTo>
                      <a:lnTo>
                        <a:pt x="1696" y="464"/>
                      </a:lnTo>
                      <a:lnTo>
                        <a:pt x="1680" y="448"/>
                      </a:lnTo>
                      <a:lnTo>
                        <a:pt x="1664" y="432"/>
                      </a:lnTo>
                      <a:lnTo>
                        <a:pt x="1648" y="400"/>
                      </a:lnTo>
                      <a:lnTo>
                        <a:pt x="1632" y="384"/>
                      </a:lnTo>
                      <a:lnTo>
                        <a:pt x="1616" y="384"/>
                      </a:lnTo>
                      <a:lnTo>
                        <a:pt x="1664" y="432"/>
                      </a:lnTo>
                      <a:close/>
                    </a:path>
                  </a:pathLst>
                </a:custGeom>
                <a:solidFill>
                  <a:srgbClr val="7EB190">
                    <a:alpha val="5882"/>
                  </a:srgbClr>
                </a:solidFill>
                <a:ln w="12700">
                  <a:solidFill>
                    <a:srgbClr val="7EB190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25"/>
                <p:cNvSpPr>
                  <a:spLocks noChangeAspect="1"/>
                </p:cNvSpPr>
                <p:nvPr/>
              </p:nvSpPr>
              <p:spPr bwMode="auto">
                <a:xfrm>
                  <a:off x="896" y="1776"/>
                  <a:ext cx="1760" cy="1855"/>
                </a:xfrm>
                <a:custGeom>
                  <a:avLst/>
                  <a:gdLst>
                    <a:gd name="T0" fmla="*/ 1584 w 1760"/>
                    <a:gd name="T1" fmla="*/ 336 h 1855"/>
                    <a:gd name="T2" fmla="*/ 1504 w 1760"/>
                    <a:gd name="T3" fmla="*/ 272 h 1855"/>
                    <a:gd name="T4" fmla="*/ 1392 w 1760"/>
                    <a:gd name="T5" fmla="*/ 176 h 1855"/>
                    <a:gd name="T6" fmla="*/ 1248 w 1760"/>
                    <a:gd name="T7" fmla="*/ 96 h 1855"/>
                    <a:gd name="T8" fmla="*/ 1152 w 1760"/>
                    <a:gd name="T9" fmla="*/ 48 h 1855"/>
                    <a:gd name="T10" fmla="*/ 1056 w 1760"/>
                    <a:gd name="T11" fmla="*/ 0 h 1855"/>
                    <a:gd name="T12" fmla="*/ 944 w 1760"/>
                    <a:gd name="T13" fmla="*/ 0 h 1855"/>
                    <a:gd name="T14" fmla="*/ 864 w 1760"/>
                    <a:gd name="T15" fmla="*/ 16 h 1855"/>
                    <a:gd name="T16" fmla="*/ 736 w 1760"/>
                    <a:gd name="T17" fmla="*/ 64 h 1855"/>
                    <a:gd name="T18" fmla="*/ 624 w 1760"/>
                    <a:gd name="T19" fmla="*/ 128 h 1855"/>
                    <a:gd name="T20" fmla="*/ 544 w 1760"/>
                    <a:gd name="T21" fmla="*/ 176 h 1855"/>
                    <a:gd name="T22" fmla="*/ 448 w 1760"/>
                    <a:gd name="T23" fmla="*/ 272 h 1855"/>
                    <a:gd name="T24" fmla="*/ 384 w 1760"/>
                    <a:gd name="T25" fmla="*/ 368 h 1855"/>
                    <a:gd name="T26" fmla="*/ 368 w 1760"/>
                    <a:gd name="T27" fmla="*/ 448 h 1855"/>
                    <a:gd name="T28" fmla="*/ 336 w 1760"/>
                    <a:gd name="T29" fmla="*/ 592 h 1855"/>
                    <a:gd name="T30" fmla="*/ 288 w 1760"/>
                    <a:gd name="T31" fmla="*/ 720 h 1855"/>
                    <a:gd name="T32" fmla="*/ 240 w 1760"/>
                    <a:gd name="T33" fmla="*/ 800 h 1855"/>
                    <a:gd name="T34" fmla="*/ 112 w 1760"/>
                    <a:gd name="T35" fmla="*/ 943 h 1855"/>
                    <a:gd name="T36" fmla="*/ 32 w 1760"/>
                    <a:gd name="T37" fmla="*/ 1119 h 1855"/>
                    <a:gd name="T38" fmla="*/ 0 w 1760"/>
                    <a:gd name="T39" fmla="*/ 1215 h 1855"/>
                    <a:gd name="T40" fmla="*/ 16 w 1760"/>
                    <a:gd name="T41" fmla="*/ 1391 h 1855"/>
                    <a:gd name="T42" fmla="*/ 32 w 1760"/>
                    <a:gd name="T43" fmla="*/ 1535 h 1855"/>
                    <a:gd name="T44" fmla="*/ 64 w 1760"/>
                    <a:gd name="T45" fmla="*/ 1615 h 1855"/>
                    <a:gd name="T46" fmla="*/ 144 w 1760"/>
                    <a:gd name="T47" fmla="*/ 1743 h 1855"/>
                    <a:gd name="T48" fmla="*/ 272 w 1760"/>
                    <a:gd name="T49" fmla="*/ 1839 h 1855"/>
                    <a:gd name="T50" fmla="*/ 336 w 1760"/>
                    <a:gd name="T51" fmla="*/ 1855 h 1855"/>
                    <a:gd name="T52" fmla="*/ 464 w 1760"/>
                    <a:gd name="T53" fmla="*/ 1855 h 1855"/>
                    <a:gd name="T54" fmla="*/ 624 w 1760"/>
                    <a:gd name="T55" fmla="*/ 1823 h 1855"/>
                    <a:gd name="T56" fmla="*/ 704 w 1760"/>
                    <a:gd name="T57" fmla="*/ 1807 h 1855"/>
                    <a:gd name="T58" fmla="*/ 832 w 1760"/>
                    <a:gd name="T59" fmla="*/ 1775 h 1855"/>
                    <a:gd name="T60" fmla="*/ 928 w 1760"/>
                    <a:gd name="T61" fmla="*/ 1727 h 1855"/>
                    <a:gd name="T62" fmla="*/ 1008 w 1760"/>
                    <a:gd name="T63" fmla="*/ 1679 h 1855"/>
                    <a:gd name="T64" fmla="*/ 1088 w 1760"/>
                    <a:gd name="T65" fmla="*/ 1583 h 1855"/>
                    <a:gd name="T66" fmla="*/ 1136 w 1760"/>
                    <a:gd name="T67" fmla="*/ 1503 h 1855"/>
                    <a:gd name="T68" fmla="*/ 1200 w 1760"/>
                    <a:gd name="T69" fmla="*/ 1423 h 1855"/>
                    <a:gd name="T70" fmla="*/ 1296 w 1760"/>
                    <a:gd name="T71" fmla="*/ 1295 h 1855"/>
                    <a:gd name="T72" fmla="*/ 1392 w 1760"/>
                    <a:gd name="T73" fmla="*/ 1215 h 1855"/>
                    <a:gd name="T74" fmla="*/ 1456 w 1760"/>
                    <a:gd name="T75" fmla="*/ 1167 h 1855"/>
                    <a:gd name="T76" fmla="*/ 1568 w 1760"/>
                    <a:gd name="T77" fmla="*/ 1103 h 1855"/>
                    <a:gd name="T78" fmla="*/ 1664 w 1760"/>
                    <a:gd name="T79" fmla="*/ 1023 h 1855"/>
                    <a:gd name="T80" fmla="*/ 1696 w 1760"/>
                    <a:gd name="T81" fmla="*/ 928 h 1855"/>
                    <a:gd name="T82" fmla="*/ 1744 w 1760"/>
                    <a:gd name="T83" fmla="*/ 816 h 1855"/>
                    <a:gd name="T84" fmla="*/ 1760 w 1760"/>
                    <a:gd name="T85" fmla="*/ 736 h 1855"/>
                    <a:gd name="T86" fmla="*/ 1760 w 1760"/>
                    <a:gd name="T87" fmla="*/ 672 h 1855"/>
                    <a:gd name="T88" fmla="*/ 1744 w 1760"/>
                    <a:gd name="T89" fmla="*/ 576 h 1855"/>
                    <a:gd name="T90" fmla="*/ 1712 w 1760"/>
                    <a:gd name="T91" fmla="*/ 496 h 1855"/>
                    <a:gd name="T92" fmla="*/ 1680 w 1760"/>
                    <a:gd name="T93" fmla="*/ 448 h 1855"/>
                    <a:gd name="T94" fmla="*/ 1632 w 1760"/>
                    <a:gd name="T95" fmla="*/ 384 h 185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760"/>
                    <a:gd name="T145" fmla="*/ 0 h 1855"/>
                    <a:gd name="T146" fmla="*/ 1760 w 1760"/>
                    <a:gd name="T147" fmla="*/ 1855 h 185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760" h="1855">
                      <a:moveTo>
                        <a:pt x="1632" y="400"/>
                      </a:moveTo>
                      <a:lnTo>
                        <a:pt x="1632" y="400"/>
                      </a:lnTo>
                      <a:lnTo>
                        <a:pt x="1600" y="368"/>
                      </a:lnTo>
                      <a:lnTo>
                        <a:pt x="1584" y="336"/>
                      </a:lnTo>
                      <a:lnTo>
                        <a:pt x="1552" y="304"/>
                      </a:lnTo>
                      <a:lnTo>
                        <a:pt x="1504" y="272"/>
                      </a:lnTo>
                      <a:lnTo>
                        <a:pt x="1472" y="240"/>
                      </a:lnTo>
                      <a:lnTo>
                        <a:pt x="1424" y="208"/>
                      </a:lnTo>
                      <a:lnTo>
                        <a:pt x="1392" y="176"/>
                      </a:lnTo>
                      <a:lnTo>
                        <a:pt x="1344" y="144"/>
                      </a:lnTo>
                      <a:lnTo>
                        <a:pt x="1296" y="128"/>
                      </a:lnTo>
                      <a:lnTo>
                        <a:pt x="1248" y="96"/>
                      </a:lnTo>
                      <a:lnTo>
                        <a:pt x="1200" y="64"/>
                      </a:lnTo>
                      <a:lnTo>
                        <a:pt x="1152" y="48"/>
                      </a:lnTo>
                      <a:lnTo>
                        <a:pt x="1120" y="32"/>
                      </a:lnTo>
                      <a:lnTo>
                        <a:pt x="1088" y="16"/>
                      </a:lnTo>
                      <a:lnTo>
                        <a:pt x="1056" y="0"/>
                      </a:lnTo>
                      <a:lnTo>
                        <a:pt x="1008" y="0"/>
                      </a:lnTo>
                      <a:lnTo>
                        <a:pt x="976" y="0"/>
                      </a:lnTo>
                      <a:lnTo>
                        <a:pt x="944" y="0"/>
                      </a:lnTo>
                      <a:lnTo>
                        <a:pt x="912" y="16"/>
                      </a:lnTo>
                      <a:lnTo>
                        <a:pt x="864" y="16"/>
                      </a:lnTo>
                      <a:lnTo>
                        <a:pt x="816" y="32"/>
                      </a:lnTo>
                      <a:lnTo>
                        <a:pt x="784" y="48"/>
                      </a:lnTo>
                      <a:lnTo>
                        <a:pt x="736" y="64"/>
                      </a:lnTo>
                      <a:lnTo>
                        <a:pt x="704" y="80"/>
                      </a:lnTo>
                      <a:lnTo>
                        <a:pt x="672" y="112"/>
                      </a:lnTo>
                      <a:lnTo>
                        <a:pt x="624" y="128"/>
                      </a:lnTo>
                      <a:lnTo>
                        <a:pt x="576" y="144"/>
                      </a:lnTo>
                      <a:lnTo>
                        <a:pt x="544" y="176"/>
                      </a:lnTo>
                      <a:lnTo>
                        <a:pt x="512" y="208"/>
                      </a:lnTo>
                      <a:lnTo>
                        <a:pt x="480" y="240"/>
                      </a:lnTo>
                      <a:lnTo>
                        <a:pt x="448" y="272"/>
                      </a:lnTo>
                      <a:lnTo>
                        <a:pt x="416" y="304"/>
                      </a:lnTo>
                      <a:lnTo>
                        <a:pt x="400" y="336"/>
                      </a:lnTo>
                      <a:lnTo>
                        <a:pt x="384" y="368"/>
                      </a:lnTo>
                      <a:lnTo>
                        <a:pt x="368" y="416"/>
                      </a:lnTo>
                      <a:lnTo>
                        <a:pt x="368" y="448"/>
                      </a:lnTo>
                      <a:lnTo>
                        <a:pt x="368" y="496"/>
                      </a:lnTo>
                      <a:lnTo>
                        <a:pt x="352" y="544"/>
                      </a:lnTo>
                      <a:lnTo>
                        <a:pt x="336" y="592"/>
                      </a:lnTo>
                      <a:lnTo>
                        <a:pt x="320" y="640"/>
                      </a:lnTo>
                      <a:lnTo>
                        <a:pt x="320" y="672"/>
                      </a:lnTo>
                      <a:lnTo>
                        <a:pt x="288" y="720"/>
                      </a:lnTo>
                      <a:lnTo>
                        <a:pt x="272" y="752"/>
                      </a:lnTo>
                      <a:lnTo>
                        <a:pt x="240" y="800"/>
                      </a:lnTo>
                      <a:lnTo>
                        <a:pt x="192" y="832"/>
                      </a:lnTo>
                      <a:lnTo>
                        <a:pt x="160" y="880"/>
                      </a:lnTo>
                      <a:lnTo>
                        <a:pt x="112" y="943"/>
                      </a:lnTo>
                      <a:lnTo>
                        <a:pt x="80" y="1007"/>
                      </a:lnTo>
                      <a:lnTo>
                        <a:pt x="48" y="1055"/>
                      </a:lnTo>
                      <a:lnTo>
                        <a:pt x="32" y="1119"/>
                      </a:lnTo>
                      <a:lnTo>
                        <a:pt x="16" y="1167"/>
                      </a:lnTo>
                      <a:lnTo>
                        <a:pt x="0" y="1215"/>
                      </a:lnTo>
                      <a:lnTo>
                        <a:pt x="0" y="1279"/>
                      </a:lnTo>
                      <a:lnTo>
                        <a:pt x="0" y="1327"/>
                      </a:lnTo>
                      <a:lnTo>
                        <a:pt x="16" y="1391"/>
                      </a:lnTo>
                      <a:lnTo>
                        <a:pt x="16" y="1439"/>
                      </a:lnTo>
                      <a:lnTo>
                        <a:pt x="32" y="1487"/>
                      </a:lnTo>
                      <a:lnTo>
                        <a:pt x="32" y="1535"/>
                      </a:lnTo>
                      <a:lnTo>
                        <a:pt x="48" y="1583"/>
                      </a:lnTo>
                      <a:lnTo>
                        <a:pt x="64" y="1615"/>
                      </a:lnTo>
                      <a:lnTo>
                        <a:pt x="96" y="1663"/>
                      </a:lnTo>
                      <a:lnTo>
                        <a:pt x="112" y="1711"/>
                      </a:lnTo>
                      <a:lnTo>
                        <a:pt x="144" y="1743"/>
                      </a:lnTo>
                      <a:lnTo>
                        <a:pt x="192" y="1791"/>
                      </a:lnTo>
                      <a:lnTo>
                        <a:pt x="240" y="1823"/>
                      </a:lnTo>
                      <a:lnTo>
                        <a:pt x="272" y="1839"/>
                      </a:lnTo>
                      <a:lnTo>
                        <a:pt x="304" y="1855"/>
                      </a:lnTo>
                      <a:lnTo>
                        <a:pt x="336" y="1855"/>
                      </a:lnTo>
                      <a:lnTo>
                        <a:pt x="384" y="1855"/>
                      </a:lnTo>
                      <a:lnTo>
                        <a:pt x="416" y="1855"/>
                      </a:lnTo>
                      <a:lnTo>
                        <a:pt x="464" y="1855"/>
                      </a:lnTo>
                      <a:lnTo>
                        <a:pt x="528" y="1839"/>
                      </a:lnTo>
                      <a:lnTo>
                        <a:pt x="576" y="1839"/>
                      </a:lnTo>
                      <a:lnTo>
                        <a:pt x="624" y="1823"/>
                      </a:lnTo>
                      <a:lnTo>
                        <a:pt x="656" y="1823"/>
                      </a:lnTo>
                      <a:lnTo>
                        <a:pt x="704" y="1807"/>
                      </a:lnTo>
                      <a:lnTo>
                        <a:pt x="752" y="1807"/>
                      </a:lnTo>
                      <a:lnTo>
                        <a:pt x="784" y="1791"/>
                      </a:lnTo>
                      <a:lnTo>
                        <a:pt x="832" y="1775"/>
                      </a:lnTo>
                      <a:lnTo>
                        <a:pt x="864" y="1759"/>
                      </a:lnTo>
                      <a:lnTo>
                        <a:pt x="896" y="1743"/>
                      </a:lnTo>
                      <a:lnTo>
                        <a:pt x="928" y="1727"/>
                      </a:lnTo>
                      <a:lnTo>
                        <a:pt x="976" y="1711"/>
                      </a:lnTo>
                      <a:lnTo>
                        <a:pt x="1008" y="1679"/>
                      </a:lnTo>
                      <a:lnTo>
                        <a:pt x="1040" y="1647"/>
                      </a:lnTo>
                      <a:lnTo>
                        <a:pt x="1056" y="1615"/>
                      </a:lnTo>
                      <a:lnTo>
                        <a:pt x="1088" y="1583"/>
                      </a:lnTo>
                      <a:lnTo>
                        <a:pt x="1104" y="1567"/>
                      </a:lnTo>
                      <a:lnTo>
                        <a:pt x="1120" y="1535"/>
                      </a:lnTo>
                      <a:lnTo>
                        <a:pt x="1136" y="1503"/>
                      </a:lnTo>
                      <a:lnTo>
                        <a:pt x="1168" y="1455"/>
                      </a:lnTo>
                      <a:lnTo>
                        <a:pt x="1200" y="1423"/>
                      </a:lnTo>
                      <a:lnTo>
                        <a:pt x="1232" y="1375"/>
                      </a:lnTo>
                      <a:lnTo>
                        <a:pt x="1264" y="1327"/>
                      </a:lnTo>
                      <a:lnTo>
                        <a:pt x="1296" y="1295"/>
                      </a:lnTo>
                      <a:lnTo>
                        <a:pt x="1328" y="1279"/>
                      </a:lnTo>
                      <a:lnTo>
                        <a:pt x="1360" y="1247"/>
                      </a:lnTo>
                      <a:lnTo>
                        <a:pt x="1392" y="1215"/>
                      </a:lnTo>
                      <a:lnTo>
                        <a:pt x="1424" y="1199"/>
                      </a:lnTo>
                      <a:lnTo>
                        <a:pt x="1456" y="1167"/>
                      </a:lnTo>
                      <a:lnTo>
                        <a:pt x="1488" y="1151"/>
                      </a:lnTo>
                      <a:lnTo>
                        <a:pt x="1536" y="1135"/>
                      </a:lnTo>
                      <a:lnTo>
                        <a:pt x="1568" y="1103"/>
                      </a:lnTo>
                      <a:lnTo>
                        <a:pt x="1600" y="1087"/>
                      </a:lnTo>
                      <a:lnTo>
                        <a:pt x="1632" y="1055"/>
                      </a:lnTo>
                      <a:lnTo>
                        <a:pt x="1664" y="1023"/>
                      </a:lnTo>
                      <a:lnTo>
                        <a:pt x="1680" y="975"/>
                      </a:lnTo>
                      <a:lnTo>
                        <a:pt x="1696" y="928"/>
                      </a:lnTo>
                      <a:lnTo>
                        <a:pt x="1712" y="896"/>
                      </a:lnTo>
                      <a:lnTo>
                        <a:pt x="1728" y="864"/>
                      </a:lnTo>
                      <a:lnTo>
                        <a:pt x="1744" y="816"/>
                      </a:lnTo>
                      <a:lnTo>
                        <a:pt x="1744" y="784"/>
                      </a:lnTo>
                      <a:lnTo>
                        <a:pt x="1760" y="768"/>
                      </a:lnTo>
                      <a:lnTo>
                        <a:pt x="1760" y="736"/>
                      </a:lnTo>
                      <a:lnTo>
                        <a:pt x="1760" y="704"/>
                      </a:lnTo>
                      <a:lnTo>
                        <a:pt x="1760" y="672"/>
                      </a:lnTo>
                      <a:lnTo>
                        <a:pt x="1760" y="640"/>
                      </a:lnTo>
                      <a:lnTo>
                        <a:pt x="1760" y="608"/>
                      </a:lnTo>
                      <a:lnTo>
                        <a:pt x="1744" y="576"/>
                      </a:lnTo>
                      <a:lnTo>
                        <a:pt x="1744" y="544"/>
                      </a:lnTo>
                      <a:lnTo>
                        <a:pt x="1728" y="528"/>
                      </a:lnTo>
                      <a:lnTo>
                        <a:pt x="1712" y="496"/>
                      </a:lnTo>
                      <a:lnTo>
                        <a:pt x="1696" y="464"/>
                      </a:lnTo>
                      <a:lnTo>
                        <a:pt x="1680" y="448"/>
                      </a:lnTo>
                      <a:lnTo>
                        <a:pt x="1664" y="432"/>
                      </a:lnTo>
                      <a:lnTo>
                        <a:pt x="1648" y="400"/>
                      </a:lnTo>
                      <a:lnTo>
                        <a:pt x="1632" y="384"/>
                      </a:lnTo>
                      <a:lnTo>
                        <a:pt x="1616" y="384"/>
                      </a:lnTo>
                    </a:path>
                  </a:pathLst>
                </a:custGeom>
                <a:noFill/>
                <a:ln w="12700">
                  <a:solidFill>
                    <a:srgbClr val="7EB190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26"/>
                <p:cNvSpPr>
                  <a:spLocks noChangeAspect="1"/>
                </p:cNvSpPr>
                <p:nvPr/>
              </p:nvSpPr>
              <p:spPr bwMode="auto">
                <a:xfrm>
                  <a:off x="912" y="1792"/>
                  <a:ext cx="1728" cy="1823"/>
                </a:xfrm>
                <a:custGeom>
                  <a:avLst/>
                  <a:gdLst>
                    <a:gd name="T0" fmla="*/ 1568 w 1728"/>
                    <a:gd name="T1" fmla="*/ 368 h 1823"/>
                    <a:gd name="T2" fmla="*/ 1488 w 1728"/>
                    <a:gd name="T3" fmla="*/ 272 h 1823"/>
                    <a:gd name="T4" fmla="*/ 1360 w 1728"/>
                    <a:gd name="T5" fmla="*/ 176 h 1823"/>
                    <a:gd name="T6" fmla="*/ 1232 w 1728"/>
                    <a:gd name="T7" fmla="*/ 96 h 1823"/>
                    <a:gd name="T8" fmla="*/ 1104 w 1728"/>
                    <a:gd name="T9" fmla="*/ 32 h 1823"/>
                    <a:gd name="T10" fmla="*/ 992 w 1728"/>
                    <a:gd name="T11" fmla="*/ 0 h 1823"/>
                    <a:gd name="T12" fmla="*/ 896 w 1728"/>
                    <a:gd name="T13" fmla="*/ 16 h 1823"/>
                    <a:gd name="T14" fmla="*/ 768 w 1728"/>
                    <a:gd name="T15" fmla="*/ 48 h 1823"/>
                    <a:gd name="T16" fmla="*/ 656 w 1728"/>
                    <a:gd name="T17" fmla="*/ 112 h 1823"/>
                    <a:gd name="T18" fmla="*/ 544 w 1728"/>
                    <a:gd name="T19" fmla="*/ 176 h 1823"/>
                    <a:gd name="T20" fmla="*/ 432 w 1728"/>
                    <a:gd name="T21" fmla="*/ 272 h 1823"/>
                    <a:gd name="T22" fmla="*/ 384 w 1728"/>
                    <a:gd name="T23" fmla="*/ 368 h 1823"/>
                    <a:gd name="T24" fmla="*/ 352 w 1728"/>
                    <a:gd name="T25" fmla="*/ 496 h 1823"/>
                    <a:gd name="T26" fmla="*/ 320 w 1728"/>
                    <a:gd name="T27" fmla="*/ 624 h 1823"/>
                    <a:gd name="T28" fmla="*/ 256 w 1728"/>
                    <a:gd name="T29" fmla="*/ 736 h 1823"/>
                    <a:gd name="T30" fmla="*/ 160 w 1728"/>
                    <a:gd name="T31" fmla="*/ 864 h 1823"/>
                    <a:gd name="T32" fmla="*/ 48 w 1728"/>
                    <a:gd name="T33" fmla="*/ 1039 h 1823"/>
                    <a:gd name="T34" fmla="*/ 16 w 1728"/>
                    <a:gd name="T35" fmla="*/ 1199 h 1823"/>
                    <a:gd name="T36" fmla="*/ 16 w 1728"/>
                    <a:gd name="T37" fmla="*/ 1359 h 1823"/>
                    <a:gd name="T38" fmla="*/ 48 w 1728"/>
                    <a:gd name="T39" fmla="*/ 1503 h 1823"/>
                    <a:gd name="T40" fmla="*/ 96 w 1728"/>
                    <a:gd name="T41" fmla="*/ 1631 h 1823"/>
                    <a:gd name="T42" fmla="*/ 192 w 1728"/>
                    <a:gd name="T43" fmla="*/ 1759 h 1823"/>
                    <a:gd name="T44" fmla="*/ 304 w 1728"/>
                    <a:gd name="T45" fmla="*/ 1823 h 1823"/>
                    <a:gd name="T46" fmla="*/ 416 w 1728"/>
                    <a:gd name="T47" fmla="*/ 1823 h 1823"/>
                    <a:gd name="T48" fmla="*/ 560 w 1728"/>
                    <a:gd name="T49" fmla="*/ 1791 h 1823"/>
                    <a:gd name="T50" fmla="*/ 688 w 1728"/>
                    <a:gd name="T51" fmla="*/ 1775 h 1823"/>
                    <a:gd name="T52" fmla="*/ 816 w 1728"/>
                    <a:gd name="T53" fmla="*/ 1743 h 1823"/>
                    <a:gd name="T54" fmla="*/ 912 w 1728"/>
                    <a:gd name="T55" fmla="*/ 1695 h 1823"/>
                    <a:gd name="T56" fmla="*/ 1024 w 1728"/>
                    <a:gd name="T57" fmla="*/ 1615 h 1823"/>
                    <a:gd name="T58" fmla="*/ 1072 w 1728"/>
                    <a:gd name="T59" fmla="*/ 1535 h 1823"/>
                    <a:gd name="T60" fmla="*/ 1136 w 1728"/>
                    <a:gd name="T61" fmla="*/ 1423 h 1823"/>
                    <a:gd name="T62" fmla="*/ 1232 w 1728"/>
                    <a:gd name="T63" fmla="*/ 1311 h 1823"/>
                    <a:gd name="T64" fmla="*/ 1328 w 1728"/>
                    <a:gd name="T65" fmla="*/ 1215 h 1823"/>
                    <a:gd name="T66" fmla="*/ 1424 w 1728"/>
                    <a:gd name="T67" fmla="*/ 1151 h 1823"/>
                    <a:gd name="T68" fmla="*/ 1536 w 1728"/>
                    <a:gd name="T69" fmla="*/ 1087 h 1823"/>
                    <a:gd name="T70" fmla="*/ 1632 w 1728"/>
                    <a:gd name="T71" fmla="*/ 1007 h 1823"/>
                    <a:gd name="T72" fmla="*/ 1680 w 1728"/>
                    <a:gd name="T73" fmla="*/ 880 h 1823"/>
                    <a:gd name="T74" fmla="*/ 1712 w 1728"/>
                    <a:gd name="T75" fmla="*/ 784 h 1823"/>
                    <a:gd name="T76" fmla="*/ 1728 w 1728"/>
                    <a:gd name="T77" fmla="*/ 688 h 1823"/>
                    <a:gd name="T78" fmla="*/ 1712 w 1728"/>
                    <a:gd name="T79" fmla="*/ 592 h 1823"/>
                    <a:gd name="T80" fmla="*/ 1696 w 1728"/>
                    <a:gd name="T81" fmla="*/ 512 h 1823"/>
                    <a:gd name="T82" fmla="*/ 1648 w 1728"/>
                    <a:gd name="T83" fmla="*/ 448 h 1823"/>
                    <a:gd name="T84" fmla="*/ 1600 w 1728"/>
                    <a:gd name="T85" fmla="*/ 384 h 1823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728"/>
                    <a:gd name="T130" fmla="*/ 0 h 1823"/>
                    <a:gd name="T131" fmla="*/ 1728 w 1728"/>
                    <a:gd name="T132" fmla="*/ 1823 h 1823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728" h="1823">
                      <a:moveTo>
                        <a:pt x="1616" y="416"/>
                      </a:moveTo>
                      <a:lnTo>
                        <a:pt x="1600" y="384"/>
                      </a:lnTo>
                      <a:lnTo>
                        <a:pt x="1568" y="368"/>
                      </a:lnTo>
                      <a:lnTo>
                        <a:pt x="1552" y="336"/>
                      </a:lnTo>
                      <a:lnTo>
                        <a:pt x="1520" y="304"/>
                      </a:lnTo>
                      <a:lnTo>
                        <a:pt x="1488" y="272"/>
                      </a:lnTo>
                      <a:lnTo>
                        <a:pt x="1440" y="240"/>
                      </a:lnTo>
                      <a:lnTo>
                        <a:pt x="1408" y="208"/>
                      </a:lnTo>
                      <a:lnTo>
                        <a:pt x="1360" y="176"/>
                      </a:lnTo>
                      <a:lnTo>
                        <a:pt x="1312" y="144"/>
                      </a:lnTo>
                      <a:lnTo>
                        <a:pt x="1280" y="128"/>
                      </a:lnTo>
                      <a:lnTo>
                        <a:pt x="1232" y="96"/>
                      </a:lnTo>
                      <a:lnTo>
                        <a:pt x="1184" y="64"/>
                      </a:lnTo>
                      <a:lnTo>
                        <a:pt x="1136" y="48"/>
                      </a:lnTo>
                      <a:lnTo>
                        <a:pt x="1104" y="32"/>
                      </a:lnTo>
                      <a:lnTo>
                        <a:pt x="1056" y="16"/>
                      </a:lnTo>
                      <a:lnTo>
                        <a:pt x="1024" y="16"/>
                      </a:lnTo>
                      <a:lnTo>
                        <a:pt x="992" y="0"/>
                      </a:lnTo>
                      <a:lnTo>
                        <a:pt x="960" y="0"/>
                      </a:lnTo>
                      <a:lnTo>
                        <a:pt x="928" y="0"/>
                      </a:lnTo>
                      <a:lnTo>
                        <a:pt x="896" y="16"/>
                      </a:lnTo>
                      <a:lnTo>
                        <a:pt x="848" y="32"/>
                      </a:lnTo>
                      <a:lnTo>
                        <a:pt x="800" y="32"/>
                      </a:lnTo>
                      <a:lnTo>
                        <a:pt x="768" y="48"/>
                      </a:lnTo>
                      <a:lnTo>
                        <a:pt x="736" y="64"/>
                      </a:lnTo>
                      <a:lnTo>
                        <a:pt x="688" y="80"/>
                      </a:lnTo>
                      <a:lnTo>
                        <a:pt x="656" y="112"/>
                      </a:lnTo>
                      <a:lnTo>
                        <a:pt x="608" y="128"/>
                      </a:lnTo>
                      <a:lnTo>
                        <a:pt x="576" y="160"/>
                      </a:lnTo>
                      <a:lnTo>
                        <a:pt x="544" y="176"/>
                      </a:lnTo>
                      <a:lnTo>
                        <a:pt x="496" y="208"/>
                      </a:lnTo>
                      <a:lnTo>
                        <a:pt x="464" y="240"/>
                      </a:lnTo>
                      <a:lnTo>
                        <a:pt x="432" y="272"/>
                      </a:lnTo>
                      <a:lnTo>
                        <a:pt x="416" y="288"/>
                      </a:lnTo>
                      <a:lnTo>
                        <a:pt x="400" y="320"/>
                      </a:lnTo>
                      <a:lnTo>
                        <a:pt x="384" y="368"/>
                      </a:lnTo>
                      <a:lnTo>
                        <a:pt x="368" y="400"/>
                      </a:lnTo>
                      <a:lnTo>
                        <a:pt x="368" y="448"/>
                      </a:lnTo>
                      <a:lnTo>
                        <a:pt x="352" y="496"/>
                      </a:lnTo>
                      <a:lnTo>
                        <a:pt x="352" y="544"/>
                      </a:lnTo>
                      <a:lnTo>
                        <a:pt x="336" y="592"/>
                      </a:lnTo>
                      <a:lnTo>
                        <a:pt x="320" y="624"/>
                      </a:lnTo>
                      <a:lnTo>
                        <a:pt x="304" y="656"/>
                      </a:lnTo>
                      <a:lnTo>
                        <a:pt x="288" y="704"/>
                      </a:lnTo>
                      <a:lnTo>
                        <a:pt x="256" y="736"/>
                      </a:lnTo>
                      <a:lnTo>
                        <a:pt x="240" y="784"/>
                      </a:lnTo>
                      <a:lnTo>
                        <a:pt x="192" y="816"/>
                      </a:lnTo>
                      <a:lnTo>
                        <a:pt x="160" y="864"/>
                      </a:lnTo>
                      <a:lnTo>
                        <a:pt x="112" y="927"/>
                      </a:lnTo>
                      <a:lnTo>
                        <a:pt x="80" y="975"/>
                      </a:lnTo>
                      <a:lnTo>
                        <a:pt x="48" y="1039"/>
                      </a:lnTo>
                      <a:lnTo>
                        <a:pt x="32" y="1103"/>
                      </a:lnTo>
                      <a:lnTo>
                        <a:pt x="16" y="1151"/>
                      </a:lnTo>
                      <a:lnTo>
                        <a:pt x="16" y="1199"/>
                      </a:lnTo>
                      <a:lnTo>
                        <a:pt x="0" y="1247"/>
                      </a:lnTo>
                      <a:lnTo>
                        <a:pt x="0" y="1311"/>
                      </a:lnTo>
                      <a:lnTo>
                        <a:pt x="16" y="1359"/>
                      </a:lnTo>
                      <a:lnTo>
                        <a:pt x="16" y="1407"/>
                      </a:lnTo>
                      <a:lnTo>
                        <a:pt x="32" y="1455"/>
                      </a:lnTo>
                      <a:lnTo>
                        <a:pt x="48" y="1503"/>
                      </a:lnTo>
                      <a:lnTo>
                        <a:pt x="48" y="1551"/>
                      </a:lnTo>
                      <a:lnTo>
                        <a:pt x="64" y="1583"/>
                      </a:lnTo>
                      <a:lnTo>
                        <a:pt x="96" y="1631"/>
                      </a:lnTo>
                      <a:lnTo>
                        <a:pt x="112" y="1679"/>
                      </a:lnTo>
                      <a:lnTo>
                        <a:pt x="144" y="1711"/>
                      </a:lnTo>
                      <a:lnTo>
                        <a:pt x="192" y="1759"/>
                      </a:lnTo>
                      <a:lnTo>
                        <a:pt x="240" y="1791"/>
                      </a:lnTo>
                      <a:lnTo>
                        <a:pt x="272" y="1807"/>
                      </a:lnTo>
                      <a:lnTo>
                        <a:pt x="304" y="1823"/>
                      </a:lnTo>
                      <a:lnTo>
                        <a:pt x="336" y="1823"/>
                      </a:lnTo>
                      <a:lnTo>
                        <a:pt x="384" y="1823"/>
                      </a:lnTo>
                      <a:lnTo>
                        <a:pt x="416" y="1823"/>
                      </a:lnTo>
                      <a:lnTo>
                        <a:pt x="464" y="1807"/>
                      </a:lnTo>
                      <a:lnTo>
                        <a:pt x="512" y="1807"/>
                      </a:lnTo>
                      <a:lnTo>
                        <a:pt x="560" y="1791"/>
                      </a:lnTo>
                      <a:lnTo>
                        <a:pt x="608" y="1791"/>
                      </a:lnTo>
                      <a:lnTo>
                        <a:pt x="640" y="1791"/>
                      </a:lnTo>
                      <a:lnTo>
                        <a:pt x="688" y="1775"/>
                      </a:lnTo>
                      <a:lnTo>
                        <a:pt x="736" y="1775"/>
                      </a:lnTo>
                      <a:lnTo>
                        <a:pt x="784" y="1759"/>
                      </a:lnTo>
                      <a:lnTo>
                        <a:pt x="816" y="1743"/>
                      </a:lnTo>
                      <a:lnTo>
                        <a:pt x="848" y="1727"/>
                      </a:lnTo>
                      <a:lnTo>
                        <a:pt x="880" y="1711"/>
                      </a:lnTo>
                      <a:lnTo>
                        <a:pt x="912" y="1695"/>
                      </a:lnTo>
                      <a:lnTo>
                        <a:pt x="944" y="1679"/>
                      </a:lnTo>
                      <a:lnTo>
                        <a:pt x="992" y="1647"/>
                      </a:lnTo>
                      <a:lnTo>
                        <a:pt x="1024" y="1615"/>
                      </a:lnTo>
                      <a:lnTo>
                        <a:pt x="1040" y="1583"/>
                      </a:lnTo>
                      <a:lnTo>
                        <a:pt x="1056" y="1551"/>
                      </a:lnTo>
                      <a:lnTo>
                        <a:pt x="1072" y="1535"/>
                      </a:lnTo>
                      <a:lnTo>
                        <a:pt x="1088" y="1503"/>
                      </a:lnTo>
                      <a:lnTo>
                        <a:pt x="1120" y="1471"/>
                      </a:lnTo>
                      <a:lnTo>
                        <a:pt x="1136" y="1423"/>
                      </a:lnTo>
                      <a:lnTo>
                        <a:pt x="1168" y="1391"/>
                      </a:lnTo>
                      <a:lnTo>
                        <a:pt x="1200" y="1343"/>
                      </a:lnTo>
                      <a:lnTo>
                        <a:pt x="1232" y="1311"/>
                      </a:lnTo>
                      <a:lnTo>
                        <a:pt x="1280" y="1279"/>
                      </a:lnTo>
                      <a:lnTo>
                        <a:pt x="1296" y="1247"/>
                      </a:lnTo>
                      <a:lnTo>
                        <a:pt x="1328" y="1215"/>
                      </a:lnTo>
                      <a:lnTo>
                        <a:pt x="1360" y="1199"/>
                      </a:lnTo>
                      <a:lnTo>
                        <a:pt x="1392" y="1167"/>
                      </a:lnTo>
                      <a:lnTo>
                        <a:pt x="1424" y="1151"/>
                      </a:lnTo>
                      <a:lnTo>
                        <a:pt x="1472" y="1135"/>
                      </a:lnTo>
                      <a:lnTo>
                        <a:pt x="1504" y="1103"/>
                      </a:lnTo>
                      <a:lnTo>
                        <a:pt x="1536" y="1087"/>
                      </a:lnTo>
                      <a:lnTo>
                        <a:pt x="1568" y="1071"/>
                      </a:lnTo>
                      <a:lnTo>
                        <a:pt x="1600" y="1039"/>
                      </a:lnTo>
                      <a:lnTo>
                        <a:pt x="1632" y="1007"/>
                      </a:lnTo>
                      <a:lnTo>
                        <a:pt x="1648" y="959"/>
                      </a:lnTo>
                      <a:lnTo>
                        <a:pt x="1664" y="912"/>
                      </a:lnTo>
                      <a:lnTo>
                        <a:pt x="1680" y="880"/>
                      </a:lnTo>
                      <a:lnTo>
                        <a:pt x="1696" y="848"/>
                      </a:lnTo>
                      <a:lnTo>
                        <a:pt x="1696" y="800"/>
                      </a:lnTo>
                      <a:lnTo>
                        <a:pt x="1712" y="784"/>
                      </a:lnTo>
                      <a:lnTo>
                        <a:pt x="1728" y="752"/>
                      </a:lnTo>
                      <a:lnTo>
                        <a:pt x="1728" y="720"/>
                      </a:lnTo>
                      <a:lnTo>
                        <a:pt x="1728" y="688"/>
                      </a:lnTo>
                      <a:lnTo>
                        <a:pt x="1728" y="656"/>
                      </a:lnTo>
                      <a:lnTo>
                        <a:pt x="1712" y="624"/>
                      </a:lnTo>
                      <a:lnTo>
                        <a:pt x="1712" y="592"/>
                      </a:lnTo>
                      <a:lnTo>
                        <a:pt x="1712" y="576"/>
                      </a:lnTo>
                      <a:lnTo>
                        <a:pt x="1712" y="544"/>
                      </a:lnTo>
                      <a:lnTo>
                        <a:pt x="1696" y="512"/>
                      </a:lnTo>
                      <a:lnTo>
                        <a:pt x="1680" y="496"/>
                      </a:lnTo>
                      <a:lnTo>
                        <a:pt x="1664" y="464"/>
                      </a:lnTo>
                      <a:lnTo>
                        <a:pt x="1648" y="448"/>
                      </a:lnTo>
                      <a:lnTo>
                        <a:pt x="1632" y="416"/>
                      </a:lnTo>
                      <a:lnTo>
                        <a:pt x="1616" y="400"/>
                      </a:lnTo>
                      <a:lnTo>
                        <a:pt x="1600" y="384"/>
                      </a:lnTo>
                      <a:lnTo>
                        <a:pt x="1584" y="384"/>
                      </a:lnTo>
                      <a:lnTo>
                        <a:pt x="1616" y="416"/>
                      </a:lnTo>
                      <a:close/>
                    </a:path>
                  </a:pathLst>
                </a:custGeom>
                <a:solidFill>
                  <a:srgbClr val="7BAE8F">
                    <a:alpha val="5882"/>
                  </a:srgbClr>
                </a:solidFill>
                <a:ln w="12700">
                  <a:solidFill>
                    <a:srgbClr val="7BAE8F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4" name="Freeform 27"/>
                <p:cNvSpPr>
                  <a:spLocks noChangeAspect="1"/>
                </p:cNvSpPr>
                <p:nvPr/>
              </p:nvSpPr>
              <p:spPr bwMode="auto">
                <a:xfrm>
                  <a:off x="912" y="1792"/>
                  <a:ext cx="1728" cy="1823"/>
                </a:xfrm>
                <a:custGeom>
                  <a:avLst/>
                  <a:gdLst>
                    <a:gd name="T0" fmla="*/ 1552 w 1728"/>
                    <a:gd name="T1" fmla="*/ 336 h 1823"/>
                    <a:gd name="T2" fmla="*/ 1488 w 1728"/>
                    <a:gd name="T3" fmla="*/ 272 h 1823"/>
                    <a:gd name="T4" fmla="*/ 1360 w 1728"/>
                    <a:gd name="T5" fmla="*/ 176 h 1823"/>
                    <a:gd name="T6" fmla="*/ 1232 w 1728"/>
                    <a:gd name="T7" fmla="*/ 96 h 1823"/>
                    <a:gd name="T8" fmla="*/ 1136 w 1728"/>
                    <a:gd name="T9" fmla="*/ 48 h 1823"/>
                    <a:gd name="T10" fmla="*/ 1024 w 1728"/>
                    <a:gd name="T11" fmla="*/ 16 h 1823"/>
                    <a:gd name="T12" fmla="*/ 928 w 1728"/>
                    <a:gd name="T13" fmla="*/ 0 h 1823"/>
                    <a:gd name="T14" fmla="*/ 848 w 1728"/>
                    <a:gd name="T15" fmla="*/ 32 h 1823"/>
                    <a:gd name="T16" fmla="*/ 736 w 1728"/>
                    <a:gd name="T17" fmla="*/ 64 h 1823"/>
                    <a:gd name="T18" fmla="*/ 608 w 1728"/>
                    <a:gd name="T19" fmla="*/ 128 h 1823"/>
                    <a:gd name="T20" fmla="*/ 544 w 1728"/>
                    <a:gd name="T21" fmla="*/ 176 h 1823"/>
                    <a:gd name="T22" fmla="*/ 432 w 1728"/>
                    <a:gd name="T23" fmla="*/ 272 h 1823"/>
                    <a:gd name="T24" fmla="*/ 384 w 1728"/>
                    <a:gd name="T25" fmla="*/ 368 h 1823"/>
                    <a:gd name="T26" fmla="*/ 368 w 1728"/>
                    <a:gd name="T27" fmla="*/ 448 h 1823"/>
                    <a:gd name="T28" fmla="*/ 336 w 1728"/>
                    <a:gd name="T29" fmla="*/ 592 h 1823"/>
                    <a:gd name="T30" fmla="*/ 288 w 1728"/>
                    <a:gd name="T31" fmla="*/ 704 h 1823"/>
                    <a:gd name="T32" fmla="*/ 240 w 1728"/>
                    <a:gd name="T33" fmla="*/ 784 h 1823"/>
                    <a:gd name="T34" fmla="*/ 112 w 1728"/>
                    <a:gd name="T35" fmla="*/ 927 h 1823"/>
                    <a:gd name="T36" fmla="*/ 32 w 1728"/>
                    <a:gd name="T37" fmla="*/ 1103 h 1823"/>
                    <a:gd name="T38" fmla="*/ 16 w 1728"/>
                    <a:gd name="T39" fmla="*/ 1199 h 1823"/>
                    <a:gd name="T40" fmla="*/ 16 w 1728"/>
                    <a:gd name="T41" fmla="*/ 1359 h 1823"/>
                    <a:gd name="T42" fmla="*/ 48 w 1728"/>
                    <a:gd name="T43" fmla="*/ 1503 h 1823"/>
                    <a:gd name="T44" fmla="*/ 64 w 1728"/>
                    <a:gd name="T45" fmla="*/ 1583 h 1823"/>
                    <a:gd name="T46" fmla="*/ 144 w 1728"/>
                    <a:gd name="T47" fmla="*/ 1711 h 1823"/>
                    <a:gd name="T48" fmla="*/ 272 w 1728"/>
                    <a:gd name="T49" fmla="*/ 1807 h 1823"/>
                    <a:gd name="T50" fmla="*/ 336 w 1728"/>
                    <a:gd name="T51" fmla="*/ 1823 h 1823"/>
                    <a:gd name="T52" fmla="*/ 464 w 1728"/>
                    <a:gd name="T53" fmla="*/ 1807 h 1823"/>
                    <a:gd name="T54" fmla="*/ 608 w 1728"/>
                    <a:gd name="T55" fmla="*/ 1791 h 1823"/>
                    <a:gd name="T56" fmla="*/ 688 w 1728"/>
                    <a:gd name="T57" fmla="*/ 1775 h 1823"/>
                    <a:gd name="T58" fmla="*/ 816 w 1728"/>
                    <a:gd name="T59" fmla="*/ 1743 h 1823"/>
                    <a:gd name="T60" fmla="*/ 912 w 1728"/>
                    <a:gd name="T61" fmla="*/ 1695 h 1823"/>
                    <a:gd name="T62" fmla="*/ 992 w 1728"/>
                    <a:gd name="T63" fmla="*/ 1647 h 1823"/>
                    <a:gd name="T64" fmla="*/ 1056 w 1728"/>
                    <a:gd name="T65" fmla="*/ 1551 h 1823"/>
                    <a:gd name="T66" fmla="*/ 1120 w 1728"/>
                    <a:gd name="T67" fmla="*/ 1471 h 1823"/>
                    <a:gd name="T68" fmla="*/ 1168 w 1728"/>
                    <a:gd name="T69" fmla="*/ 1391 h 1823"/>
                    <a:gd name="T70" fmla="*/ 1280 w 1728"/>
                    <a:gd name="T71" fmla="*/ 1279 h 1823"/>
                    <a:gd name="T72" fmla="*/ 1360 w 1728"/>
                    <a:gd name="T73" fmla="*/ 1199 h 1823"/>
                    <a:gd name="T74" fmla="*/ 1424 w 1728"/>
                    <a:gd name="T75" fmla="*/ 1151 h 1823"/>
                    <a:gd name="T76" fmla="*/ 1536 w 1728"/>
                    <a:gd name="T77" fmla="*/ 1087 h 1823"/>
                    <a:gd name="T78" fmla="*/ 1632 w 1728"/>
                    <a:gd name="T79" fmla="*/ 1007 h 1823"/>
                    <a:gd name="T80" fmla="*/ 1664 w 1728"/>
                    <a:gd name="T81" fmla="*/ 912 h 1823"/>
                    <a:gd name="T82" fmla="*/ 1696 w 1728"/>
                    <a:gd name="T83" fmla="*/ 800 h 1823"/>
                    <a:gd name="T84" fmla="*/ 1728 w 1728"/>
                    <a:gd name="T85" fmla="*/ 720 h 1823"/>
                    <a:gd name="T86" fmla="*/ 1728 w 1728"/>
                    <a:gd name="T87" fmla="*/ 656 h 1823"/>
                    <a:gd name="T88" fmla="*/ 1712 w 1728"/>
                    <a:gd name="T89" fmla="*/ 576 h 1823"/>
                    <a:gd name="T90" fmla="*/ 1680 w 1728"/>
                    <a:gd name="T91" fmla="*/ 496 h 1823"/>
                    <a:gd name="T92" fmla="*/ 1648 w 1728"/>
                    <a:gd name="T93" fmla="*/ 448 h 1823"/>
                    <a:gd name="T94" fmla="*/ 1600 w 1728"/>
                    <a:gd name="T95" fmla="*/ 384 h 182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728"/>
                    <a:gd name="T145" fmla="*/ 0 h 1823"/>
                    <a:gd name="T146" fmla="*/ 1728 w 1728"/>
                    <a:gd name="T147" fmla="*/ 1823 h 182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728" h="1823">
                      <a:moveTo>
                        <a:pt x="1600" y="384"/>
                      </a:moveTo>
                      <a:lnTo>
                        <a:pt x="1600" y="384"/>
                      </a:lnTo>
                      <a:lnTo>
                        <a:pt x="1568" y="368"/>
                      </a:lnTo>
                      <a:lnTo>
                        <a:pt x="1552" y="336"/>
                      </a:lnTo>
                      <a:lnTo>
                        <a:pt x="1520" y="304"/>
                      </a:lnTo>
                      <a:lnTo>
                        <a:pt x="1488" y="272"/>
                      </a:lnTo>
                      <a:lnTo>
                        <a:pt x="1440" y="240"/>
                      </a:lnTo>
                      <a:lnTo>
                        <a:pt x="1408" y="208"/>
                      </a:lnTo>
                      <a:lnTo>
                        <a:pt x="1360" y="176"/>
                      </a:lnTo>
                      <a:lnTo>
                        <a:pt x="1312" y="144"/>
                      </a:lnTo>
                      <a:lnTo>
                        <a:pt x="1280" y="128"/>
                      </a:lnTo>
                      <a:lnTo>
                        <a:pt x="1232" y="96"/>
                      </a:lnTo>
                      <a:lnTo>
                        <a:pt x="1184" y="64"/>
                      </a:lnTo>
                      <a:lnTo>
                        <a:pt x="1136" y="48"/>
                      </a:lnTo>
                      <a:lnTo>
                        <a:pt x="1104" y="32"/>
                      </a:lnTo>
                      <a:lnTo>
                        <a:pt x="1056" y="16"/>
                      </a:lnTo>
                      <a:lnTo>
                        <a:pt x="1024" y="16"/>
                      </a:lnTo>
                      <a:lnTo>
                        <a:pt x="992" y="0"/>
                      </a:lnTo>
                      <a:lnTo>
                        <a:pt x="960" y="0"/>
                      </a:lnTo>
                      <a:lnTo>
                        <a:pt x="928" y="0"/>
                      </a:lnTo>
                      <a:lnTo>
                        <a:pt x="896" y="16"/>
                      </a:lnTo>
                      <a:lnTo>
                        <a:pt x="848" y="32"/>
                      </a:lnTo>
                      <a:lnTo>
                        <a:pt x="800" y="32"/>
                      </a:lnTo>
                      <a:lnTo>
                        <a:pt x="768" y="48"/>
                      </a:lnTo>
                      <a:lnTo>
                        <a:pt x="736" y="64"/>
                      </a:lnTo>
                      <a:lnTo>
                        <a:pt x="688" y="80"/>
                      </a:lnTo>
                      <a:lnTo>
                        <a:pt x="656" y="112"/>
                      </a:lnTo>
                      <a:lnTo>
                        <a:pt x="608" y="128"/>
                      </a:lnTo>
                      <a:lnTo>
                        <a:pt x="576" y="160"/>
                      </a:lnTo>
                      <a:lnTo>
                        <a:pt x="544" y="176"/>
                      </a:lnTo>
                      <a:lnTo>
                        <a:pt x="496" y="208"/>
                      </a:lnTo>
                      <a:lnTo>
                        <a:pt x="464" y="240"/>
                      </a:lnTo>
                      <a:lnTo>
                        <a:pt x="432" y="272"/>
                      </a:lnTo>
                      <a:lnTo>
                        <a:pt x="416" y="288"/>
                      </a:lnTo>
                      <a:lnTo>
                        <a:pt x="400" y="320"/>
                      </a:lnTo>
                      <a:lnTo>
                        <a:pt x="384" y="368"/>
                      </a:lnTo>
                      <a:lnTo>
                        <a:pt x="368" y="400"/>
                      </a:lnTo>
                      <a:lnTo>
                        <a:pt x="368" y="448"/>
                      </a:lnTo>
                      <a:lnTo>
                        <a:pt x="352" y="496"/>
                      </a:lnTo>
                      <a:lnTo>
                        <a:pt x="352" y="544"/>
                      </a:lnTo>
                      <a:lnTo>
                        <a:pt x="336" y="592"/>
                      </a:lnTo>
                      <a:lnTo>
                        <a:pt x="320" y="624"/>
                      </a:lnTo>
                      <a:lnTo>
                        <a:pt x="304" y="656"/>
                      </a:lnTo>
                      <a:lnTo>
                        <a:pt x="288" y="704"/>
                      </a:lnTo>
                      <a:lnTo>
                        <a:pt x="256" y="736"/>
                      </a:lnTo>
                      <a:lnTo>
                        <a:pt x="240" y="784"/>
                      </a:lnTo>
                      <a:lnTo>
                        <a:pt x="192" y="816"/>
                      </a:lnTo>
                      <a:lnTo>
                        <a:pt x="160" y="864"/>
                      </a:lnTo>
                      <a:lnTo>
                        <a:pt x="112" y="927"/>
                      </a:lnTo>
                      <a:lnTo>
                        <a:pt x="80" y="975"/>
                      </a:lnTo>
                      <a:lnTo>
                        <a:pt x="48" y="1039"/>
                      </a:lnTo>
                      <a:lnTo>
                        <a:pt x="32" y="1103"/>
                      </a:lnTo>
                      <a:lnTo>
                        <a:pt x="16" y="1151"/>
                      </a:lnTo>
                      <a:lnTo>
                        <a:pt x="16" y="1199"/>
                      </a:lnTo>
                      <a:lnTo>
                        <a:pt x="0" y="1247"/>
                      </a:lnTo>
                      <a:lnTo>
                        <a:pt x="0" y="1311"/>
                      </a:lnTo>
                      <a:lnTo>
                        <a:pt x="16" y="1359"/>
                      </a:lnTo>
                      <a:lnTo>
                        <a:pt x="16" y="1407"/>
                      </a:lnTo>
                      <a:lnTo>
                        <a:pt x="32" y="1455"/>
                      </a:lnTo>
                      <a:lnTo>
                        <a:pt x="48" y="1503"/>
                      </a:lnTo>
                      <a:lnTo>
                        <a:pt x="48" y="1551"/>
                      </a:lnTo>
                      <a:lnTo>
                        <a:pt x="64" y="1583"/>
                      </a:lnTo>
                      <a:lnTo>
                        <a:pt x="96" y="1631"/>
                      </a:lnTo>
                      <a:lnTo>
                        <a:pt x="112" y="1679"/>
                      </a:lnTo>
                      <a:lnTo>
                        <a:pt x="144" y="1711"/>
                      </a:lnTo>
                      <a:lnTo>
                        <a:pt x="192" y="1759"/>
                      </a:lnTo>
                      <a:lnTo>
                        <a:pt x="240" y="1791"/>
                      </a:lnTo>
                      <a:lnTo>
                        <a:pt x="272" y="1807"/>
                      </a:lnTo>
                      <a:lnTo>
                        <a:pt x="304" y="1823"/>
                      </a:lnTo>
                      <a:lnTo>
                        <a:pt x="336" y="1823"/>
                      </a:lnTo>
                      <a:lnTo>
                        <a:pt x="384" y="1823"/>
                      </a:lnTo>
                      <a:lnTo>
                        <a:pt x="416" y="1823"/>
                      </a:lnTo>
                      <a:lnTo>
                        <a:pt x="464" y="1807"/>
                      </a:lnTo>
                      <a:lnTo>
                        <a:pt x="512" y="1807"/>
                      </a:lnTo>
                      <a:lnTo>
                        <a:pt x="560" y="1791"/>
                      </a:lnTo>
                      <a:lnTo>
                        <a:pt x="608" y="1791"/>
                      </a:lnTo>
                      <a:lnTo>
                        <a:pt x="640" y="1791"/>
                      </a:lnTo>
                      <a:lnTo>
                        <a:pt x="688" y="1775"/>
                      </a:lnTo>
                      <a:lnTo>
                        <a:pt x="736" y="1775"/>
                      </a:lnTo>
                      <a:lnTo>
                        <a:pt x="784" y="1759"/>
                      </a:lnTo>
                      <a:lnTo>
                        <a:pt x="816" y="1743"/>
                      </a:lnTo>
                      <a:lnTo>
                        <a:pt x="848" y="1727"/>
                      </a:lnTo>
                      <a:lnTo>
                        <a:pt x="880" y="1711"/>
                      </a:lnTo>
                      <a:lnTo>
                        <a:pt x="912" y="1695"/>
                      </a:lnTo>
                      <a:lnTo>
                        <a:pt x="944" y="1679"/>
                      </a:lnTo>
                      <a:lnTo>
                        <a:pt x="992" y="1647"/>
                      </a:lnTo>
                      <a:lnTo>
                        <a:pt x="1024" y="1615"/>
                      </a:lnTo>
                      <a:lnTo>
                        <a:pt x="1040" y="1583"/>
                      </a:lnTo>
                      <a:lnTo>
                        <a:pt x="1056" y="1551"/>
                      </a:lnTo>
                      <a:lnTo>
                        <a:pt x="1072" y="1535"/>
                      </a:lnTo>
                      <a:lnTo>
                        <a:pt x="1088" y="1503"/>
                      </a:lnTo>
                      <a:lnTo>
                        <a:pt x="1120" y="1471"/>
                      </a:lnTo>
                      <a:lnTo>
                        <a:pt x="1136" y="1423"/>
                      </a:lnTo>
                      <a:lnTo>
                        <a:pt x="1168" y="1391"/>
                      </a:lnTo>
                      <a:lnTo>
                        <a:pt x="1200" y="1343"/>
                      </a:lnTo>
                      <a:lnTo>
                        <a:pt x="1232" y="1311"/>
                      </a:lnTo>
                      <a:lnTo>
                        <a:pt x="1280" y="1279"/>
                      </a:lnTo>
                      <a:lnTo>
                        <a:pt x="1296" y="1247"/>
                      </a:lnTo>
                      <a:lnTo>
                        <a:pt x="1328" y="1215"/>
                      </a:lnTo>
                      <a:lnTo>
                        <a:pt x="1360" y="1199"/>
                      </a:lnTo>
                      <a:lnTo>
                        <a:pt x="1392" y="1167"/>
                      </a:lnTo>
                      <a:lnTo>
                        <a:pt x="1424" y="1151"/>
                      </a:lnTo>
                      <a:lnTo>
                        <a:pt x="1472" y="1135"/>
                      </a:lnTo>
                      <a:lnTo>
                        <a:pt x="1504" y="1103"/>
                      </a:lnTo>
                      <a:lnTo>
                        <a:pt x="1536" y="1087"/>
                      </a:lnTo>
                      <a:lnTo>
                        <a:pt x="1568" y="1071"/>
                      </a:lnTo>
                      <a:lnTo>
                        <a:pt x="1600" y="1039"/>
                      </a:lnTo>
                      <a:lnTo>
                        <a:pt x="1632" y="1007"/>
                      </a:lnTo>
                      <a:lnTo>
                        <a:pt x="1648" y="959"/>
                      </a:lnTo>
                      <a:lnTo>
                        <a:pt x="1664" y="912"/>
                      </a:lnTo>
                      <a:lnTo>
                        <a:pt x="1680" y="880"/>
                      </a:lnTo>
                      <a:lnTo>
                        <a:pt x="1696" y="848"/>
                      </a:lnTo>
                      <a:lnTo>
                        <a:pt x="1696" y="800"/>
                      </a:lnTo>
                      <a:lnTo>
                        <a:pt x="1712" y="784"/>
                      </a:lnTo>
                      <a:lnTo>
                        <a:pt x="1728" y="752"/>
                      </a:lnTo>
                      <a:lnTo>
                        <a:pt x="1728" y="720"/>
                      </a:lnTo>
                      <a:lnTo>
                        <a:pt x="1728" y="688"/>
                      </a:lnTo>
                      <a:lnTo>
                        <a:pt x="1728" y="656"/>
                      </a:lnTo>
                      <a:lnTo>
                        <a:pt x="1712" y="624"/>
                      </a:lnTo>
                      <a:lnTo>
                        <a:pt x="1712" y="592"/>
                      </a:lnTo>
                      <a:lnTo>
                        <a:pt x="1712" y="576"/>
                      </a:lnTo>
                      <a:lnTo>
                        <a:pt x="1712" y="544"/>
                      </a:lnTo>
                      <a:lnTo>
                        <a:pt x="1696" y="512"/>
                      </a:lnTo>
                      <a:lnTo>
                        <a:pt x="1680" y="496"/>
                      </a:lnTo>
                      <a:lnTo>
                        <a:pt x="1664" y="464"/>
                      </a:lnTo>
                      <a:lnTo>
                        <a:pt x="1648" y="448"/>
                      </a:lnTo>
                      <a:lnTo>
                        <a:pt x="1632" y="416"/>
                      </a:lnTo>
                      <a:lnTo>
                        <a:pt x="1616" y="400"/>
                      </a:lnTo>
                      <a:lnTo>
                        <a:pt x="1600" y="384"/>
                      </a:lnTo>
                      <a:lnTo>
                        <a:pt x="1584" y="384"/>
                      </a:lnTo>
                    </a:path>
                  </a:pathLst>
                </a:custGeom>
                <a:noFill/>
                <a:ln w="12700">
                  <a:solidFill>
                    <a:srgbClr val="7BAE8F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5" name="Freeform 28"/>
                <p:cNvSpPr>
                  <a:spLocks noChangeAspect="1"/>
                </p:cNvSpPr>
                <p:nvPr/>
              </p:nvSpPr>
              <p:spPr bwMode="auto">
                <a:xfrm>
                  <a:off x="944" y="1808"/>
                  <a:ext cx="1680" cy="1791"/>
                </a:xfrm>
                <a:custGeom>
                  <a:avLst/>
                  <a:gdLst>
                    <a:gd name="T0" fmla="*/ 1520 w 1680"/>
                    <a:gd name="T1" fmla="*/ 352 h 1791"/>
                    <a:gd name="T2" fmla="*/ 1440 w 1680"/>
                    <a:gd name="T3" fmla="*/ 272 h 1791"/>
                    <a:gd name="T4" fmla="*/ 1312 w 1680"/>
                    <a:gd name="T5" fmla="*/ 176 h 1791"/>
                    <a:gd name="T6" fmla="*/ 1184 w 1680"/>
                    <a:gd name="T7" fmla="*/ 96 h 1791"/>
                    <a:gd name="T8" fmla="*/ 1056 w 1680"/>
                    <a:gd name="T9" fmla="*/ 48 h 1791"/>
                    <a:gd name="T10" fmla="*/ 960 w 1680"/>
                    <a:gd name="T11" fmla="*/ 16 h 1791"/>
                    <a:gd name="T12" fmla="*/ 848 w 1680"/>
                    <a:gd name="T13" fmla="*/ 16 h 1791"/>
                    <a:gd name="T14" fmla="*/ 736 w 1680"/>
                    <a:gd name="T15" fmla="*/ 48 h 1791"/>
                    <a:gd name="T16" fmla="*/ 624 w 1680"/>
                    <a:gd name="T17" fmla="*/ 112 h 1791"/>
                    <a:gd name="T18" fmla="*/ 512 w 1680"/>
                    <a:gd name="T19" fmla="*/ 176 h 1791"/>
                    <a:gd name="T20" fmla="*/ 416 w 1680"/>
                    <a:gd name="T21" fmla="*/ 272 h 1791"/>
                    <a:gd name="T22" fmla="*/ 352 w 1680"/>
                    <a:gd name="T23" fmla="*/ 368 h 1791"/>
                    <a:gd name="T24" fmla="*/ 336 w 1680"/>
                    <a:gd name="T25" fmla="*/ 480 h 1791"/>
                    <a:gd name="T26" fmla="*/ 304 w 1680"/>
                    <a:gd name="T27" fmla="*/ 608 h 1791"/>
                    <a:gd name="T28" fmla="*/ 240 w 1680"/>
                    <a:gd name="T29" fmla="*/ 736 h 1791"/>
                    <a:gd name="T30" fmla="*/ 144 w 1680"/>
                    <a:gd name="T31" fmla="*/ 848 h 1791"/>
                    <a:gd name="T32" fmla="*/ 32 w 1680"/>
                    <a:gd name="T33" fmla="*/ 1023 h 1791"/>
                    <a:gd name="T34" fmla="*/ 0 w 1680"/>
                    <a:gd name="T35" fmla="*/ 1183 h 1791"/>
                    <a:gd name="T36" fmla="*/ 0 w 1680"/>
                    <a:gd name="T37" fmla="*/ 1327 h 1791"/>
                    <a:gd name="T38" fmla="*/ 32 w 1680"/>
                    <a:gd name="T39" fmla="*/ 1471 h 1791"/>
                    <a:gd name="T40" fmla="*/ 80 w 1680"/>
                    <a:gd name="T41" fmla="*/ 1599 h 1791"/>
                    <a:gd name="T42" fmla="*/ 176 w 1680"/>
                    <a:gd name="T43" fmla="*/ 1711 h 1791"/>
                    <a:gd name="T44" fmla="*/ 288 w 1680"/>
                    <a:gd name="T45" fmla="*/ 1775 h 1791"/>
                    <a:gd name="T46" fmla="*/ 400 w 1680"/>
                    <a:gd name="T47" fmla="*/ 1775 h 1791"/>
                    <a:gd name="T48" fmla="*/ 544 w 1680"/>
                    <a:gd name="T49" fmla="*/ 1759 h 1791"/>
                    <a:gd name="T50" fmla="*/ 656 w 1680"/>
                    <a:gd name="T51" fmla="*/ 1743 h 1791"/>
                    <a:gd name="T52" fmla="*/ 784 w 1680"/>
                    <a:gd name="T53" fmla="*/ 1711 h 1791"/>
                    <a:gd name="T54" fmla="*/ 880 w 1680"/>
                    <a:gd name="T55" fmla="*/ 1663 h 1791"/>
                    <a:gd name="T56" fmla="*/ 976 w 1680"/>
                    <a:gd name="T57" fmla="*/ 1583 h 1791"/>
                    <a:gd name="T58" fmla="*/ 1040 w 1680"/>
                    <a:gd name="T59" fmla="*/ 1503 h 1791"/>
                    <a:gd name="T60" fmla="*/ 1104 w 1680"/>
                    <a:gd name="T61" fmla="*/ 1407 h 1791"/>
                    <a:gd name="T62" fmla="*/ 1200 w 1680"/>
                    <a:gd name="T63" fmla="*/ 1279 h 1791"/>
                    <a:gd name="T64" fmla="*/ 1296 w 1680"/>
                    <a:gd name="T65" fmla="*/ 1199 h 1791"/>
                    <a:gd name="T66" fmla="*/ 1376 w 1680"/>
                    <a:gd name="T67" fmla="*/ 1135 h 1791"/>
                    <a:gd name="T68" fmla="*/ 1488 w 1680"/>
                    <a:gd name="T69" fmla="*/ 1071 h 1791"/>
                    <a:gd name="T70" fmla="*/ 1584 w 1680"/>
                    <a:gd name="T71" fmla="*/ 975 h 1791"/>
                    <a:gd name="T72" fmla="*/ 1632 w 1680"/>
                    <a:gd name="T73" fmla="*/ 864 h 1791"/>
                    <a:gd name="T74" fmla="*/ 1664 w 1680"/>
                    <a:gd name="T75" fmla="*/ 768 h 1791"/>
                    <a:gd name="T76" fmla="*/ 1680 w 1680"/>
                    <a:gd name="T77" fmla="*/ 688 h 1791"/>
                    <a:gd name="T78" fmla="*/ 1664 w 1680"/>
                    <a:gd name="T79" fmla="*/ 592 h 1791"/>
                    <a:gd name="T80" fmla="*/ 1648 w 1680"/>
                    <a:gd name="T81" fmla="*/ 512 h 1791"/>
                    <a:gd name="T82" fmla="*/ 1600 w 1680"/>
                    <a:gd name="T83" fmla="*/ 432 h 1791"/>
                    <a:gd name="T84" fmla="*/ 1552 w 1680"/>
                    <a:gd name="T85" fmla="*/ 384 h 179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680"/>
                    <a:gd name="T130" fmla="*/ 0 h 1791"/>
                    <a:gd name="T131" fmla="*/ 1680 w 1680"/>
                    <a:gd name="T132" fmla="*/ 1791 h 179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680" h="1791">
                      <a:moveTo>
                        <a:pt x="1568" y="416"/>
                      </a:moveTo>
                      <a:lnTo>
                        <a:pt x="1552" y="384"/>
                      </a:lnTo>
                      <a:lnTo>
                        <a:pt x="1520" y="352"/>
                      </a:lnTo>
                      <a:lnTo>
                        <a:pt x="1504" y="320"/>
                      </a:lnTo>
                      <a:lnTo>
                        <a:pt x="1472" y="288"/>
                      </a:lnTo>
                      <a:lnTo>
                        <a:pt x="1440" y="272"/>
                      </a:lnTo>
                      <a:lnTo>
                        <a:pt x="1392" y="240"/>
                      </a:lnTo>
                      <a:lnTo>
                        <a:pt x="1360" y="208"/>
                      </a:lnTo>
                      <a:lnTo>
                        <a:pt x="1312" y="176"/>
                      </a:lnTo>
                      <a:lnTo>
                        <a:pt x="1280" y="144"/>
                      </a:lnTo>
                      <a:lnTo>
                        <a:pt x="1232" y="128"/>
                      </a:lnTo>
                      <a:lnTo>
                        <a:pt x="1184" y="96"/>
                      </a:lnTo>
                      <a:lnTo>
                        <a:pt x="1136" y="80"/>
                      </a:lnTo>
                      <a:lnTo>
                        <a:pt x="1104" y="48"/>
                      </a:lnTo>
                      <a:lnTo>
                        <a:pt x="1056" y="48"/>
                      </a:lnTo>
                      <a:lnTo>
                        <a:pt x="1024" y="32"/>
                      </a:lnTo>
                      <a:lnTo>
                        <a:pt x="992" y="16"/>
                      </a:lnTo>
                      <a:lnTo>
                        <a:pt x="960" y="16"/>
                      </a:lnTo>
                      <a:lnTo>
                        <a:pt x="928" y="0"/>
                      </a:lnTo>
                      <a:lnTo>
                        <a:pt x="896" y="16"/>
                      </a:lnTo>
                      <a:lnTo>
                        <a:pt x="848" y="16"/>
                      </a:lnTo>
                      <a:lnTo>
                        <a:pt x="816" y="32"/>
                      </a:lnTo>
                      <a:lnTo>
                        <a:pt x="784" y="48"/>
                      </a:lnTo>
                      <a:lnTo>
                        <a:pt x="736" y="48"/>
                      </a:lnTo>
                      <a:lnTo>
                        <a:pt x="704" y="64"/>
                      </a:lnTo>
                      <a:lnTo>
                        <a:pt x="672" y="96"/>
                      </a:lnTo>
                      <a:lnTo>
                        <a:pt x="624" y="112"/>
                      </a:lnTo>
                      <a:lnTo>
                        <a:pt x="592" y="128"/>
                      </a:lnTo>
                      <a:lnTo>
                        <a:pt x="544" y="160"/>
                      </a:lnTo>
                      <a:lnTo>
                        <a:pt x="512" y="176"/>
                      </a:lnTo>
                      <a:lnTo>
                        <a:pt x="480" y="208"/>
                      </a:lnTo>
                      <a:lnTo>
                        <a:pt x="448" y="240"/>
                      </a:lnTo>
                      <a:lnTo>
                        <a:pt x="416" y="272"/>
                      </a:lnTo>
                      <a:lnTo>
                        <a:pt x="384" y="288"/>
                      </a:lnTo>
                      <a:lnTo>
                        <a:pt x="368" y="320"/>
                      </a:lnTo>
                      <a:lnTo>
                        <a:pt x="352" y="368"/>
                      </a:lnTo>
                      <a:lnTo>
                        <a:pt x="352" y="400"/>
                      </a:lnTo>
                      <a:lnTo>
                        <a:pt x="336" y="448"/>
                      </a:lnTo>
                      <a:lnTo>
                        <a:pt x="336" y="480"/>
                      </a:lnTo>
                      <a:lnTo>
                        <a:pt x="320" y="528"/>
                      </a:lnTo>
                      <a:lnTo>
                        <a:pt x="320" y="576"/>
                      </a:lnTo>
                      <a:lnTo>
                        <a:pt x="304" y="608"/>
                      </a:lnTo>
                      <a:lnTo>
                        <a:pt x="288" y="656"/>
                      </a:lnTo>
                      <a:lnTo>
                        <a:pt x="272" y="688"/>
                      </a:lnTo>
                      <a:lnTo>
                        <a:pt x="240" y="736"/>
                      </a:lnTo>
                      <a:lnTo>
                        <a:pt x="208" y="768"/>
                      </a:lnTo>
                      <a:lnTo>
                        <a:pt x="176" y="816"/>
                      </a:lnTo>
                      <a:lnTo>
                        <a:pt x="144" y="848"/>
                      </a:lnTo>
                      <a:lnTo>
                        <a:pt x="96" y="911"/>
                      </a:lnTo>
                      <a:lnTo>
                        <a:pt x="64" y="959"/>
                      </a:lnTo>
                      <a:lnTo>
                        <a:pt x="32" y="1023"/>
                      </a:lnTo>
                      <a:lnTo>
                        <a:pt x="16" y="1071"/>
                      </a:lnTo>
                      <a:lnTo>
                        <a:pt x="0" y="1119"/>
                      </a:lnTo>
                      <a:lnTo>
                        <a:pt x="0" y="1183"/>
                      </a:lnTo>
                      <a:lnTo>
                        <a:pt x="0" y="1231"/>
                      </a:lnTo>
                      <a:lnTo>
                        <a:pt x="0" y="1279"/>
                      </a:lnTo>
                      <a:lnTo>
                        <a:pt x="0" y="1327"/>
                      </a:lnTo>
                      <a:lnTo>
                        <a:pt x="0" y="1375"/>
                      </a:lnTo>
                      <a:lnTo>
                        <a:pt x="16" y="1423"/>
                      </a:lnTo>
                      <a:lnTo>
                        <a:pt x="32" y="1471"/>
                      </a:lnTo>
                      <a:lnTo>
                        <a:pt x="48" y="1519"/>
                      </a:lnTo>
                      <a:lnTo>
                        <a:pt x="64" y="1551"/>
                      </a:lnTo>
                      <a:lnTo>
                        <a:pt x="80" y="1599"/>
                      </a:lnTo>
                      <a:lnTo>
                        <a:pt x="96" y="1631"/>
                      </a:lnTo>
                      <a:lnTo>
                        <a:pt x="128" y="1679"/>
                      </a:lnTo>
                      <a:lnTo>
                        <a:pt x="176" y="1711"/>
                      </a:lnTo>
                      <a:lnTo>
                        <a:pt x="224" y="1759"/>
                      </a:lnTo>
                      <a:lnTo>
                        <a:pt x="256" y="1775"/>
                      </a:lnTo>
                      <a:lnTo>
                        <a:pt x="288" y="1775"/>
                      </a:lnTo>
                      <a:lnTo>
                        <a:pt x="320" y="1791"/>
                      </a:lnTo>
                      <a:lnTo>
                        <a:pt x="352" y="1791"/>
                      </a:lnTo>
                      <a:lnTo>
                        <a:pt x="400" y="1775"/>
                      </a:lnTo>
                      <a:lnTo>
                        <a:pt x="432" y="1775"/>
                      </a:lnTo>
                      <a:lnTo>
                        <a:pt x="496" y="1775"/>
                      </a:lnTo>
                      <a:lnTo>
                        <a:pt x="544" y="1759"/>
                      </a:lnTo>
                      <a:lnTo>
                        <a:pt x="576" y="1759"/>
                      </a:lnTo>
                      <a:lnTo>
                        <a:pt x="624" y="1759"/>
                      </a:lnTo>
                      <a:lnTo>
                        <a:pt x="656" y="1743"/>
                      </a:lnTo>
                      <a:lnTo>
                        <a:pt x="704" y="1727"/>
                      </a:lnTo>
                      <a:lnTo>
                        <a:pt x="752" y="1727"/>
                      </a:lnTo>
                      <a:lnTo>
                        <a:pt x="784" y="1711"/>
                      </a:lnTo>
                      <a:lnTo>
                        <a:pt x="816" y="1695"/>
                      </a:lnTo>
                      <a:lnTo>
                        <a:pt x="848" y="1679"/>
                      </a:lnTo>
                      <a:lnTo>
                        <a:pt x="880" y="1663"/>
                      </a:lnTo>
                      <a:lnTo>
                        <a:pt x="912" y="1647"/>
                      </a:lnTo>
                      <a:lnTo>
                        <a:pt x="944" y="1615"/>
                      </a:lnTo>
                      <a:lnTo>
                        <a:pt x="976" y="1583"/>
                      </a:lnTo>
                      <a:lnTo>
                        <a:pt x="1008" y="1551"/>
                      </a:lnTo>
                      <a:lnTo>
                        <a:pt x="1024" y="1535"/>
                      </a:lnTo>
                      <a:lnTo>
                        <a:pt x="1040" y="1503"/>
                      </a:lnTo>
                      <a:lnTo>
                        <a:pt x="1056" y="1471"/>
                      </a:lnTo>
                      <a:lnTo>
                        <a:pt x="1072" y="1439"/>
                      </a:lnTo>
                      <a:lnTo>
                        <a:pt x="1104" y="1407"/>
                      </a:lnTo>
                      <a:lnTo>
                        <a:pt x="1136" y="1359"/>
                      </a:lnTo>
                      <a:lnTo>
                        <a:pt x="1168" y="1311"/>
                      </a:lnTo>
                      <a:lnTo>
                        <a:pt x="1200" y="1279"/>
                      </a:lnTo>
                      <a:lnTo>
                        <a:pt x="1232" y="1247"/>
                      </a:lnTo>
                      <a:lnTo>
                        <a:pt x="1264" y="1231"/>
                      </a:lnTo>
                      <a:lnTo>
                        <a:pt x="1296" y="1199"/>
                      </a:lnTo>
                      <a:lnTo>
                        <a:pt x="1312" y="1167"/>
                      </a:lnTo>
                      <a:lnTo>
                        <a:pt x="1344" y="1151"/>
                      </a:lnTo>
                      <a:lnTo>
                        <a:pt x="1376" y="1135"/>
                      </a:lnTo>
                      <a:lnTo>
                        <a:pt x="1424" y="1103"/>
                      </a:lnTo>
                      <a:lnTo>
                        <a:pt x="1456" y="1087"/>
                      </a:lnTo>
                      <a:lnTo>
                        <a:pt x="1488" y="1071"/>
                      </a:lnTo>
                      <a:lnTo>
                        <a:pt x="1520" y="1039"/>
                      </a:lnTo>
                      <a:lnTo>
                        <a:pt x="1552" y="1023"/>
                      </a:lnTo>
                      <a:lnTo>
                        <a:pt x="1584" y="975"/>
                      </a:lnTo>
                      <a:lnTo>
                        <a:pt x="1600" y="943"/>
                      </a:lnTo>
                      <a:lnTo>
                        <a:pt x="1616" y="896"/>
                      </a:lnTo>
                      <a:lnTo>
                        <a:pt x="1632" y="864"/>
                      </a:lnTo>
                      <a:lnTo>
                        <a:pt x="1648" y="832"/>
                      </a:lnTo>
                      <a:lnTo>
                        <a:pt x="1648" y="800"/>
                      </a:lnTo>
                      <a:lnTo>
                        <a:pt x="1664" y="768"/>
                      </a:lnTo>
                      <a:lnTo>
                        <a:pt x="1664" y="736"/>
                      </a:lnTo>
                      <a:lnTo>
                        <a:pt x="1680" y="704"/>
                      </a:lnTo>
                      <a:lnTo>
                        <a:pt x="1680" y="688"/>
                      </a:lnTo>
                      <a:lnTo>
                        <a:pt x="1664" y="656"/>
                      </a:lnTo>
                      <a:lnTo>
                        <a:pt x="1664" y="624"/>
                      </a:lnTo>
                      <a:lnTo>
                        <a:pt x="1664" y="592"/>
                      </a:lnTo>
                      <a:lnTo>
                        <a:pt x="1664" y="560"/>
                      </a:lnTo>
                      <a:lnTo>
                        <a:pt x="1648" y="528"/>
                      </a:lnTo>
                      <a:lnTo>
                        <a:pt x="1648" y="512"/>
                      </a:lnTo>
                      <a:lnTo>
                        <a:pt x="1632" y="480"/>
                      </a:lnTo>
                      <a:lnTo>
                        <a:pt x="1616" y="464"/>
                      </a:lnTo>
                      <a:lnTo>
                        <a:pt x="1600" y="432"/>
                      </a:lnTo>
                      <a:lnTo>
                        <a:pt x="1584" y="416"/>
                      </a:lnTo>
                      <a:lnTo>
                        <a:pt x="1568" y="400"/>
                      </a:lnTo>
                      <a:lnTo>
                        <a:pt x="1552" y="384"/>
                      </a:lnTo>
                      <a:lnTo>
                        <a:pt x="1536" y="368"/>
                      </a:lnTo>
                      <a:lnTo>
                        <a:pt x="1568" y="416"/>
                      </a:lnTo>
                      <a:close/>
                    </a:path>
                  </a:pathLst>
                </a:custGeom>
                <a:solidFill>
                  <a:srgbClr val="78AB8E">
                    <a:alpha val="5882"/>
                  </a:srgbClr>
                </a:solidFill>
                <a:ln w="12700">
                  <a:solidFill>
                    <a:srgbClr val="78AB8E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6" name="Freeform 29"/>
                <p:cNvSpPr>
                  <a:spLocks noChangeAspect="1"/>
                </p:cNvSpPr>
                <p:nvPr/>
              </p:nvSpPr>
              <p:spPr bwMode="auto">
                <a:xfrm>
                  <a:off x="944" y="1808"/>
                  <a:ext cx="1680" cy="1791"/>
                </a:xfrm>
                <a:custGeom>
                  <a:avLst/>
                  <a:gdLst>
                    <a:gd name="T0" fmla="*/ 1504 w 1680"/>
                    <a:gd name="T1" fmla="*/ 320 h 1791"/>
                    <a:gd name="T2" fmla="*/ 1440 w 1680"/>
                    <a:gd name="T3" fmla="*/ 272 h 1791"/>
                    <a:gd name="T4" fmla="*/ 1312 w 1680"/>
                    <a:gd name="T5" fmla="*/ 176 h 1791"/>
                    <a:gd name="T6" fmla="*/ 1184 w 1680"/>
                    <a:gd name="T7" fmla="*/ 96 h 1791"/>
                    <a:gd name="T8" fmla="*/ 1104 w 1680"/>
                    <a:gd name="T9" fmla="*/ 48 h 1791"/>
                    <a:gd name="T10" fmla="*/ 992 w 1680"/>
                    <a:gd name="T11" fmla="*/ 16 h 1791"/>
                    <a:gd name="T12" fmla="*/ 896 w 1680"/>
                    <a:gd name="T13" fmla="*/ 16 h 1791"/>
                    <a:gd name="T14" fmla="*/ 816 w 1680"/>
                    <a:gd name="T15" fmla="*/ 32 h 1791"/>
                    <a:gd name="T16" fmla="*/ 704 w 1680"/>
                    <a:gd name="T17" fmla="*/ 64 h 1791"/>
                    <a:gd name="T18" fmla="*/ 592 w 1680"/>
                    <a:gd name="T19" fmla="*/ 128 h 1791"/>
                    <a:gd name="T20" fmla="*/ 512 w 1680"/>
                    <a:gd name="T21" fmla="*/ 176 h 1791"/>
                    <a:gd name="T22" fmla="*/ 416 w 1680"/>
                    <a:gd name="T23" fmla="*/ 272 h 1791"/>
                    <a:gd name="T24" fmla="*/ 352 w 1680"/>
                    <a:gd name="T25" fmla="*/ 368 h 1791"/>
                    <a:gd name="T26" fmla="*/ 336 w 1680"/>
                    <a:gd name="T27" fmla="*/ 448 h 1791"/>
                    <a:gd name="T28" fmla="*/ 320 w 1680"/>
                    <a:gd name="T29" fmla="*/ 576 h 1791"/>
                    <a:gd name="T30" fmla="*/ 272 w 1680"/>
                    <a:gd name="T31" fmla="*/ 688 h 1791"/>
                    <a:gd name="T32" fmla="*/ 208 w 1680"/>
                    <a:gd name="T33" fmla="*/ 768 h 1791"/>
                    <a:gd name="T34" fmla="*/ 96 w 1680"/>
                    <a:gd name="T35" fmla="*/ 911 h 1791"/>
                    <a:gd name="T36" fmla="*/ 16 w 1680"/>
                    <a:gd name="T37" fmla="*/ 1071 h 1791"/>
                    <a:gd name="T38" fmla="*/ 0 w 1680"/>
                    <a:gd name="T39" fmla="*/ 1183 h 1791"/>
                    <a:gd name="T40" fmla="*/ 0 w 1680"/>
                    <a:gd name="T41" fmla="*/ 1327 h 1791"/>
                    <a:gd name="T42" fmla="*/ 32 w 1680"/>
                    <a:gd name="T43" fmla="*/ 1471 h 1791"/>
                    <a:gd name="T44" fmla="*/ 64 w 1680"/>
                    <a:gd name="T45" fmla="*/ 1551 h 1791"/>
                    <a:gd name="T46" fmla="*/ 128 w 1680"/>
                    <a:gd name="T47" fmla="*/ 1679 h 1791"/>
                    <a:gd name="T48" fmla="*/ 256 w 1680"/>
                    <a:gd name="T49" fmla="*/ 1775 h 1791"/>
                    <a:gd name="T50" fmla="*/ 320 w 1680"/>
                    <a:gd name="T51" fmla="*/ 1791 h 1791"/>
                    <a:gd name="T52" fmla="*/ 432 w 1680"/>
                    <a:gd name="T53" fmla="*/ 1775 h 1791"/>
                    <a:gd name="T54" fmla="*/ 576 w 1680"/>
                    <a:gd name="T55" fmla="*/ 1759 h 1791"/>
                    <a:gd name="T56" fmla="*/ 656 w 1680"/>
                    <a:gd name="T57" fmla="*/ 1743 h 1791"/>
                    <a:gd name="T58" fmla="*/ 784 w 1680"/>
                    <a:gd name="T59" fmla="*/ 1711 h 1791"/>
                    <a:gd name="T60" fmla="*/ 880 w 1680"/>
                    <a:gd name="T61" fmla="*/ 1663 h 1791"/>
                    <a:gd name="T62" fmla="*/ 944 w 1680"/>
                    <a:gd name="T63" fmla="*/ 1615 h 1791"/>
                    <a:gd name="T64" fmla="*/ 1024 w 1680"/>
                    <a:gd name="T65" fmla="*/ 1535 h 1791"/>
                    <a:gd name="T66" fmla="*/ 1072 w 1680"/>
                    <a:gd name="T67" fmla="*/ 1439 h 1791"/>
                    <a:gd name="T68" fmla="*/ 1136 w 1680"/>
                    <a:gd name="T69" fmla="*/ 1359 h 1791"/>
                    <a:gd name="T70" fmla="*/ 1232 w 1680"/>
                    <a:gd name="T71" fmla="*/ 1247 h 1791"/>
                    <a:gd name="T72" fmla="*/ 1312 w 1680"/>
                    <a:gd name="T73" fmla="*/ 1167 h 1791"/>
                    <a:gd name="T74" fmla="*/ 1376 w 1680"/>
                    <a:gd name="T75" fmla="*/ 1135 h 1791"/>
                    <a:gd name="T76" fmla="*/ 1488 w 1680"/>
                    <a:gd name="T77" fmla="*/ 1071 h 1791"/>
                    <a:gd name="T78" fmla="*/ 1584 w 1680"/>
                    <a:gd name="T79" fmla="*/ 975 h 1791"/>
                    <a:gd name="T80" fmla="*/ 1616 w 1680"/>
                    <a:gd name="T81" fmla="*/ 896 h 1791"/>
                    <a:gd name="T82" fmla="*/ 1648 w 1680"/>
                    <a:gd name="T83" fmla="*/ 800 h 1791"/>
                    <a:gd name="T84" fmla="*/ 1680 w 1680"/>
                    <a:gd name="T85" fmla="*/ 704 h 1791"/>
                    <a:gd name="T86" fmla="*/ 1664 w 1680"/>
                    <a:gd name="T87" fmla="*/ 656 h 1791"/>
                    <a:gd name="T88" fmla="*/ 1664 w 1680"/>
                    <a:gd name="T89" fmla="*/ 560 h 1791"/>
                    <a:gd name="T90" fmla="*/ 1632 w 1680"/>
                    <a:gd name="T91" fmla="*/ 480 h 1791"/>
                    <a:gd name="T92" fmla="*/ 1600 w 1680"/>
                    <a:gd name="T93" fmla="*/ 432 h 1791"/>
                    <a:gd name="T94" fmla="*/ 1552 w 1680"/>
                    <a:gd name="T95" fmla="*/ 384 h 179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680"/>
                    <a:gd name="T145" fmla="*/ 0 h 1791"/>
                    <a:gd name="T146" fmla="*/ 1680 w 1680"/>
                    <a:gd name="T147" fmla="*/ 1791 h 179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680" h="1791">
                      <a:moveTo>
                        <a:pt x="1552" y="384"/>
                      </a:moveTo>
                      <a:lnTo>
                        <a:pt x="1552" y="384"/>
                      </a:lnTo>
                      <a:lnTo>
                        <a:pt x="1520" y="352"/>
                      </a:lnTo>
                      <a:lnTo>
                        <a:pt x="1504" y="320"/>
                      </a:lnTo>
                      <a:lnTo>
                        <a:pt x="1472" y="288"/>
                      </a:lnTo>
                      <a:lnTo>
                        <a:pt x="1440" y="272"/>
                      </a:lnTo>
                      <a:lnTo>
                        <a:pt x="1392" y="240"/>
                      </a:lnTo>
                      <a:lnTo>
                        <a:pt x="1360" y="208"/>
                      </a:lnTo>
                      <a:lnTo>
                        <a:pt x="1312" y="176"/>
                      </a:lnTo>
                      <a:lnTo>
                        <a:pt x="1280" y="144"/>
                      </a:lnTo>
                      <a:lnTo>
                        <a:pt x="1232" y="128"/>
                      </a:lnTo>
                      <a:lnTo>
                        <a:pt x="1184" y="96"/>
                      </a:lnTo>
                      <a:lnTo>
                        <a:pt x="1136" y="80"/>
                      </a:lnTo>
                      <a:lnTo>
                        <a:pt x="1104" y="48"/>
                      </a:lnTo>
                      <a:lnTo>
                        <a:pt x="1056" y="48"/>
                      </a:lnTo>
                      <a:lnTo>
                        <a:pt x="1024" y="32"/>
                      </a:lnTo>
                      <a:lnTo>
                        <a:pt x="992" y="16"/>
                      </a:lnTo>
                      <a:lnTo>
                        <a:pt x="960" y="16"/>
                      </a:lnTo>
                      <a:lnTo>
                        <a:pt x="928" y="0"/>
                      </a:lnTo>
                      <a:lnTo>
                        <a:pt x="896" y="16"/>
                      </a:lnTo>
                      <a:lnTo>
                        <a:pt x="848" y="16"/>
                      </a:lnTo>
                      <a:lnTo>
                        <a:pt x="816" y="32"/>
                      </a:lnTo>
                      <a:lnTo>
                        <a:pt x="784" y="48"/>
                      </a:lnTo>
                      <a:lnTo>
                        <a:pt x="736" y="48"/>
                      </a:lnTo>
                      <a:lnTo>
                        <a:pt x="704" y="64"/>
                      </a:lnTo>
                      <a:lnTo>
                        <a:pt x="672" y="96"/>
                      </a:lnTo>
                      <a:lnTo>
                        <a:pt x="624" y="112"/>
                      </a:lnTo>
                      <a:lnTo>
                        <a:pt x="592" y="128"/>
                      </a:lnTo>
                      <a:lnTo>
                        <a:pt x="544" y="160"/>
                      </a:lnTo>
                      <a:lnTo>
                        <a:pt x="512" y="176"/>
                      </a:lnTo>
                      <a:lnTo>
                        <a:pt x="480" y="208"/>
                      </a:lnTo>
                      <a:lnTo>
                        <a:pt x="448" y="240"/>
                      </a:lnTo>
                      <a:lnTo>
                        <a:pt x="416" y="272"/>
                      </a:lnTo>
                      <a:lnTo>
                        <a:pt x="384" y="288"/>
                      </a:lnTo>
                      <a:lnTo>
                        <a:pt x="368" y="320"/>
                      </a:lnTo>
                      <a:lnTo>
                        <a:pt x="352" y="368"/>
                      </a:lnTo>
                      <a:lnTo>
                        <a:pt x="352" y="400"/>
                      </a:lnTo>
                      <a:lnTo>
                        <a:pt x="336" y="448"/>
                      </a:lnTo>
                      <a:lnTo>
                        <a:pt x="336" y="480"/>
                      </a:lnTo>
                      <a:lnTo>
                        <a:pt x="320" y="528"/>
                      </a:lnTo>
                      <a:lnTo>
                        <a:pt x="320" y="576"/>
                      </a:lnTo>
                      <a:lnTo>
                        <a:pt x="304" y="608"/>
                      </a:lnTo>
                      <a:lnTo>
                        <a:pt x="288" y="656"/>
                      </a:lnTo>
                      <a:lnTo>
                        <a:pt x="272" y="688"/>
                      </a:lnTo>
                      <a:lnTo>
                        <a:pt x="240" y="736"/>
                      </a:lnTo>
                      <a:lnTo>
                        <a:pt x="208" y="768"/>
                      </a:lnTo>
                      <a:lnTo>
                        <a:pt x="176" y="816"/>
                      </a:lnTo>
                      <a:lnTo>
                        <a:pt x="144" y="848"/>
                      </a:lnTo>
                      <a:lnTo>
                        <a:pt x="96" y="911"/>
                      </a:lnTo>
                      <a:lnTo>
                        <a:pt x="64" y="959"/>
                      </a:lnTo>
                      <a:lnTo>
                        <a:pt x="32" y="1023"/>
                      </a:lnTo>
                      <a:lnTo>
                        <a:pt x="16" y="1071"/>
                      </a:lnTo>
                      <a:lnTo>
                        <a:pt x="0" y="1119"/>
                      </a:lnTo>
                      <a:lnTo>
                        <a:pt x="0" y="1183"/>
                      </a:lnTo>
                      <a:lnTo>
                        <a:pt x="0" y="1231"/>
                      </a:lnTo>
                      <a:lnTo>
                        <a:pt x="0" y="1279"/>
                      </a:lnTo>
                      <a:lnTo>
                        <a:pt x="0" y="1327"/>
                      </a:lnTo>
                      <a:lnTo>
                        <a:pt x="0" y="1375"/>
                      </a:lnTo>
                      <a:lnTo>
                        <a:pt x="16" y="1423"/>
                      </a:lnTo>
                      <a:lnTo>
                        <a:pt x="32" y="1471"/>
                      </a:lnTo>
                      <a:lnTo>
                        <a:pt x="48" y="1519"/>
                      </a:lnTo>
                      <a:lnTo>
                        <a:pt x="64" y="1551"/>
                      </a:lnTo>
                      <a:lnTo>
                        <a:pt x="80" y="1599"/>
                      </a:lnTo>
                      <a:lnTo>
                        <a:pt x="96" y="1631"/>
                      </a:lnTo>
                      <a:lnTo>
                        <a:pt x="128" y="1679"/>
                      </a:lnTo>
                      <a:lnTo>
                        <a:pt x="176" y="1711"/>
                      </a:lnTo>
                      <a:lnTo>
                        <a:pt x="224" y="1759"/>
                      </a:lnTo>
                      <a:lnTo>
                        <a:pt x="256" y="1775"/>
                      </a:lnTo>
                      <a:lnTo>
                        <a:pt x="288" y="1775"/>
                      </a:lnTo>
                      <a:lnTo>
                        <a:pt x="320" y="1791"/>
                      </a:lnTo>
                      <a:lnTo>
                        <a:pt x="352" y="1791"/>
                      </a:lnTo>
                      <a:lnTo>
                        <a:pt x="400" y="1775"/>
                      </a:lnTo>
                      <a:lnTo>
                        <a:pt x="432" y="1775"/>
                      </a:lnTo>
                      <a:lnTo>
                        <a:pt x="496" y="1775"/>
                      </a:lnTo>
                      <a:lnTo>
                        <a:pt x="544" y="1759"/>
                      </a:lnTo>
                      <a:lnTo>
                        <a:pt x="576" y="1759"/>
                      </a:lnTo>
                      <a:lnTo>
                        <a:pt x="624" y="1759"/>
                      </a:lnTo>
                      <a:lnTo>
                        <a:pt x="656" y="1743"/>
                      </a:lnTo>
                      <a:lnTo>
                        <a:pt x="704" y="1727"/>
                      </a:lnTo>
                      <a:lnTo>
                        <a:pt x="752" y="1727"/>
                      </a:lnTo>
                      <a:lnTo>
                        <a:pt x="784" y="1711"/>
                      </a:lnTo>
                      <a:lnTo>
                        <a:pt x="816" y="1695"/>
                      </a:lnTo>
                      <a:lnTo>
                        <a:pt x="848" y="1679"/>
                      </a:lnTo>
                      <a:lnTo>
                        <a:pt x="880" y="1663"/>
                      </a:lnTo>
                      <a:lnTo>
                        <a:pt x="912" y="1647"/>
                      </a:lnTo>
                      <a:lnTo>
                        <a:pt x="944" y="1615"/>
                      </a:lnTo>
                      <a:lnTo>
                        <a:pt x="976" y="1583"/>
                      </a:lnTo>
                      <a:lnTo>
                        <a:pt x="1008" y="1551"/>
                      </a:lnTo>
                      <a:lnTo>
                        <a:pt x="1024" y="1535"/>
                      </a:lnTo>
                      <a:lnTo>
                        <a:pt x="1040" y="1503"/>
                      </a:lnTo>
                      <a:lnTo>
                        <a:pt x="1056" y="1471"/>
                      </a:lnTo>
                      <a:lnTo>
                        <a:pt x="1072" y="1439"/>
                      </a:lnTo>
                      <a:lnTo>
                        <a:pt x="1104" y="1407"/>
                      </a:lnTo>
                      <a:lnTo>
                        <a:pt x="1136" y="1359"/>
                      </a:lnTo>
                      <a:lnTo>
                        <a:pt x="1168" y="1311"/>
                      </a:lnTo>
                      <a:lnTo>
                        <a:pt x="1200" y="1279"/>
                      </a:lnTo>
                      <a:lnTo>
                        <a:pt x="1232" y="1247"/>
                      </a:lnTo>
                      <a:lnTo>
                        <a:pt x="1264" y="1231"/>
                      </a:lnTo>
                      <a:lnTo>
                        <a:pt x="1296" y="1199"/>
                      </a:lnTo>
                      <a:lnTo>
                        <a:pt x="1312" y="1167"/>
                      </a:lnTo>
                      <a:lnTo>
                        <a:pt x="1344" y="1151"/>
                      </a:lnTo>
                      <a:lnTo>
                        <a:pt x="1376" y="1135"/>
                      </a:lnTo>
                      <a:lnTo>
                        <a:pt x="1424" y="1103"/>
                      </a:lnTo>
                      <a:lnTo>
                        <a:pt x="1456" y="1087"/>
                      </a:lnTo>
                      <a:lnTo>
                        <a:pt x="1488" y="1071"/>
                      </a:lnTo>
                      <a:lnTo>
                        <a:pt x="1520" y="1039"/>
                      </a:lnTo>
                      <a:lnTo>
                        <a:pt x="1552" y="1023"/>
                      </a:lnTo>
                      <a:lnTo>
                        <a:pt x="1584" y="975"/>
                      </a:lnTo>
                      <a:lnTo>
                        <a:pt x="1600" y="943"/>
                      </a:lnTo>
                      <a:lnTo>
                        <a:pt x="1616" y="896"/>
                      </a:lnTo>
                      <a:lnTo>
                        <a:pt x="1632" y="864"/>
                      </a:lnTo>
                      <a:lnTo>
                        <a:pt x="1648" y="832"/>
                      </a:lnTo>
                      <a:lnTo>
                        <a:pt x="1648" y="800"/>
                      </a:lnTo>
                      <a:lnTo>
                        <a:pt x="1664" y="768"/>
                      </a:lnTo>
                      <a:lnTo>
                        <a:pt x="1664" y="736"/>
                      </a:lnTo>
                      <a:lnTo>
                        <a:pt x="1680" y="704"/>
                      </a:lnTo>
                      <a:lnTo>
                        <a:pt x="1680" y="688"/>
                      </a:lnTo>
                      <a:lnTo>
                        <a:pt x="1664" y="656"/>
                      </a:lnTo>
                      <a:lnTo>
                        <a:pt x="1664" y="624"/>
                      </a:lnTo>
                      <a:lnTo>
                        <a:pt x="1664" y="592"/>
                      </a:lnTo>
                      <a:lnTo>
                        <a:pt x="1664" y="560"/>
                      </a:lnTo>
                      <a:lnTo>
                        <a:pt x="1648" y="528"/>
                      </a:lnTo>
                      <a:lnTo>
                        <a:pt x="1648" y="512"/>
                      </a:lnTo>
                      <a:lnTo>
                        <a:pt x="1632" y="480"/>
                      </a:lnTo>
                      <a:lnTo>
                        <a:pt x="1616" y="464"/>
                      </a:lnTo>
                      <a:lnTo>
                        <a:pt x="1600" y="432"/>
                      </a:lnTo>
                      <a:lnTo>
                        <a:pt x="1584" y="416"/>
                      </a:lnTo>
                      <a:lnTo>
                        <a:pt x="1568" y="400"/>
                      </a:lnTo>
                      <a:lnTo>
                        <a:pt x="1552" y="384"/>
                      </a:lnTo>
                      <a:lnTo>
                        <a:pt x="1536" y="368"/>
                      </a:lnTo>
                    </a:path>
                  </a:pathLst>
                </a:custGeom>
                <a:noFill/>
                <a:ln w="12700">
                  <a:solidFill>
                    <a:srgbClr val="78AB8E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7" name="Freeform 30"/>
                <p:cNvSpPr>
                  <a:spLocks noChangeAspect="1"/>
                </p:cNvSpPr>
                <p:nvPr/>
              </p:nvSpPr>
              <p:spPr bwMode="auto">
                <a:xfrm>
                  <a:off x="960" y="1840"/>
                  <a:ext cx="1632" cy="1727"/>
                </a:xfrm>
                <a:custGeom>
                  <a:avLst/>
                  <a:gdLst>
                    <a:gd name="T0" fmla="*/ 1520 w 1632"/>
                    <a:gd name="T1" fmla="*/ 368 h 1727"/>
                    <a:gd name="T2" fmla="*/ 1440 w 1632"/>
                    <a:gd name="T3" fmla="*/ 272 h 1727"/>
                    <a:gd name="T4" fmla="*/ 1328 w 1632"/>
                    <a:gd name="T5" fmla="*/ 192 h 1727"/>
                    <a:gd name="T6" fmla="*/ 1200 w 1632"/>
                    <a:gd name="T7" fmla="*/ 112 h 1727"/>
                    <a:gd name="T8" fmla="*/ 1072 w 1632"/>
                    <a:gd name="T9" fmla="*/ 48 h 1727"/>
                    <a:gd name="T10" fmla="*/ 976 w 1632"/>
                    <a:gd name="T11" fmla="*/ 0 h 1727"/>
                    <a:gd name="T12" fmla="*/ 880 w 1632"/>
                    <a:gd name="T13" fmla="*/ 0 h 1727"/>
                    <a:gd name="T14" fmla="*/ 768 w 1632"/>
                    <a:gd name="T15" fmla="*/ 32 h 1727"/>
                    <a:gd name="T16" fmla="*/ 656 w 1632"/>
                    <a:gd name="T17" fmla="*/ 80 h 1727"/>
                    <a:gd name="T18" fmla="*/ 544 w 1632"/>
                    <a:gd name="T19" fmla="*/ 144 h 1727"/>
                    <a:gd name="T20" fmla="*/ 432 w 1632"/>
                    <a:gd name="T21" fmla="*/ 224 h 1727"/>
                    <a:gd name="T22" fmla="*/ 368 w 1632"/>
                    <a:gd name="T23" fmla="*/ 304 h 1727"/>
                    <a:gd name="T24" fmla="*/ 336 w 1632"/>
                    <a:gd name="T25" fmla="*/ 416 h 1727"/>
                    <a:gd name="T26" fmla="*/ 320 w 1632"/>
                    <a:gd name="T27" fmla="*/ 544 h 1727"/>
                    <a:gd name="T28" fmla="*/ 272 w 1632"/>
                    <a:gd name="T29" fmla="*/ 656 h 1727"/>
                    <a:gd name="T30" fmla="*/ 176 w 1632"/>
                    <a:gd name="T31" fmla="*/ 784 h 1727"/>
                    <a:gd name="T32" fmla="*/ 64 w 1632"/>
                    <a:gd name="T33" fmla="*/ 927 h 1727"/>
                    <a:gd name="T34" fmla="*/ 16 w 1632"/>
                    <a:gd name="T35" fmla="*/ 1087 h 1727"/>
                    <a:gd name="T36" fmla="*/ 0 w 1632"/>
                    <a:gd name="T37" fmla="*/ 1247 h 1727"/>
                    <a:gd name="T38" fmla="*/ 16 w 1632"/>
                    <a:gd name="T39" fmla="*/ 1391 h 1727"/>
                    <a:gd name="T40" fmla="*/ 64 w 1632"/>
                    <a:gd name="T41" fmla="*/ 1503 h 1727"/>
                    <a:gd name="T42" fmla="*/ 128 w 1632"/>
                    <a:gd name="T43" fmla="*/ 1631 h 1727"/>
                    <a:gd name="T44" fmla="*/ 256 w 1632"/>
                    <a:gd name="T45" fmla="*/ 1711 h 1727"/>
                    <a:gd name="T46" fmla="*/ 352 w 1632"/>
                    <a:gd name="T47" fmla="*/ 1727 h 1727"/>
                    <a:gd name="T48" fmla="*/ 480 w 1632"/>
                    <a:gd name="T49" fmla="*/ 1711 h 1727"/>
                    <a:gd name="T50" fmla="*/ 608 w 1632"/>
                    <a:gd name="T51" fmla="*/ 1695 h 1727"/>
                    <a:gd name="T52" fmla="*/ 736 w 1632"/>
                    <a:gd name="T53" fmla="*/ 1663 h 1727"/>
                    <a:gd name="T54" fmla="*/ 832 w 1632"/>
                    <a:gd name="T55" fmla="*/ 1631 h 1727"/>
                    <a:gd name="T56" fmla="*/ 928 w 1632"/>
                    <a:gd name="T57" fmla="*/ 1567 h 1727"/>
                    <a:gd name="T58" fmla="*/ 1008 w 1632"/>
                    <a:gd name="T59" fmla="*/ 1487 h 1727"/>
                    <a:gd name="T60" fmla="*/ 1056 w 1632"/>
                    <a:gd name="T61" fmla="*/ 1391 h 1727"/>
                    <a:gd name="T62" fmla="*/ 1136 w 1632"/>
                    <a:gd name="T63" fmla="*/ 1279 h 1727"/>
                    <a:gd name="T64" fmla="*/ 1232 w 1632"/>
                    <a:gd name="T65" fmla="*/ 1183 h 1727"/>
                    <a:gd name="T66" fmla="*/ 1328 w 1632"/>
                    <a:gd name="T67" fmla="*/ 1103 h 1727"/>
                    <a:gd name="T68" fmla="*/ 1424 w 1632"/>
                    <a:gd name="T69" fmla="*/ 1055 h 1727"/>
                    <a:gd name="T70" fmla="*/ 1520 w 1632"/>
                    <a:gd name="T71" fmla="*/ 975 h 1727"/>
                    <a:gd name="T72" fmla="*/ 1584 w 1632"/>
                    <a:gd name="T73" fmla="*/ 864 h 1727"/>
                    <a:gd name="T74" fmla="*/ 1616 w 1632"/>
                    <a:gd name="T75" fmla="*/ 768 h 1727"/>
                    <a:gd name="T76" fmla="*/ 1632 w 1632"/>
                    <a:gd name="T77" fmla="*/ 688 h 1727"/>
                    <a:gd name="T78" fmla="*/ 1632 w 1632"/>
                    <a:gd name="T79" fmla="*/ 592 h 1727"/>
                    <a:gd name="T80" fmla="*/ 1616 w 1632"/>
                    <a:gd name="T81" fmla="*/ 512 h 1727"/>
                    <a:gd name="T82" fmla="*/ 1584 w 1632"/>
                    <a:gd name="T83" fmla="*/ 432 h 1727"/>
                    <a:gd name="T84" fmla="*/ 1536 w 1632"/>
                    <a:gd name="T85" fmla="*/ 368 h 1727"/>
                    <a:gd name="T86" fmla="*/ 1536 w 1632"/>
                    <a:gd name="T87" fmla="*/ 400 h 1727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632"/>
                    <a:gd name="T133" fmla="*/ 0 h 1727"/>
                    <a:gd name="T134" fmla="*/ 1632 w 1632"/>
                    <a:gd name="T135" fmla="*/ 1727 h 1727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632" h="1727">
                      <a:moveTo>
                        <a:pt x="1536" y="400"/>
                      </a:moveTo>
                      <a:lnTo>
                        <a:pt x="1536" y="384"/>
                      </a:lnTo>
                      <a:lnTo>
                        <a:pt x="1520" y="368"/>
                      </a:lnTo>
                      <a:lnTo>
                        <a:pt x="1488" y="336"/>
                      </a:lnTo>
                      <a:lnTo>
                        <a:pt x="1472" y="304"/>
                      </a:lnTo>
                      <a:lnTo>
                        <a:pt x="1440" y="272"/>
                      </a:lnTo>
                      <a:lnTo>
                        <a:pt x="1408" y="256"/>
                      </a:lnTo>
                      <a:lnTo>
                        <a:pt x="1360" y="224"/>
                      </a:lnTo>
                      <a:lnTo>
                        <a:pt x="1328" y="192"/>
                      </a:lnTo>
                      <a:lnTo>
                        <a:pt x="1296" y="160"/>
                      </a:lnTo>
                      <a:lnTo>
                        <a:pt x="1248" y="128"/>
                      </a:lnTo>
                      <a:lnTo>
                        <a:pt x="1200" y="112"/>
                      </a:lnTo>
                      <a:lnTo>
                        <a:pt x="1168" y="80"/>
                      </a:lnTo>
                      <a:lnTo>
                        <a:pt x="1120" y="64"/>
                      </a:lnTo>
                      <a:lnTo>
                        <a:pt x="1072" y="48"/>
                      </a:lnTo>
                      <a:lnTo>
                        <a:pt x="1040" y="32"/>
                      </a:lnTo>
                      <a:lnTo>
                        <a:pt x="1008" y="16"/>
                      </a:lnTo>
                      <a:lnTo>
                        <a:pt x="976" y="0"/>
                      </a:lnTo>
                      <a:lnTo>
                        <a:pt x="944" y="0"/>
                      </a:lnTo>
                      <a:lnTo>
                        <a:pt x="912" y="0"/>
                      </a:lnTo>
                      <a:lnTo>
                        <a:pt x="880" y="0"/>
                      </a:lnTo>
                      <a:lnTo>
                        <a:pt x="832" y="16"/>
                      </a:lnTo>
                      <a:lnTo>
                        <a:pt x="800" y="16"/>
                      </a:lnTo>
                      <a:lnTo>
                        <a:pt x="768" y="32"/>
                      </a:lnTo>
                      <a:lnTo>
                        <a:pt x="720" y="48"/>
                      </a:lnTo>
                      <a:lnTo>
                        <a:pt x="688" y="64"/>
                      </a:lnTo>
                      <a:lnTo>
                        <a:pt x="656" y="80"/>
                      </a:lnTo>
                      <a:lnTo>
                        <a:pt x="608" y="96"/>
                      </a:lnTo>
                      <a:lnTo>
                        <a:pt x="576" y="112"/>
                      </a:lnTo>
                      <a:lnTo>
                        <a:pt x="544" y="144"/>
                      </a:lnTo>
                      <a:lnTo>
                        <a:pt x="496" y="160"/>
                      </a:lnTo>
                      <a:lnTo>
                        <a:pt x="464" y="192"/>
                      </a:lnTo>
                      <a:lnTo>
                        <a:pt x="432" y="224"/>
                      </a:lnTo>
                      <a:lnTo>
                        <a:pt x="416" y="240"/>
                      </a:lnTo>
                      <a:lnTo>
                        <a:pt x="384" y="272"/>
                      </a:lnTo>
                      <a:lnTo>
                        <a:pt x="368" y="304"/>
                      </a:lnTo>
                      <a:lnTo>
                        <a:pt x="352" y="336"/>
                      </a:lnTo>
                      <a:lnTo>
                        <a:pt x="352" y="384"/>
                      </a:lnTo>
                      <a:lnTo>
                        <a:pt x="336" y="416"/>
                      </a:lnTo>
                      <a:lnTo>
                        <a:pt x="336" y="464"/>
                      </a:lnTo>
                      <a:lnTo>
                        <a:pt x="320" y="512"/>
                      </a:lnTo>
                      <a:lnTo>
                        <a:pt x="320" y="544"/>
                      </a:lnTo>
                      <a:lnTo>
                        <a:pt x="304" y="592"/>
                      </a:lnTo>
                      <a:lnTo>
                        <a:pt x="288" y="624"/>
                      </a:lnTo>
                      <a:lnTo>
                        <a:pt x="272" y="656"/>
                      </a:lnTo>
                      <a:lnTo>
                        <a:pt x="240" y="704"/>
                      </a:lnTo>
                      <a:lnTo>
                        <a:pt x="208" y="736"/>
                      </a:lnTo>
                      <a:lnTo>
                        <a:pt x="176" y="784"/>
                      </a:lnTo>
                      <a:lnTo>
                        <a:pt x="144" y="816"/>
                      </a:lnTo>
                      <a:lnTo>
                        <a:pt x="96" y="879"/>
                      </a:lnTo>
                      <a:lnTo>
                        <a:pt x="64" y="927"/>
                      </a:lnTo>
                      <a:lnTo>
                        <a:pt x="48" y="991"/>
                      </a:lnTo>
                      <a:lnTo>
                        <a:pt x="16" y="1039"/>
                      </a:lnTo>
                      <a:lnTo>
                        <a:pt x="16" y="1087"/>
                      </a:lnTo>
                      <a:lnTo>
                        <a:pt x="0" y="1135"/>
                      </a:lnTo>
                      <a:lnTo>
                        <a:pt x="0" y="1183"/>
                      </a:lnTo>
                      <a:lnTo>
                        <a:pt x="0" y="1247"/>
                      </a:lnTo>
                      <a:lnTo>
                        <a:pt x="0" y="1295"/>
                      </a:lnTo>
                      <a:lnTo>
                        <a:pt x="16" y="1343"/>
                      </a:lnTo>
                      <a:lnTo>
                        <a:pt x="16" y="1391"/>
                      </a:lnTo>
                      <a:lnTo>
                        <a:pt x="32" y="1423"/>
                      </a:lnTo>
                      <a:lnTo>
                        <a:pt x="48" y="1471"/>
                      </a:lnTo>
                      <a:lnTo>
                        <a:pt x="64" y="1503"/>
                      </a:lnTo>
                      <a:lnTo>
                        <a:pt x="80" y="1551"/>
                      </a:lnTo>
                      <a:lnTo>
                        <a:pt x="112" y="1583"/>
                      </a:lnTo>
                      <a:lnTo>
                        <a:pt x="128" y="1631"/>
                      </a:lnTo>
                      <a:lnTo>
                        <a:pt x="176" y="1663"/>
                      </a:lnTo>
                      <a:lnTo>
                        <a:pt x="208" y="1695"/>
                      </a:lnTo>
                      <a:lnTo>
                        <a:pt x="256" y="1711"/>
                      </a:lnTo>
                      <a:lnTo>
                        <a:pt x="288" y="1727"/>
                      </a:lnTo>
                      <a:lnTo>
                        <a:pt x="320" y="1727"/>
                      </a:lnTo>
                      <a:lnTo>
                        <a:pt x="352" y="1727"/>
                      </a:lnTo>
                      <a:lnTo>
                        <a:pt x="384" y="1727"/>
                      </a:lnTo>
                      <a:lnTo>
                        <a:pt x="432" y="1727"/>
                      </a:lnTo>
                      <a:lnTo>
                        <a:pt x="480" y="1711"/>
                      </a:lnTo>
                      <a:lnTo>
                        <a:pt x="528" y="1711"/>
                      </a:lnTo>
                      <a:lnTo>
                        <a:pt x="576" y="1711"/>
                      </a:lnTo>
                      <a:lnTo>
                        <a:pt x="608" y="1695"/>
                      </a:lnTo>
                      <a:lnTo>
                        <a:pt x="656" y="1695"/>
                      </a:lnTo>
                      <a:lnTo>
                        <a:pt x="688" y="1679"/>
                      </a:lnTo>
                      <a:lnTo>
                        <a:pt x="736" y="1663"/>
                      </a:lnTo>
                      <a:lnTo>
                        <a:pt x="768" y="1663"/>
                      </a:lnTo>
                      <a:lnTo>
                        <a:pt x="800" y="1647"/>
                      </a:lnTo>
                      <a:lnTo>
                        <a:pt x="832" y="1631"/>
                      </a:lnTo>
                      <a:lnTo>
                        <a:pt x="864" y="1615"/>
                      </a:lnTo>
                      <a:lnTo>
                        <a:pt x="896" y="1599"/>
                      </a:lnTo>
                      <a:lnTo>
                        <a:pt x="928" y="1567"/>
                      </a:lnTo>
                      <a:lnTo>
                        <a:pt x="960" y="1535"/>
                      </a:lnTo>
                      <a:lnTo>
                        <a:pt x="992" y="1503"/>
                      </a:lnTo>
                      <a:lnTo>
                        <a:pt x="1008" y="1487"/>
                      </a:lnTo>
                      <a:lnTo>
                        <a:pt x="1024" y="1455"/>
                      </a:lnTo>
                      <a:lnTo>
                        <a:pt x="1040" y="1423"/>
                      </a:lnTo>
                      <a:lnTo>
                        <a:pt x="1056" y="1391"/>
                      </a:lnTo>
                      <a:lnTo>
                        <a:pt x="1088" y="1359"/>
                      </a:lnTo>
                      <a:lnTo>
                        <a:pt x="1104" y="1311"/>
                      </a:lnTo>
                      <a:lnTo>
                        <a:pt x="1136" y="1279"/>
                      </a:lnTo>
                      <a:lnTo>
                        <a:pt x="1168" y="1247"/>
                      </a:lnTo>
                      <a:lnTo>
                        <a:pt x="1200" y="1215"/>
                      </a:lnTo>
                      <a:lnTo>
                        <a:pt x="1232" y="1183"/>
                      </a:lnTo>
                      <a:lnTo>
                        <a:pt x="1264" y="1151"/>
                      </a:lnTo>
                      <a:lnTo>
                        <a:pt x="1296" y="1135"/>
                      </a:lnTo>
                      <a:lnTo>
                        <a:pt x="1328" y="1103"/>
                      </a:lnTo>
                      <a:lnTo>
                        <a:pt x="1360" y="1087"/>
                      </a:lnTo>
                      <a:lnTo>
                        <a:pt x="1392" y="1071"/>
                      </a:lnTo>
                      <a:lnTo>
                        <a:pt x="1424" y="1055"/>
                      </a:lnTo>
                      <a:lnTo>
                        <a:pt x="1456" y="1023"/>
                      </a:lnTo>
                      <a:lnTo>
                        <a:pt x="1488" y="1007"/>
                      </a:lnTo>
                      <a:lnTo>
                        <a:pt x="1520" y="975"/>
                      </a:lnTo>
                      <a:lnTo>
                        <a:pt x="1552" y="943"/>
                      </a:lnTo>
                      <a:lnTo>
                        <a:pt x="1568" y="911"/>
                      </a:lnTo>
                      <a:lnTo>
                        <a:pt x="1584" y="864"/>
                      </a:lnTo>
                      <a:lnTo>
                        <a:pt x="1600" y="832"/>
                      </a:lnTo>
                      <a:lnTo>
                        <a:pt x="1600" y="800"/>
                      </a:lnTo>
                      <a:lnTo>
                        <a:pt x="1616" y="768"/>
                      </a:lnTo>
                      <a:lnTo>
                        <a:pt x="1632" y="736"/>
                      </a:lnTo>
                      <a:lnTo>
                        <a:pt x="1632" y="704"/>
                      </a:lnTo>
                      <a:lnTo>
                        <a:pt x="1632" y="688"/>
                      </a:lnTo>
                      <a:lnTo>
                        <a:pt x="1632" y="656"/>
                      </a:lnTo>
                      <a:lnTo>
                        <a:pt x="1632" y="624"/>
                      </a:lnTo>
                      <a:lnTo>
                        <a:pt x="1632" y="592"/>
                      </a:lnTo>
                      <a:lnTo>
                        <a:pt x="1632" y="560"/>
                      </a:lnTo>
                      <a:lnTo>
                        <a:pt x="1632" y="544"/>
                      </a:lnTo>
                      <a:lnTo>
                        <a:pt x="1616" y="512"/>
                      </a:lnTo>
                      <a:lnTo>
                        <a:pt x="1600" y="480"/>
                      </a:lnTo>
                      <a:lnTo>
                        <a:pt x="1600" y="464"/>
                      </a:lnTo>
                      <a:lnTo>
                        <a:pt x="1584" y="432"/>
                      </a:lnTo>
                      <a:lnTo>
                        <a:pt x="1568" y="416"/>
                      </a:lnTo>
                      <a:lnTo>
                        <a:pt x="1552" y="400"/>
                      </a:lnTo>
                      <a:lnTo>
                        <a:pt x="1536" y="368"/>
                      </a:lnTo>
                      <a:lnTo>
                        <a:pt x="1520" y="352"/>
                      </a:lnTo>
                      <a:lnTo>
                        <a:pt x="1504" y="352"/>
                      </a:lnTo>
                      <a:lnTo>
                        <a:pt x="1536" y="400"/>
                      </a:lnTo>
                      <a:close/>
                    </a:path>
                  </a:pathLst>
                </a:custGeom>
                <a:solidFill>
                  <a:srgbClr val="75A88D">
                    <a:alpha val="5882"/>
                  </a:srgbClr>
                </a:solidFill>
                <a:ln w="12700">
                  <a:solidFill>
                    <a:srgbClr val="75A88D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8" name="Freeform 31"/>
                <p:cNvSpPr>
                  <a:spLocks noChangeAspect="1"/>
                </p:cNvSpPr>
                <p:nvPr/>
              </p:nvSpPr>
              <p:spPr bwMode="auto">
                <a:xfrm>
                  <a:off x="960" y="1840"/>
                  <a:ext cx="1632" cy="1727"/>
                </a:xfrm>
                <a:custGeom>
                  <a:avLst/>
                  <a:gdLst>
                    <a:gd name="T0" fmla="*/ 1472 w 1632"/>
                    <a:gd name="T1" fmla="*/ 304 h 1727"/>
                    <a:gd name="T2" fmla="*/ 1408 w 1632"/>
                    <a:gd name="T3" fmla="*/ 256 h 1727"/>
                    <a:gd name="T4" fmla="*/ 1296 w 1632"/>
                    <a:gd name="T5" fmla="*/ 160 h 1727"/>
                    <a:gd name="T6" fmla="*/ 1168 w 1632"/>
                    <a:gd name="T7" fmla="*/ 80 h 1727"/>
                    <a:gd name="T8" fmla="*/ 1072 w 1632"/>
                    <a:gd name="T9" fmla="*/ 48 h 1727"/>
                    <a:gd name="T10" fmla="*/ 976 w 1632"/>
                    <a:gd name="T11" fmla="*/ 0 h 1727"/>
                    <a:gd name="T12" fmla="*/ 880 w 1632"/>
                    <a:gd name="T13" fmla="*/ 0 h 1727"/>
                    <a:gd name="T14" fmla="*/ 800 w 1632"/>
                    <a:gd name="T15" fmla="*/ 16 h 1727"/>
                    <a:gd name="T16" fmla="*/ 688 w 1632"/>
                    <a:gd name="T17" fmla="*/ 64 h 1727"/>
                    <a:gd name="T18" fmla="*/ 576 w 1632"/>
                    <a:gd name="T19" fmla="*/ 112 h 1727"/>
                    <a:gd name="T20" fmla="*/ 496 w 1632"/>
                    <a:gd name="T21" fmla="*/ 160 h 1727"/>
                    <a:gd name="T22" fmla="*/ 416 w 1632"/>
                    <a:gd name="T23" fmla="*/ 240 h 1727"/>
                    <a:gd name="T24" fmla="*/ 352 w 1632"/>
                    <a:gd name="T25" fmla="*/ 336 h 1727"/>
                    <a:gd name="T26" fmla="*/ 336 w 1632"/>
                    <a:gd name="T27" fmla="*/ 416 h 1727"/>
                    <a:gd name="T28" fmla="*/ 320 w 1632"/>
                    <a:gd name="T29" fmla="*/ 544 h 1727"/>
                    <a:gd name="T30" fmla="*/ 272 w 1632"/>
                    <a:gd name="T31" fmla="*/ 656 h 1727"/>
                    <a:gd name="T32" fmla="*/ 208 w 1632"/>
                    <a:gd name="T33" fmla="*/ 736 h 1727"/>
                    <a:gd name="T34" fmla="*/ 96 w 1632"/>
                    <a:gd name="T35" fmla="*/ 879 h 1727"/>
                    <a:gd name="T36" fmla="*/ 16 w 1632"/>
                    <a:gd name="T37" fmla="*/ 1039 h 1727"/>
                    <a:gd name="T38" fmla="*/ 0 w 1632"/>
                    <a:gd name="T39" fmla="*/ 1135 h 1727"/>
                    <a:gd name="T40" fmla="*/ 0 w 1632"/>
                    <a:gd name="T41" fmla="*/ 1295 h 1727"/>
                    <a:gd name="T42" fmla="*/ 32 w 1632"/>
                    <a:gd name="T43" fmla="*/ 1423 h 1727"/>
                    <a:gd name="T44" fmla="*/ 64 w 1632"/>
                    <a:gd name="T45" fmla="*/ 1503 h 1727"/>
                    <a:gd name="T46" fmla="*/ 128 w 1632"/>
                    <a:gd name="T47" fmla="*/ 1631 h 1727"/>
                    <a:gd name="T48" fmla="*/ 256 w 1632"/>
                    <a:gd name="T49" fmla="*/ 1711 h 1727"/>
                    <a:gd name="T50" fmla="*/ 320 w 1632"/>
                    <a:gd name="T51" fmla="*/ 1727 h 1727"/>
                    <a:gd name="T52" fmla="*/ 432 w 1632"/>
                    <a:gd name="T53" fmla="*/ 1727 h 1727"/>
                    <a:gd name="T54" fmla="*/ 576 w 1632"/>
                    <a:gd name="T55" fmla="*/ 1711 h 1727"/>
                    <a:gd name="T56" fmla="*/ 656 w 1632"/>
                    <a:gd name="T57" fmla="*/ 1695 h 1727"/>
                    <a:gd name="T58" fmla="*/ 768 w 1632"/>
                    <a:gd name="T59" fmla="*/ 1663 h 1727"/>
                    <a:gd name="T60" fmla="*/ 864 w 1632"/>
                    <a:gd name="T61" fmla="*/ 1615 h 1727"/>
                    <a:gd name="T62" fmla="*/ 928 w 1632"/>
                    <a:gd name="T63" fmla="*/ 1567 h 1727"/>
                    <a:gd name="T64" fmla="*/ 1008 w 1632"/>
                    <a:gd name="T65" fmla="*/ 1487 h 1727"/>
                    <a:gd name="T66" fmla="*/ 1056 w 1632"/>
                    <a:gd name="T67" fmla="*/ 1391 h 1727"/>
                    <a:gd name="T68" fmla="*/ 1104 w 1632"/>
                    <a:gd name="T69" fmla="*/ 1311 h 1727"/>
                    <a:gd name="T70" fmla="*/ 1200 w 1632"/>
                    <a:gd name="T71" fmla="*/ 1215 h 1727"/>
                    <a:gd name="T72" fmla="*/ 1296 w 1632"/>
                    <a:gd name="T73" fmla="*/ 1135 h 1727"/>
                    <a:gd name="T74" fmla="*/ 1360 w 1632"/>
                    <a:gd name="T75" fmla="*/ 1087 h 1727"/>
                    <a:gd name="T76" fmla="*/ 1456 w 1632"/>
                    <a:gd name="T77" fmla="*/ 1023 h 1727"/>
                    <a:gd name="T78" fmla="*/ 1552 w 1632"/>
                    <a:gd name="T79" fmla="*/ 943 h 1727"/>
                    <a:gd name="T80" fmla="*/ 1584 w 1632"/>
                    <a:gd name="T81" fmla="*/ 864 h 1727"/>
                    <a:gd name="T82" fmla="*/ 1616 w 1632"/>
                    <a:gd name="T83" fmla="*/ 768 h 1727"/>
                    <a:gd name="T84" fmla="*/ 1632 w 1632"/>
                    <a:gd name="T85" fmla="*/ 688 h 1727"/>
                    <a:gd name="T86" fmla="*/ 1632 w 1632"/>
                    <a:gd name="T87" fmla="*/ 624 h 1727"/>
                    <a:gd name="T88" fmla="*/ 1632 w 1632"/>
                    <a:gd name="T89" fmla="*/ 544 h 1727"/>
                    <a:gd name="T90" fmla="*/ 1600 w 1632"/>
                    <a:gd name="T91" fmla="*/ 464 h 1727"/>
                    <a:gd name="T92" fmla="*/ 1568 w 1632"/>
                    <a:gd name="T93" fmla="*/ 416 h 1727"/>
                    <a:gd name="T94" fmla="*/ 1520 w 1632"/>
                    <a:gd name="T95" fmla="*/ 352 h 172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632"/>
                    <a:gd name="T145" fmla="*/ 0 h 1727"/>
                    <a:gd name="T146" fmla="*/ 1632 w 1632"/>
                    <a:gd name="T147" fmla="*/ 1727 h 172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632" h="1727">
                      <a:moveTo>
                        <a:pt x="1520" y="368"/>
                      </a:moveTo>
                      <a:lnTo>
                        <a:pt x="1520" y="368"/>
                      </a:lnTo>
                      <a:lnTo>
                        <a:pt x="1488" y="336"/>
                      </a:lnTo>
                      <a:lnTo>
                        <a:pt x="1472" y="304"/>
                      </a:lnTo>
                      <a:lnTo>
                        <a:pt x="1440" y="272"/>
                      </a:lnTo>
                      <a:lnTo>
                        <a:pt x="1408" y="256"/>
                      </a:lnTo>
                      <a:lnTo>
                        <a:pt x="1360" y="224"/>
                      </a:lnTo>
                      <a:lnTo>
                        <a:pt x="1328" y="192"/>
                      </a:lnTo>
                      <a:lnTo>
                        <a:pt x="1296" y="160"/>
                      </a:lnTo>
                      <a:lnTo>
                        <a:pt x="1248" y="128"/>
                      </a:lnTo>
                      <a:lnTo>
                        <a:pt x="1200" y="112"/>
                      </a:lnTo>
                      <a:lnTo>
                        <a:pt x="1168" y="80"/>
                      </a:lnTo>
                      <a:lnTo>
                        <a:pt x="1120" y="64"/>
                      </a:lnTo>
                      <a:lnTo>
                        <a:pt x="1072" y="48"/>
                      </a:lnTo>
                      <a:lnTo>
                        <a:pt x="1040" y="32"/>
                      </a:lnTo>
                      <a:lnTo>
                        <a:pt x="1008" y="16"/>
                      </a:lnTo>
                      <a:lnTo>
                        <a:pt x="976" y="0"/>
                      </a:lnTo>
                      <a:lnTo>
                        <a:pt x="944" y="0"/>
                      </a:lnTo>
                      <a:lnTo>
                        <a:pt x="912" y="0"/>
                      </a:lnTo>
                      <a:lnTo>
                        <a:pt x="880" y="0"/>
                      </a:lnTo>
                      <a:lnTo>
                        <a:pt x="832" y="16"/>
                      </a:lnTo>
                      <a:lnTo>
                        <a:pt x="800" y="16"/>
                      </a:lnTo>
                      <a:lnTo>
                        <a:pt x="768" y="32"/>
                      </a:lnTo>
                      <a:lnTo>
                        <a:pt x="720" y="48"/>
                      </a:lnTo>
                      <a:lnTo>
                        <a:pt x="688" y="64"/>
                      </a:lnTo>
                      <a:lnTo>
                        <a:pt x="656" y="80"/>
                      </a:lnTo>
                      <a:lnTo>
                        <a:pt x="608" y="96"/>
                      </a:lnTo>
                      <a:lnTo>
                        <a:pt x="576" y="112"/>
                      </a:lnTo>
                      <a:lnTo>
                        <a:pt x="544" y="144"/>
                      </a:lnTo>
                      <a:lnTo>
                        <a:pt x="496" y="160"/>
                      </a:lnTo>
                      <a:lnTo>
                        <a:pt x="464" y="192"/>
                      </a:lnTo>
                      <a:lnTo>
                        <a:pt x="432" y="224"/>
                      </a:lnTo>
                      <a:lnTo>
                        <a:pt x="416" y="240"/>
                      </a:lnTo>
                      <a:lnTo>
                        <a:pt x="384" y="272"/>
                      </a:lnTo>
                      <a:lnTo>
                        <a:pt x="368" y="304"/>
                      </a:lnTo>
                      <a:lnTo>
                        <a:pt x="352" y="336"/>
                      </a:lnTo>
                      <a:lnTo>
                        <a:pt x="352" y="384"/>
                      </a:lnTo>
                      <a:lnTo>
                        <a:pt x="336" y="416"/>
                      </a:lnTo>
                      <a:lnTo>
                        <a:pt x="336" y="464"/>
                      </a:lnTo>
                      <a:lnTo>
                        <a:pt x="320" y="512"/>
                      </a:lnTo>
                      <a:lnTo>
                        <a:pt x="320" y="544"/>
                      </a:lnTo>
                      <a:lnTo>
                        <a:pt x="304" y="592"/>
                      </a:lnTo>
                      <a:lnTo>
                        <a:pt x="288" y="624"/>
                      </a:lnTo>
                      <a:lnTo>
                        <a:pt x="272" y="656"/>
                      </a:lnTo>
                      <a:lnTo>
                        <a:pt x="240" y="704"/>
                      </a:lnTo>
                      <a:lnTo>
                        <a:pt x="208" y="736"/>
                      </a:lnTo>
                      <a:lnTo>
                        <a:pt x="176" y="784"/>
                      </a:lnTo>
                      <a:lnTo>
                        <a:pt x="144" y="816"/>
                      </a:lnTo>
                      <a:lnTo>
                        <a:pt x="96" y="879"/>
                      </a:lnTo>
                      <a:lnTo>
                        <a:pt x="64" y="927"/>
                      </a:lnTo>
                      <a:lnTo>
                        <a:pt x="48" y="991"/>
                      </a:lnTo>
                      <a:lnTo>
                        <a:pt x="16" y="1039"/>
                      </a:lnTo>
                      <a:lnTo>
                        <a:pt x="16" y="1087"/>
                      </a:lnTo>
                      <a:lnTo>
                        <a:pt x="0" y="1135"/>
                      </a:lnTo>
                      <a:lnTo>
                        <a:pt x="0" y="1183"/>
                      </a:lnTo>
                      <a:lnTo>
                        <a:pt x="0" y="1247"/>
                      </a:lnTo>
                      <a:lnTo>
                        <a:pt x="0" y="1295"/>
                      </a:lnTo>
                      <a:lnTo>
                        <a:pt x="16" y="1343"/>
                      </a:lnTo>
                      <a:lnTo>
                        <a:pt x="16" y="1391"/>
                      </a:lnTo>
                      <a:lnTo>
                        <a:pt x="32" y="1423"/>
                      </a:lnTo>
                      <a:lnTo>
                        <a:pt x="48" y="1471"/>
                      </a:lnTo>
                      <a:lnTo>
                        <a:pt x="64" y="1503"/>
                      </a:lnTo>
                      <a:lnTo>
                        <a:pt x="80" y="1551"/>
                      </a:lnTo>
                      <a:lnTo>
                        <a:pt x="112" y="1583"/>
                      </a:lnTo>
                      <a:lnTo>
                        <a:pt x="128" y="1631"/>
                      </a:lnTo>
                      <a:lnTo>
                        <a:pt x="176" y="1663"/>
                      </a:lnTo>
                      <a:lnTo>
                        <a:pt x="208" y="1695"/>
                      </a:lnTo>
                      <a:lnTo>
                        <a:pt x="256" y="1711"/>
                      </a:lnTo>
                      <a:lnTo>
                        <a:pt x="288" y="1727"/>
                      </a:lnTo>
                      <a:lnTo>
                        <a:pt x="320" y="1727"/>
                      </a:lnTo>
                      <a:lnTo>
                        <a:pt x="352" y="1727"/>
                      </a:lnTo>
                      <a:lnTo>
                        <a:pt x="384" y="1727"/>
                      </a:lnTo>
                      <a:lnTo>
                        <a:pt x="432" y="1727"/>
                      </a:lnTo>
                      <a:lnTo>
                        <a:pt x="480" y="1711"/>
                      </a:lnTo>
                      <a:lnTo>
                        <a:pt x="528" y="1711"/>
                      </a:lnTo>
                      <a:lnTo>
                        <a:pt x="576" y="1711"/>
                      </a:lnTo>
                      <a:lnTo>
                        <a:pt x="608" y="1695"/>
                      </a:lnTo>
                      <a:lnTo>
                        <a:pt x="656" y="1695"/>
                      </a:lnTo>
                      <a:lnTo>
                        <a:pt x="688" y="1679"/>
                      </a:lnTo>
                      <a:lnTo>
                        <a:pt x="736" y="1663"/>
                      </a:lnTo>
                      <a:lnTo>
                        <a:pt x="768" y="1663"/>
                      </a:lnTo>
                      <a:lnTo>
                        <a:pt x="800" y="1647"/>
                      </a:lnTo>
                      <a:lnTo>
                        <a:pt x="832" y="1631"/>
                      </a:lnTo>
                      <a:lnTo>
                        <a:pt x="864" y="1615"/>
                      </a:lnTo>
                      <a:lnTo>
                        <a:pt x="896" y="1599"/>
                      </a:lnTo>
                      <a:lnTo>
                        <a:pt x="928" y="1567"/>
                      </a:lnTo>
                      <a:lnTo>
                        <a:pt x="960" y="1535"/>
                      </a:lnTo>
                      <a:lnTo>
                        <a:pt x="992" y="1503"/>
                      </a:lnTo>
                      <a:lnTo>
                        <a:pt x="1008" y="1487"/>
                      </a:lnTo>
                      <a:lnTo>
                        <a:pt x="1024" y="1455"/>
                      </a:lnTo>
                      <a:lnTo>
                        <a:pt x="1040" y="1423"/>
                      </a:lnTo>
                      <a:lnTo>
                        <a:pt x="1056" y="1391"/>
                      </a:lnTo>
                      <a:lnTo>
                        <a:pt x="1088" y="1359"/>
                      </a:lnTo>
                      <a:lnTo>
                        <a:pt x="1104" y="1311"/>
                      </a:lnTo>
                      <a:lnTo>
                        <a:pt x="1136" y="1279"/>
                      </a:lnTo>
                      <a:lnTo>
                        <a:pt x="1168" y="1247"/>
                      </a:lnTo>
                      <a:lnTo>
                        <a:pt x="1200" y="1215"/>
                      </a:lnTo>
                      <a:lnTo>
                        <a:pt x="1232" y="1183"/>
                      </a:lnTo>
                      <a:lnTo>
                        <a:pt x="1264" y="1151"/>
                      </a:lnTo>
                      <a:lnTo>
                        <a:pt x="1296" y="1135"/>
                      </a:lnTo>
                      <a:lnTo>
                        <a:pt x="1328" y="1103"/>
                      </a:lnTo>
                      <a:lnTo>
                        <a:pt x="1360" y="1087"/>
                      </a:lnTo>
                      <a:lnTo>
                        <a:pt x="1392" y="1071"/>
                      </a:lnTo>
                      <a:lnTo>
                        <a:pt x="1424" y="1055"/>
                      </a:lnTo>
                      <a:lnTo>
                        <a:pt x="1456" y="1023"/>
                      </a:lnTo>
                      <a:lnTo>
                        <a:pt x="1488" y="1007"/>
                      </a:lnTo>
                      <a:lnTo>
                        <a:pt x="1520" y="975"/>
                      </a:lnTo>
                      <a:lnTo>
                        <a:pt x="1552" y="943"/>
                      </a:lnTo>
                      <a:lnTo>
                        <a:pt x="1568" y="911"/>
                      </a:lnTo>
                      <a:lnTo>
                        <a:pt x="1584" y="864"/>
                      </a:lnTo>
                      <a:lnTo>
                        <a:pt x="1600" y="832"/>
                      </a:lnTo>
                      <a:lnTo>
                        <a:pt x="1600" y="800"/>
                      </a:lnTo>
                      <a:lnTo>
                        <a:pt x="1616" y="768"/>
                      </a:lnTo>
                      <a:lnTo>
                        <a:pt x="1632" y="736"/>
                      </a:lnTo>
                      <a:lnTo>
                        <a:pt x="1632" y="704"/>
                      </a:lnTo>
                      <a:lnTo>
                        <a:pt x="1632" y="688"/>
                      </a:lnTo>
                      <a:lnTo>
                        <a:pt x="1632" y="656"/>
                      </a:lnTo>
                      <a:lnTo>
                        <a:pt x="1632" y="624"/>
                      </a:lnTo>
                      <a:lnTo>
                        <a:pt x="1632" y="592"/>
                      </a:lnTo>
                      <a:lnTo>
                        <a:pt x="1632" y="560"/>
                      </a:lnTo>
                      <a:lnTo>
                        <a:pt x="1632" y="544"/>
                      </a:lnTo>
                      <a:lnTo>
                        <a:pt x="1616" y="512"/>
                      </a:lnTo>
                      <a:lnTo>
                        <a:pt x="1600" y="480"/>
                      </a:lnTo>
                      <a:lnTo>
                        <a:pt x="1600" y="464"/>
                      </a:lnTo>
                      <a:lnTo>
                        <a:pt x="1584" y="432"/>
                      </a:lnTo>
                      <a:lnTo>
                        <a:pt x="1568" y="416"/>
                      </a:lnTo>
                      <a:lnTo>
                        <a:pt x="1552" y="400"/>
                      </a:lnTo>
                      <a:lnTo>
                        <a:pt x="1536" y="368"/>
                      </a:lnTo>
                      <a:lnTo>
                        <a:pt x="1520" y="352"/>
                      </a:lnTo>
                      <a:lnTo>
                        <a:pt x="1504" y="352"/>
                      </a:lnTo>
                    </a:path>
                  </a:pathLst>
                </a:custGeom>
                <a:noFill/>
                <a:ln w="12700">
                  <a:solidFill>
                    <a:srgbClr val="75A88D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9" name="Freeform 32"/>
                <p:cNvSpPr>
                  <a:spLocks noChangeAspect="1"/>
                </p:cNvSpPr>
                <p:nvPr/>
              </p:nvSpPr>
              <p:spPr bwMode="auto">
                <a:xfrm>
                  <a:off x="976" y="1856"/>
                  <a:ext cx="1600" cy="1695"/>
                </a:xfrm>
                <a:custGeom>
                  <a:avLst/>
                  <a:gdLst>
                    <a:gd name="T0" fmla="*/ 1456 w 1600"/>
                    <a:gd name="T1" fmla="*/ 336 h 1695"/>
                    <a:gd name="T2" fmla="*/ 1376 w 1600"/>
                    <a:gd name="T3" fmla="*/ 240 h 1695"/>
                    <a:gd name="T4" fmla="*/ 1264 w 1600"/>
                    <a:gd name="T5" fmla="*/ 160 h 1695"/>
                    <a:gd name="T6" fmla="*/ 1136 w 1600"/>
                    <a:gd name="T7" fmla="*/ 96 h 1695"/>
                    <a:gd name="T8" fmla="*/ 1024 w 1600"/>
                    <a:gd name="T9" fmla="*/ 32 h 1695"/>
                    <a:gd name="T10" fmla="*/ 928 w 1600"/>
                    <a:gd name="T11" fmla="*/ 0 h 1695"/>
                    <a:gd name="T12" fmla="*/ 816 w 1600"/>
                    <a:gd name="T13" fmla="*/ 16 h 1695"/>
                    <a:gd name="T14" fmla="*/ 704 w 1600"/>
                    <a:gd name="T15" fmla="*/ 48 h 1695"/>
                    <a:gd name="T16" fmla="*/ 608 w 1600"/>
                    <a:gd name="T17" fmla="*/ 96 h 1695"/>
                    <a:gd name="T18" fmla="*/ 496 w 1600"/>
                    <a:gd name="T19" fmla="*/ 160 h 1695"/>
                    <a:gd name="T20" fmla="*/ 400 w 1600"/>
                    <a:gd name="T21" fmla="*/ 240 h 1695"/>
                    <a:gd name="T22" fmla="*/ 352 w 1600"/>
                    <a:gd name="T23" fmla="*/ 336 h 1695"/>
                    <a:gd name="T24" fmla="*/ 336 w 1600"/>
                    <a:gd name="T25" fmla="*/ 464 h 1695"/>
                    <a:gd name="T26" fmla="*/ 304 w 1600"/>
                    <a:gd name="T27" fmla="*/ 576 h 1695"/>
                    <a:gd name="T28" fmla="*/ 240 w 1600"/>
                    <a:gd name="T29" fmla="*/ 688 h 1695"/>
                    <a:gd name="T30" fmla="*/ 144 w 1600"/>
                    <a:gd name="T31" fmla="*/ 816 h 1695"/>
                    <a:gd name="T32" fmla="*/ 48 w 1600"/>
                    <a:gd name="T33" fmla="*/ 975 h 1695"/>
                    <a:gd name="T34" fmla="*/ 0 w 1600"/>
                    <a:gd name="T35" fmla="*/ 1119 h 1695"/>
                    <a:gd name="T36" fmla="*/ 0 w 1600"/>
                    <a:gd name="T37" fmla="*/ 1263 h 1695"/>
                    <a:gd name="T38" fmla="*/ 32 w 1600"/>
                    <a:gd name="T39" fmla="*/ 1391 h 1695"/>
                    <a:gd name="T40" fmla="*/ 80 w 1600"/>
                    <a:gd name="T41" fmla="*/ 1519 h 1695"/>
                    <a:gd name="T42" fmla="*/ 176 w 1600"/>
                    <a:gd name="T43" fmla="*/ 1631 h 1695"/>
                    <a:gd name="T44" fmla="*/ 272 w 1600"/>
                    <a:gd name="T45" fmla="*/ 1695 h 1695"/>
                    <a:gd name="T46" fmla="*/ 384 w 1600"/>
                    <a:gd name="T47" fmla="*/ 1695 h 1695"/>
                    <a:gd name="T48" fmla="*/ 528 w 1600"/>
                    <a:gd name="T49" fmla="*/ 1679 h 1695"/>
                    <a:gd name="T50" fmla="*/ 640 w 1600"/>
                    <a:gd name="T51" fmla="*/ 1647 h 1695"/>
                    <a:gd name="T52" fmla="*/ 752 w 1600"/>
                    <a:gd name="T53" fmla="*/ 1615 h 1695"/>
                    <a:gd name="T54" fmla="*/ 848 w 1600"/>
                    <a:gd name="T55" fmla="*/ 1583 h 1695"/>
                    <a:gd name="T56" fmla="*/ 944 w 1600"/>
                    <a:gd name="T57" fmla="*/ 1503 h 1695"/>
                    <a:gd name="T58" fmla="*/ 992 w 1600"/>
                    <a:gd name="T59" fmla="*/ 1423 h 1695"/>
                    <a:gd name="T60" fmla="*/ 1056 w 1600"/>
                    <a:gd name="T61" fmla="*/ 1327 h 1695"/>
                    <a:gd name="T62" fmla="*/ 1152 w 1600"/>
                    <a:gd name="T63" fmla="*/ 1215 h 1695"/>
                    <a:gd name="T64" fmla="*/ 1232 w 1600"/>
                    <a:gd name="T65" fmla="*/ 1135 h 1695"/>
                    <a:gd name="T66" fmla="*/ 1328 w 1600"/>
                    <a:gd name="T67" fmla="*/ 1071 h 1695"/>
                    <a:gd name="T68" fmla="*/ 1424 w 1600"/>
                    <a:gd name="T69" fmla="*/ 1007 h 1695"/>
                    <a:gd name="T70" fmla="*/ 1504 w 1600"/>
                    <a:gd name="T71" fmla="*/ 927 h 1695"/>
                    <a:gd name="T72" fmla="*/ 1552 w 1600"/>
                    <a:gd name="T73" fmla="*/ 816 h 1695"/>
                    <a:gd name="T74" fmla="*/ 1584 w 1600"/>
                    <a:gd name="T75" fmla="*/ 720 h 1695"/>
                    <a:gd name="T76" fmla="*/ 1600 w 1600"/>
                    <a:gd name="T77" fmla="*/ 640 h 1695"/>
                    <a:gd name="T78" fmla="*/ 1600 w 1600"/>
                    <a:gd name="T79" fmla="*/ 560 h 1695"/>
                    <a:gd name="T80" fmla="*/ 1568 w 1600"/>
                    <a:gd name="T81" fmla="*/ 480 h 1695"/>
                    <a:gd name="T82" fmla="*/ 1536 w 1600"/>
                    <a:gd name="T83" fmla="*/ 416 h 1695"/>
                    <a:gd name="T84" fmla="*/ 1488 w 1600"/>
                    <a:gd name="T85" fmla="*/ 352 h 169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600"/>
                    <a:gd name="T130" fmla="*/ 0 h 1695"/>
                    <a:gd name="T131" fmla="*/ 1600 w 1600"/>
                    <a:gd name="T132" fmla="*/ 1695 h 1695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600" h="1695">
                      <a:moveTo>
                        <a:pt x="1504" y="384"/>
                      </a:moveTo>
                      <a:lnTo>
                        <a:pt x="1488" y="368"/>
                      </a:lnTo>
                      <a:lnTo>
                        <a:pt x="1456" y="336"/>
                      </a:lnTo>
                      <a:lnTo>
                        <a:pt x="1440" y="304"/>
                      </a:lnTo>
                      <a:lnTo>
                        <a:pt x="1408" y="272"/>
                      </a:lnTo>
                      <a:lnTo>
                        <a:pt x="1376" y="240"/>
                      </a:lnTo>
                      <a:lnTo>
                        <a:pt x="1344" y="224"/>
                      </a:lnTo>
                      <a:lnTo>
                        <a:pt x="1296" y="192"/>
                      </a:lnTo>
                      <a:lnTo>
                        <a:pt x="1264" y="160"/>
                      </a:lnTo>
                      <a:lnTo>
                        <a:pt x="1216" y="144"/>
                      </a:lnTo>
                      <a:lnTo>
                        <a:pt x="1184" y="112"/>
                      </a:lnTo>
                      <a:lnTo>
                        <a:pt x="1136" y="96"/>
                      </a:lnTo>
                      <a:lnTo>
                        <a:pt x="1088" y="64"/>
                      </a:lnTo>
                      <a:lnTo>
                        <a:pt x="1056" y="48"/>
                      </a:lnTo>
                      <a:lnTo>
                        <a:pt x="1024" y="32"/>
                      </a:lnTo>
                      <a:lnTo>
                        <a:pt x="992" y="16"/>
                      </a:lnTo>
                      <a:lnTo>
                        <a:pt x="960" y="16"/>
                      </a:lnTo>
                      <a:lnTo>
                        <a:pt x="928" y="0"/>
                      </a:lnTo>
                      <a:lnTo>
                        <a:pt x="896" y="0"/>
                      </a:lnTo>
                      <a:lnTo>
                        <a:pt x="864" y="0"/>
                      </a:lnTo>
                      <a:lnTo>
                        <a:pt x="816" y="16"/>
                      </a:lnTo>
                      <a:lnTo>
                        <a:pt x="784" y="16"/>
                      </a:lnTo>
                      <a:lnTo>
                        <a:pt x="752" y="32"/>
                      </a:lnTo>
                      <a:lnTo>
                        <a:pt x="704" y="48"/>
                      </a:lnTo>
                      <a:lnTo>
                        <a:pt x="672" y="64"/>
                      </a:lnTo>
                      <a:lnTo>
                        <a:pt x="640" y="80"/>
                      </a:lnTo>
                      <a:lnTo>
                        <a:pt x="608" y="96"/>
                      </a:lnTo>
                      <a:lnTo>
                        <a:pt x="560" y="112"/>
                      </a:lnTo>
                      <a:lnTo>
                        <a:pt x="528" y="144"/>
                      </a:lnTo>
                      <a:lnTo>
                        <a:pt x="496" y="160"/>
                      </a:lnTo>
                      <a:lnTo>
                        <a:pt x="464" y="192"/>
                      </a:lnTo>
                      <a:lnTo>
                        <a:pt x="432" y="224"/>
                      </a:lnTo>
                      <a:lnTo>
                        <a:pt x="400" y="240"/>
                      </a:lnTo>
                      <a:lnTo>
                        <a:pt x="384" y="272"/>
                      </a:lnTo>
                      <a:lnTo>
                        <a:pt x="368" y="304"/>
                      </a:lnTo>
                      <a:lnTo>
                        <a:pt x="352" y="336"/>
                      </a:lnTo>
                      <a:lnTo>
                        <a:pt x="336" y="368"/>
                      </a:lnTo>
                      <a:lnTo>
                        <a:pt x="336" y="416"/>
                      </a:lnTo>
                      <a:lnTo>
                        <a:pt x="336" y="464"/>
                      </a:lnTo>
                      <a:lnTo>
                        <a:pt x="320" y="496"/>
                      </a:lnTo>
                      <a:lnTo>
                        <a:pt x="304" y="544"/>
                      </a:lnTo>
                      <a:lnTo>
                        <a:pt x="304" y="576"/>
                      </a:lnTo>
                      <a:lnTo>
                        <a:pt x="288" y="608"/>
                      </a:lnTo>
                      <a:lnTo>
                        <a:pt x="256" y="656"/>
                      </a:lnTo>
                      <a:lnTo>
                        <a:pt x="240" y="688"/>
                      </a:lnTo>
                      <a:lnTo>
                        <a:pt x="208" y="720"/>
                      </a:lnTo>
                      <a:lnTo>
                        <a:pt x="176" y="768"/>
                      </a:lnTo>
                      <a:lnTo>
                        <a:pt x="144" y="816"/>
                      </a:lnTo>
                      <a:lnTo>
                        <a:pt x="112" y="863"/>
                      </a:lnTo>
                      <a:lnTo>
                        <a:pt x="64" y="911"/>
                      </a:lnTo>
                      <a:lnTo>
                        <a:pt x="48" y="975"/>
                      </a:lnTo>
                      <a:lnTo>
                        <a:pt x="32" y="1023"/>
                      </a:lnTo>
                      <a:lnTo>
                        <a:pt x="16" y="1071"/>
                      </a:lnTo>
                      <a:lnTo>
                        <a:pt x="0" y="1119"/>
                      </a:lnTo>
                      <a:lnTo>
                        <a:pt x="0" y="1167"/>
                      </a:lnTo>
                      <a:lnTo>
                        <a:pt x="0" y="1215"/>
                      </a:lnTo>
                      <a:lnTo>
                        <a:pt x="0" y="1263"/>
                      </a:lnTo>
                      <a:lnTo>
                        <a:pt x="16" y="1311"/>
                      </a:lnTo>
                      <a:lnTo>
                        <a:pt x="16" y="1359"/>
                      </a:lnTo>
                      <a:lnTo>
                        <a:pt x="32" y="1391"/>
                      </a:lnTo>
                      <a:lnTo>
                        <a:pt x="48" y="1439"/>
                      </a:lnTo>
                      <a:lnTo>
                        <a:pt x="64" y="1471"/>
                      </a:lnTo>
                      <a:lnTo>
                        <a:pt x="80" y="1519"/>
                      </a:lnTo>
                      <a:lnTo>
                        <a:pt x="112" y="1551"/>
                      </a:lnTo>
                      <a:lnTo>
                        <a:pt x="128" y="1599"/>
                      </a:lnTo>
                      <a:lnTo>
                        <a:pt x="176" y="1631"/>
                      </a:lnTo>
                      <a:lnTo>
                        <a:pt x="208" y="1663"/>
                      </a:lnTo>
                      <a:lnTo>
                        <a:pt x="240" y="1679"/>
                      </a:lnTo>
                      <a:lnTo>
                        <a:pt x="272" y="1695"/>
                      </a:lnTo>
                      <a:lnTo>
                        <a:pt x="304" y="1695"/>
                      </a:lnTo>
                      <a:lnTo>
                        <a:pt x="352" y="1695"/>
                      </a:lnTo>
                      <a:lnTo>
                        <a:pt x="384" y="1695"/>
                      </a:lnTo>
                      <a:lnTo>
                        <a:pt x="432" y="1695"/>
                      </a:lnTo>
                      <a:lnTo>
                        <a:pt x="480" y="1679"/>
                      </a:lnTo>
                      <a:lnTo>
                        <a:pt x="528" y="1679"/>
                      </a:lnTo>
                      <a:lnTo>
                        <a:pt x="560" y="1663"/>
                      </a:lnTo>
                      <a:lnTo>
                        <a:pt x="592" y="1663"/>
                      </a:lnTo>
                      <a:lnTo>
                        <a:pt x="640" y="1647"/>
                      </a:lnTo>
                      <a:lnTo>
                        <a:pt x="688" y="1647"/>
                      </a:lnTo>
                      <a:lnTo>
                        <a:pt x="720" y="1631"/>
                      </a:lnTo>
                      <a:lnTo>
                        <a:pt x="752" y="1615"/>
                      </a:lnTo>
                      <a:lnTo>
                        <a:pt x="784" y="1615"/>
                      </a:lnTo>
                      <a:lnTo>
                        <a:pt x="816" y="1599"/>
                      </a:lnTo>
                      <a:lnTo>
                        <a:pt x="848" y="1583"/>
                      </a:lnTo>
                      <a:lnTo>
                        <a:pt x="880" y="1567"/>
                      </a:lnTo>
                      <a:lnTo>
                        <a:pt x="912" y="1535"/>
                      </a:lnTo>
                      <a:lnTo>
                        <a:pt x="944" y="1503"/>
                      </a:lnTo>
                      <a:lnTo>
                        <a:pt x="960" y="1471"/>
                      </a:lnTo>
                      <a:lnTo>
                        <a:pt x="992" y="1455"/>
                      </a:lnTo>
                      <a:lnTo>
                        <a:pt x="992" y="1423"/>
                      </a:lnTo>
                      <a:lnTo>
                        <a:pt x="1008" y="1391"/>
                      </a:lnTo>
                      <a:lnTo>
                        <a:pt x="1040" y="1359"/>
                      </a:lnTo>
                      <a:lnTo>
                        <a:pt x="1056" y="1327"/>
                      </a:lnTo>
                      <a:lnTo>
                        <a:pt x="1088" y="1295"/>
                      </a:lnTo>
                      <a:lnTo>
                        <a:pt x="1120" y="1247"/>
                      </a:lnTo>
                      <a:lnTo>
                        <a:pt x="1152" y="1215"/>
                      </a:lnTo>
                      <a:lnTo>
                        <a:pt x="1184" y="1183"/>
                      </a:lnTo>
                      <a:lnTo>
                        <a:pt x="1216" y="1167"/>
                      </a:lnTo>
                      <a:lnTo>
                        <a:pt x="1232" y="1135"/>
                      </a:lnTo>
                      <a:lnTo>
                        <a:pt x="1264" y="1103"/>
                      </a:lnTo>
                      <a:lnTo>
                        <a:pt x="1296" y="1087"/>
                      </a:lnTo>
                      <a:lnTo>
                        <a:pt x="1328" y="1071"/>
                      </a:lnTo>
                      <a:lnTo>
                        <a:pt x="1360" y="1055"/>
                      </a:lnTo>
                      <a:lnTo>
                        <a:pt x="1392" y="1023"/>
                      </a:lnTo>
                      <a:lnTo>
                        <a:pt x="1424" y="1007"/>
                      </a:lnTo>
                      <a:lnTo>
                        <a:pt x="1456" y="991"/>
                      </a:lnTo>
                      <a:lnTo>
                        <a:pt x="1488" y="959"/>
                      </a:lnTo>
                      <a:lnTo>
                        <a:pt x="1504" y="927"/>
                      </a:lnTo>
                      <a:lnTo>
                        <a:pt x="1536" y="895"/>
                      </a:lnTo>
                      <a:lnTo>
                        <a:pt x="1552" y="848"/>
                      </a:lnTo>
                      <a:lnTo>
                        <a:pt x="1552" y="816"/>
                      </a:lnTo>
                      <a:lnTo>
                        <a:pt x="1568" y="784"/>
                      </a:lnTo>
                      <a:lnTo>
                        <a:pt x="1584" y="752"/>
                      </a:lnTo>
                      <a:lnTo>
                        <a:pt x="1584" y="720"/>
                      </a:lnTo>
                      <a:lnTo>
                        <a:pt x="1600" y="688"/>
                      </a:lnTo>
                      <a:lnTo>
                        <a:pt x="1600" y="672"/>
                      </a:lnTo>
                      <a:lnTo>
                        <a:pt x="1600" y="640"/>
                      </a:lnTo>
                      <a:lnTo>
                        <a:pt x="1600" y="608"/>
                      </a:lnTo>
                      <a:lnTo>
                        <a:pt x="1600" y="576"/>
                      </a:lnTo>
                      <a:lnTo>
                        <a:pt x="1600" y="560"/>
                      </a:lnTo>
                      <a:lnTo>
                        <a:pt x="1584" y="528"/>
                      </a:lnTo>
                      <a:lnTo>
                        <a:pt x="1584" y="496"/>
                      </a:lnTo>
                      <a:lnTo>
                        <a:pt x="1568" y="480"/>
                      </a:lnTo>
                      <a:lnTo>
                        <a:pt x="1568" y="448"/>
                      </a:lnTo>
                      <a:lnTo>
                        <a:pt x="1552" y="432"/>
                      </a:lnTo>
                      <a:lnTo>
                        <a:pt x="1536" y="416"/>
                      </a:lnTo>
                      <a:lnTo>
                        <a:pt x="1520" y="384"/>
                      </a:lnTo>
                      <a:lnTo>
                        <a:pt x="1504" y="368"/>
                      </a:lnTo>
                      <a:lnTo>
                        <a:pt x="1488" y="352"/>
                      </a:lnTo>
                      <a:lnTo>
                        <a:pt x="1472" y="352"/>
                      </a:lnTo>
                      <a:lnTo>
                        <a:pt x="1504" y="384"/>
                      </a:lnTo>
                      <a:close/>
                    </a:path>
                  </a:pathLst>
                </a:custGeom>
                <a:solidFill>
                  <a:srgbClr val="72A58C">
                    <a:alpha val="5882"/>
                  </a:srgbClr>
                </a:solidFill>
                <a:ln w="12700">
                  <a:solidFill>
                    <a:srgbClr val="72A58C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0" name="Freeform 33"/>
                <p:cNvSpPr>
                  <a:spLocks noChangeAspect="1"/>
                </p:cNvSpPr>
                <p:nvPr/>
              </p:nvSpPr>
              <p:spPr bwMode="auto">
                <a:xfrm>
                  <a:off x="976" y="1856"/>
                  <a:ext cx="1600" cy="1695"/>
                </a:xfrm>
                <a:custGeom>
                  <a:avLst/>
                  <a:gdLst>
                    <a:gd name="T0" fmla="*/ 1440 w 1600"/>
                    <a:gd name="T1" fmla="*/ 304 h 1695"/>
                    <a:gd name="T2" fmla="*/ 1376 w 1600"/>
                    <a:gd name="T3" fmla="*/ 240 h 1695"/>
                    <a:gd name="T4" fmla="*/ 1264 w 1600"/>
                    <a:gd name="T5" fmla="*/ 160 h 1695"/>
                    <a:gd name="T6" fmla="*/ 1136 w 1600"/>
                    <a:gd name="T7" fmla="*/ 96 h 1695"/>
                    <a:gd name="T8" fmla="*/ 1056 w 1600"/>
                    <a:gd name="T9" fmla="*/ 48 h 1695"/>
                    <a:gd name="T10" fmla="*/ 960 w 1600"/>
                    <a:gd name="T11" fmla="*/ 16 h 1695"/>
                    <a:gd name="T12" fmla="*/ 864 w 1600"/>
                    <a:gd name="T13" fmla="*/ 0 h 1695"/>
                    <a:gd name="T14" fmla="*/ 784 w 1600"/>
                    <a:gd name="T15" fmla="*/ 16 h 1695"/>
                    <a:gd name="T16" fmla="*/ 672 w 1600"/>
                    <a:gd name="T17" fmla="*/ 64 h 1695"/>
                    <a:gd name="T18" fmla="*/ 560 w 1600"/>
                    <a:gd name="T19" fmla="*/ 112 h 1695"/>
                    <a:gd name="T20" fmla="*/ 496 w 1600"/>
                    <a:gd name="T21" fmla="*/ 160 h 1695"/>
                    <a:gd name="T22" fmla="*/ 400 w 1600"/>
                    <a:gd name="T23" fmla="*/ 240 h 1695"/>
                    <a:gd name="T24" fmla="*/ 352 w 1600"/>
                    <a:gd name="T25" fmla="*/ 336 h 1695"/>
                    <a:gd name="T26" fmla="*/ 336 w 1600"/>
                    <a:gd name="T27" fmla="*/ 416 h 1695"/>
                    <a:gd name="T28" fmla="*/ 304 w 1600"/>
                    <a:gd name="T29" fmla="*/ 544 h 1695"/>
                    <a:gd name="T30" fmla="*/ 256 w 1600"/>
                    <a:gd name="T31" fmla="*/ 656 h 1695"/>
                    <a:gd name="T32" fmla="*/ 208 w 1600"/>
                    <a:gd name="T33" fmla="*/ 720 h 1695"/>
                    <a:gd name="T34" fmla="*/ 112 w 1600"/>
                    <a:gd name="T35" fmla="*/ 863 h 1695"/>
                    <a:gd name="T36" fmla="*/ 32 w 1600"/>
                    <a:gd name="T37" fmla="*/ 1023 h 1695"/>
                    <a:gd name="T38" fmla="*/ 0 w 1600"/>
                    <a:gd name="T39" fmla="*/ 1119 h 1695"/>
                    <a:gd name="T40" fmla="*/ 0 w 1600"/>
                    <a:gd name="T41" fmla="*/ 1263 h 1695"/>
                    <a:gd name="T42" fmla="*/ 32 w 1600"/>
                    <a:gd name="T43" fmla="*/ 1391 h 1695"/>
                    <a:gd name="T44" fmla="*/ 64 w 1600"/>
                    <a:gd name="T45" fmla="*/ 1471 h 1695"/>
                    <a:gd name="T46" fmla="*/ 128 w 1600"/>
                    <a:gd name="T47" fmla="*/ 1599 h 1695"/>
                    <a:gd name="T48" fmla="*/ 240 w 1600"/>
                    <a:gd name="T49" fmla="*/ 1679 h 1695"/>
                    <a:gd name="T50" fmla="*/ 304 w 1600"/>
                    <a:gd name="T51" fmla="*/ 1695 h 1695"/>
                    <a:gd name="T52" fmla="*/ 432 w 1600"/>
                    <a:gd name="T53" fmla="*/ 1695 h 1695"/>
                    <a:gd name="T54" fmla="*/ 560 w 1600"/>
                    <a:gd name="T55" fmla="*/ 1663 h 1695"/>
                    <a:gd name="T56" fmla="*/ 640 w 1600"/>
                    <a:gd name="T57" fmla="*/ 1647 h 1695"/>
                    <a:gd name="T58" fmla="*/ 752 w 1600"/>
                    <a:gd name="T59" fmla="*/ 1615 h 1695"/>
                    <a:gd name="T60" fmla="*/ 848 w 1600"/>
                    <a:gd name="T61" fmla="*/ 1583 h 1695"/>
                    <a:gd name="T62" fmla="*/ 912 w 1600"/>
                    <a:gd name="T63" fmla="*/ 1535 h 1695"/>
                    <a:gd name="T64" fmla="*/ 992 w 1600"/>
                    <a:gd name="T65" fmla="*/ 1455 h 1695"/>
                    <a:gd name="T66" fmla="*/ 1040 w 1600"/>
                    <a:gd name="T67" fmla="*/ 1359 h 1695"/>
                    <a:gd name="T68" fmla="*/ 1088 w 1600"/>
                    <a:gd name="T69" fmla="*/ 1295 h 1695"/>
                    <a:gd name="T70" fmla="*/ 1184 w 1600"/>
                    <a:gd name="T71" fmla="*/ 1183 h 1695"/>
                    <a:gd name="T72" fmla="*/ 1264 w 1600"/>
                    <a:gd name="T73" fmla="*/ 1103 h 1695"/>
                    <a:gd name="T74" fmla="*/ 1328 w 1600"/>
                    <a:gd name="T75" fmla="*/ 1071 h 1695"/>
                    <a:gd name="T76" fmla="*/ 1424 w 1600"/>
                    <a:gd name="T77" fmla="*/ 1007 h 1695"/>
                    <a:gd name="T78" fmla="*/ 1504 w 1600"/>
                    <a:gd name="T79" fmla="*/ 927 h 1695"/>
                    <a:gd name="T80" fmla="*/ 1552 w 1600"/>
                    <a:gd name="T81" fmla="*/ 848 h 1695"/>
                    <a:gd name="T82" fmla="*/ 1584 w 1600"/>
                    <a:gd name="T83" fmla="*/ 752 h 1695"/>
                    <a:gd name="T84" fmla="*/ 1600 w 1600"/>
                    <a:gd name="T85" fmla="*/ 672 h 1695"/>
                    <a:gd name="T86" fmla="*/ 1600 w 1600"/>
                    <a:gd name="T87" fmla="*/ 608 h 1695"/>
                    <a:gd name="T88" fmla="*/ 1584 w 1600"/>
                    <a:gd name="T89" fmla="*/ 528 h 1695"/>
                    <a:gd name="T90" fmla="*/ 1568 w 1600"/>
                    <a:gd name="T91" fmla="*/ 448 h 1695"/>
                    <a:gd name="T92" fmla="*/ 1536 w 1600"/>
                    <a:gd name="T93" fmla="*/ 416 h 1695"/>
                    <a:gd name="T94" fmla="*/ 1488 w 1600"/>
                    <a:gd name="T95" fmla="*/ 352 h 169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600"/>
                    <a:gd name="T145" fmla="*/ 0 h 1695"/>
                    <a:gd name="T146" fmla="*/ 1600 w 1600"/>
                    <a:gd name="T147" fmla="*/ 1695 h 169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600" h="1695">
                      <a:moveTo>
                        <a:pt x="1488" y="368"/>
                      </a:moveTo>
                      <a:lnTo>
                        <a:pt x="1488" y="368"/>
                      </a:lnTo>
                      <a:lnTo>
                        <a:pt x="1456" y="336"/>
                      </a:lnTo>
                      <a:lnTo>
                        <a:pt x="1440" y="304"/>
                      </a:lnTo>
                      <a:lnTo>
                        <a:pt x="1408" y="272"/>
                      </a:lnTo>
                      <a:lnTo>
                        <a:pt x="1376" y="240"/>
                      </a:lnTo>
                      <a:lnTo>
                        <a:pt x="1344" y="224"/>
                      </a:lnTo>
                      <a:lnTo>
                        <a:pt x="1296" y="192"/>
                      </a:lnTo>
                      <a:lnTo>
                        <a:pt x="1264" y="160"/>
                      </a:lnTo>
                      <a:lnTo>
                        <a:pt x="1216" y="144"/>
                      </a:lnTo>
                      <a:lnTo>
                        <a:pt x="1184" y="112"/>
                      </a:lnTo>
                      <a:lnTo>
                        <a:pt x="1136" y="96"/>
                      </a:lnTo>
                      <a:lnTo>
                        <a:pt x="1088" y="64"/>
                      </a:lnTo>
                      <a:lnTo>
                        <a:pt x="1056" y="48"/>
                      </a:lnTo>
                      <a:lnTo>
                        <a:pt x="1024" y="32"/>
                      </a:lnTo>
                      <a:lnTo>
                        <a:pt x="992" y="16"/>
                      </a:lnTo>
                      <a:lnTo>
                        <a:pt x="960" y="16"/>
                      </a:lnTo>
                      <a:lnTo>
                        <a:pt x="928" y="0"/>
                      </a:lnTo>
                      <a:lnTo>
                        <a:pt x="896" y="0"/>
                      </a:lnTo>
                      <a:lnTo>
                        <a:pt x="864" y="0"/>
                      </a:lnTo>
                      <a:lnTo>
                        <a:pt x="816" y="16"/>
                      </a:lnTo>
                      <a:lnTo>
                        <a:pt x="784" y="16"/>
                      </a:lnTo>
                      <a:lnTo>
                        <a:pt x="752" y="32"/>
                      </a:lnTo>
                      <a:lnTo>
                        <a:pt x="704" y="48"/>
                      </a:lnTo>
                      <a:lnTo>
                        <a:pt x="672" y="64"/>
                      </a:lnTo>
                      <a:lnTo>
                        <a:pt x="640" y="80"/>
                      </a:lnTo>
                      <a:lnTo>
                        <a:pt x="608" y="96"/>
                      </a:lnTo>
                      <a:lnTo>
                        <a:pt x="560" y="112"/>
                      </a:lnTo>
                      <a:lnTo>
                        <a:pt x="528" y="144"/>
                      </a:lnTo>
                      <a:lnTo>
                        <a:pt x="496" y="160"/>
                      </a:lnTo>
                      <a:lnTo>
                        <a:pt x="464" y="192"/>
                      </a:lnTo>
                      <a:lnTo>
                        <a:pt x="432" y="224"/>
                      </a:lnTo>
                      <a:lnTo>
                        <a:pt x="400" y="240"/>
                      </a:lnTo>
                      <a:lnTo>
                        <a:pt x="384" y="272"/>
                      </a:lnTo>
                      <a:lnTo>
                        <a:pt x="368" y="304"/>
                      </a:lnTo>
                      <a:lnTo>
                        <a:pt x="352" y="336"/>
                      </a:lnTo>
                      <a:lnTo>
                        <a:pt x="336" y="368"/>
                      </a:lnTo>
                      <a:lnTo>
                        <a:pt x="336" y="416"/>
                      </a:lnTo>
                      <a:lnTo>
                        <a:pt x="336" y="464"/>
                      </a:lnTo>
                      <a:lnTo>
                        <a:pt x="320" y="496"/>
                      </a:lnTo>
                      <a:lnTo>
                        <a:pt x="304" y="544"/>
                      </a:lnTo>
                      <a:lnTo>
                        <a:pt x="304" y="576"/>
                      </a:lnTo>
                      <a:lnTo>
                        <a:pt x="288" y="608"/>
                      </a:lnTo>
                      <a:lnTo>
                        <a:pt x="256" y="656"/>
                      </a:lnTo>
                      <a:lnTo>
                        <a:pt x="240" y="688"/>
                      </a:lnTo>
                      <a:lnTo>
                        <a:pt x="208" y="720"/>
                      </a:lnTo>
                      <a:lnTo>
                        <a:pt x="176" y="768"/>
                      </a:lnTo>
                      <a:lnTo>
                        <a:pt x="144" y="816"/>
                      </a:lnTo>
                      <a:lnTo>
                        <a:pt x="112" y="863"/>
                      </a:lnTo>
                      <a:lnTo>
                        <a:pt x="64" y="911"/>
                      </a:lnTo>
                      <a:lnTo>
                        <a:pt x="48" y="975"/>
                      </a:lnTo>
                      <a:lnTo>
                        <a:pt x="32" y="1023"/>
                      </a:lnTo>
                      <a:lnTo>
                        <a:pt x="16" y="1071"/>
                      </a:lnTo>
                      <a:lnTo>
                        <a:pt x="0" y="1119"/>
                      </a:lnTo>
                      <a:lnTo>
                        <a:pt x="0" y="1167"/>
                      </a:lnTo>
                      <a:lnTo>
                        <a:pt x="0" y="1215"/>
                      </a:lnTo>
                      <a:lnTo>
                        <a:pt x="0" y="1263"/>
                      </a:lnTo>
                      <a:lnTo>
                        <a:pt x="16" y="1311"/>
                      </a:lnTo>
                      <a:lnTo>
                        <a:pt x="16" y="1359"/>
                      </a:lnTo>
                      <a:lnTo>
                        <a:pt x="32" y="1391"/>
                      </a:lnTo>
                      <a:lnTo>
                        <a:pt x="48" y="1439"/>
                      </a:lnTo>
                      <a:lnTo>
                        <a:pt x="64" y="1471"/>
                      </a:lnTo>
                      <a:lnTo>
                        <a:pt x="80" y="1519"/>
                      </a:lnTo>
                      <a:lnTo>
                        <a:pt x="112" y="1551"/>
                      </a:lnTo>
                      <a:lnTo>
                        <a:pt x="128" y="1599"/>
                      </a:lnTo>
                      <a:lnTo>
                        <a:pt x="176" y="1631"/>
                      </a:lnTo>
                      <a:lnTo>
                        <a:pt x="208" y="1663"/>
                      </a:lnTo>
                      <a:lnTo>
                        <a:pt x="240" y="1679"/>
                      </a:lnTo>
                      <a:lnTo>
                        <a:pt x="272" y="1695"/>
                      </a:lnTo>
                      <a:lnTo>
                        <a:pt x="304" y="1695"/>
                      </a:lnTo>
                      <a:lnTo>
                        <a:pt x="352" y="1695"/>
                      </a:lnTo>
                      <a:lnTo>
                        <a:pt x="384" y="1695"/>
                      </a:lnTo>
                      <a:lnTo>
                        <a:pt x="432" y="1695"/>
                      </a:lnTo>
                      <a:lnTo>
                        <a:pt x="480" y="1679"/>
                      </a:lnTo>
                      <a:lnTo>
                        <a:pt x="528" y="1679"/>
                      </a:lnTo>
                      <a:lnTo>
                        <a:pt x="560" y="1663"/>
                      </a:lnTo>
                      <a:lnTo>
                        <a:pt x="592" y="1663"/>
                      </a:lnTo>
                      <a:lnTo>
                        <a:pt x="640" y="1647"/>
                      </a:lnTo>
                      <a:lnTo>
                        <a:pt x="688" y="1647"/>
                      </a:lnTo>
                      <a:lnTo>
                        <a:pt x="720" y="1631"/>
                      </a:lnTo>
                      <a:lnTo>
                        <a:pt x="752" y="1615"/>
                      </a:lnTo>
                      <a:lnTo>
                        <a:pt x="784" y="1615"/>
                      </a:lnTo>
                      <a:lnTo>
                        <a:pt x="816" y="1599"/>
                      </a:lnTo>
                      <a:lnTo>
                        <a:pt x="848" y="1583"/>
                      </a:lnTo>
                      <a:lnTo>
                        <a:pt x="880" y="1567"/>
                      </a:lnTo>
                      <a:lnTo>
                        <a:pt x="912" y="1535"/>
                      </a:lnTo>
                      <a:lnTo>
                        <a:pt x="944" y="1503"/>
                      </a:lnTo>
                      <a:lnTo>
                        <a:pt x="960" y="1471"/>
                      </a:lnTo>
                      <a:lnTo>
                        <a:pt x="992" y="1455"/>
                      </a:lnTo>
                      <a:lnTo>
                        <a:pt x="992" y="1423"/>
                      </a:lnTo>
                      <a:lnTo>
                        <a:pt x="1008" y="1391"/>
                      </a:lnTo>
                      <a:lnTo>
                        <a:pt x="1040" y="1359"/>
                      </a:lnTo>
                      <a:lnTo>
                        <a:pt x="1056" y="1327"/>
                      </a:lnTo>
                      <a:lnTo>
                        <a:pt x="1088" y="1295"/>
                      </a:lnTo>
                      <a:lnTo>
                        <a:pt x="1120" y="1247"/>
                      </a:lnTo>
                      <a:lnTo>
                        <a:pt x="1152" y="1215"/>
                      </a:lnTo>
                      <a:lnTo>
                        <a:pt x="1184" y="1183"/>
                      </a:lnTo>
                      <a:lnTo>
                        <a:pt x="1216" y="1167"/>
                      </a:lnTo>
                      <a:lnTo>
                        <a:pt x="1232" y="1135"/>
                      </a:lnTo>
                      <a:lnTo>
                        <a:pt x="1264" y="1103"/>
                      </a:lnTo>
                      <a:lnTo>
                        <a:pt x="1296" y="1087"/>
                      </a:lnTo>
                      <a:lnTo>
                        <a:pt x="1328" y="1071"/>
                      </a:lnTo>
                      <a:lnTo>
                        <a:pt x="1360" y="1055"/>
                      </a:lnTo>
                      <a:lnTo>
                        <a:pt x="1392" y="1023"/>
                      </a:lnTo>
                      <a:lnTo>
                        <a:pt x="1424" y="1007"/>
                      </a:lnTo>
                      <a:lnTo>
                        <a:pt x="1456" y="991"/>
                      </a:lnTo>
                      <a:lnTo>
                        <a:pt x="1488" y="959"/>
                      </a:lnTo>
                      <a:lnTo>
                        <a:pt x="1504" y="927"/>
                      </a:lnTo>
                      <a:lnTo>
                        <a:pt x="1536" y="895"/>
                      </a:lnTo>
                      <a:lnTo>
                        <a:pt x="1552" y="848"/>
                      </a:lnTo>
                      <a:lnTo>
                        <a:pt x="1552" y="816"/>
                      </a:lnTo>
                      <a:lnTo>
                        <a:pt x="1568" y="784"/>
                      </a:lnTo>
                      <a:lnTo>
                        <a:pt x="1584" y="752"/>
                      </a:lnTo>
                      <a:lnTo>
                        <a:pt x="1584" y="720"/>
                      </a:lnTo>
                      <a:lnTo>
                        <a:pt x="1600" y="688"/>
                      </a:lnTo>
                      <a:lnTo>
                        <a:pt x="1600" y="672"/>
                      </a:lnTo>
                      <a:lnTo>
                        <a:pt x="1600" y="640"/>
                      </a:lnTo>
                      <a:lnTo>
                        <a:pt x="1600" y="608"/>
                      </a:lnTo>
                      <a:lnTo>
                        <a:pt x="1600" y="576"/>
                      </a:lnTo>
                      <a:lnTo>
                        <a:pt x="1600" y="560"/>
                      </a:lnTo>
                      <a:lnTo>
                        <a:pt x="1584" y="528"/>
                      </a:lnTo>
                      <a:lnTo>
                        <a:pt x="1584" y="496"/>
                      </a:lnTo>
                      <a:lnTo>
                        <a:pt x="1568" y="480"/>
                      </a:lnTo>
                      <a:lnTo>
                        <a:pt x="1568" y="448"/>
                      </a:lnTo>
                      <a:lnTo>
                        <a:pt x="1552" y="432"/>
                      </a:lnTo>
                      <a:lnTo>
                        <a:pt x="1536" y="416"/>
                      </a:lnTo>
                      <a:lnTo>
                        <a:pt x="1520" y="384"/>
                      </a:lnTo>
                      <a:lnTo>
                        <a:pt x="1504" y="368"/>
                      </a:lnTo>
                      <a:lnTo>
                        <a:pt x="1488" y="352"/>
                      </a:lnTo>
                      <a:lnTo>
                        <a:pt x="1472" y="352"/>
                      </a:lnTo>
                    </a:path>
                  </a:pathLst>
                </a:custGeom>
                <a:noFill/>
                <a:ln w="12700">
                  <a:solidFill>
                    <a:srgbClr val="72A58C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1" name="Freeform 34"/>
                <p:cNvSpPr>
                  <a:spLocks noChangeAspect="1"/>
                </p:cNvSpPr>
                <p:nvPr/>
              </p:nvSpPr>
              <p:spPr bwMode="auto">
                <a:xfrm>
                  <a:off x="992" y="1872"/>
                  <a:ext cx="1568" cy="1663"/>
                </a:xfrm>
                <a:custGeom>
                  <a:avLst/>
                  <a:gdLst>
                    <a:gd name="T0" fmla="*/ 1424 w 1568"/>
                    <a:gd name="T1" fmla="*/ 336 h 1663"/>
                    <a:gd name="T2" fmla="*/ 1344 w 1568"/>
                    <a:gd name="T3" fmla="*/ 240 h 1663"/>
                    <a:gd name="T4" fmla="*/ 1232 w 1568"/>
                    <a:gd name="T5" fmla="*/ 160 h 1663"/>
                    <a:gd name="T6" fmla="*/ 1120 w 1568"/>
                    <a:gd name="T7" fmla="*/ 96 h 1663"/>
                    <a:gd name="T8" fmla="*/ 992 w 1568"/>
                    <a:gd name="T9" fmla="*/ 32 h 1663"/>
                    <a:gd name="T10" fmla="*/ 896 w 1568"/>
                    <a:gd name="T11" fmla="*/ 0 h 1663"/>
                    <a:gd name="T12" fmla="*/ 800 w 1568"/>
                    <a:gd name="T13" fmla="*/ 16 h 1663"/>
                    <a:gd name="T14" fmla="*/ 704 w 1568"/>
                    <a:gd name="T15" fmla="*/ 48 h 1663"/>
                    <a:gd name="T16" fmla="*/ 592 w 1568"/>
                    <a:gd name="T17" fmla="*/ 96 h 1663"/>
                    <a:gd name="T18" fmla="*/ 480 w 1568"/>
                    <a:gd name="T19" fmla="*/ 160 h 1663"/>
                    <a:gd name="T20" fmla="*/ 400 w 1568"/>
                    <a:gd name="T21" fmla="*/ 240 h 1663"/>
                    <a:gd name="T22" fmla="*/ 352 w 1568"/>
                    <a:gd name="T23" fmla="*/ 336 h 1663"/>
                    <a:gd name="T24" fmla="*/ 320 w 1568"/>
                    <a:gd name="T25" fmla="*/ 448 h 1663"/>
                    <a:gd name="T26" fmla="*/ 288 w 1568"/>
                    <a:gd name="T27" fmla="*/ 576 h 1663"/>
                    <a:gd name="T28" fmla="*/ 240 w 1568"/>
                    <a:gd name="T29" fmla="*/ 672 h 1663"/>
                    <a:gd name="T30" fmla="*/ 144 w 1568"/>
                    <a:gd name="T31" fmla="*/ 800 h 1663"/>
                    <a:gd name="T32" fmla="*/ 48 w 1568"/>
                    <a:gd name="T33" fmla="*/ 943 h 1663"/>
                    <a:gd name="T34" fmla="*/ 16 w 1568"/>
                    <a:gd name="T35" fmla="*/ 1087 h 1663"/>
                    <a:gd name="T36" fmla="*/ 16 w 1568"/>
                    <a:gd name="T37" fmla="*/ 1231 h 1663"/>
                    <a:gd name="T38" fmla="*/ 32 w 1568"/>
                    <a:gd name="T39" fmla="*/ 1375 h 1663"/>
                    <a:gd name="T40" fmla="*/ 80 w 1568"/>
                    <a:gd name="T41" fmla="*/ 1487 h 1663"/>
                    <a:gd name="T42" fmla="*/ 176 w 1568"/>
                    <a:gd name="T43" fmla="*/ 1599 h 1663"/>
                    <a:gd name="T44" fmla="*/ 272 w 1568"/>
                    <a:gd name="T45" fmla="*/ 1647 h 1663"/>
                    <a:gd name="T46" fmla="*/ 384 w 1568"/>
                    <a:gd name="T47" fmla="*/ 1647 h 1663"/>
                    <a:gd name="T48" fmla="*/ 512 w 1568"/>
                    <a:gd name="T49" fmla="*/ 1631 h 1663"/>
                    <a:gd name="T50" fmla="*/ 624 w 1568"/>
                    <a:gd name="T51" fmla="*/ 1615 h 1663"/>
                    <a:gd name="T52" fmla="*/ 736 w 1568"/>
                    <a:gd name="T53" fmla="*/ 1583 h 1663"/>
                    <a:gd name="T54" fmla="*/ 832 w 1568"/>
                    <a:gd name="T55" fmla="*/ 1551 h 1663"/>
                    <a:gd name="T56" fmla="*/ 928 w 1568"/>
                    <a:gd name="T57" fmla="*/ 1471 h 1663"/>
                    <a:gd name="T58" fmla="*/ 976 w 1568"/>
                    <a:gd name="T59" fmla="*/ 1391 h 1663"/>
                    <a:gd name="T60" fmla="*/ 1040 w 1568"/>
                    <a:gd name="T61" fmla="*/ 1295 h 1663"/>
                    <a:gd name="T62" fmla="*/ 1120 w 1568"/>
                    <a:gd name="T63" fmla="*/ 1183 h 1663"/>
                    <a:gd name="T64" fmla="*/ 1216 w 1568"/>
                    <a:gd name="T65" fmla="*/ 1119 h 1663"/>
                    <a:gd name="T66" fmla="*/ 1296 w 1568"/>
                    <a:gd name="T67" fmla="*/ 1055 h 1663"/>
                    <a:gd name="T68" fmla="*/ 1392 w 1568"/>
                    <a:gd name="T69" fmla="*/ 991 h 1663"/>
                    <a:gd name="T70" fmla="*/ 1472 w 1568"/>
                    <a:gd name="T71" fmla="*/ 911 h 1663"/>
                    <a:gd name="T72" fmla="*/ 1520 w 1568"/>
                    <a:gd name="T73" fmla="*/ 800 h 1663"/>
                    <a:gd name="T74" fmla="*/ 1552 w 1568"/>
                    <a:gd name="T75" fmla="*/ 704 h 1663"/>
                    <a:gd name="T76" fmla="*/ 1568 w 1568"/>
                    <a:gd name="T77" fmla="*/ 624 h 1663"/>
                    <a:gd name="T78" fmla="*/ 1552 w 1568"/>
                    <a:gd name="T79" fmla="*/ 544 h 1663"/>
                    <a:gd name="T80" fmla="*/ 1536 w 1568"/>
                    <a:gd name="T81" fmla="*/ 464 h 1663"/>
                    <a:gd name="T82" fmla="*/ 1504 w 1568"/>
                    <a:gd name="T83" fmla="*/ 400 h 1663"/>
                    <a:gd name="T84" fmla="*/ 1456 w 1568"/>
                    <a:gd name="T85" fmla="*/ 352 h 1663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568"/>
                    <a:gd name="T130" fmla="*/ 0 h 1663"/>
                    <a:gd name="T131" fmla="*/ 1568 w 1568"/>
                    <a:gd name="T132" fmla="*/ 1663 h 1663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568" h="1663">
                      <a:moveTo>
                        <a:pt x="1472" y="384"/>
                      </a:moveTo>
                      <a:lnTo>
                        <a:pt x="1456" y="352"/>
                      </a:lnTo>
                      <a:lnTo>
                        <a:pt x="1424" y="336"/>
                      </a:lnTo>
                      <a:lnTo>
                        <a:pt x="1408" y="304"/>
                      </a:lnTo>
                      <a:lnTo>
                        <a:pt x="1376" y="272"/>
                      </a:lnTo>
                      <a:lnTo>
                        <a:pt x="1344" y="240"/>
                      </a:lnTo>
                      <a:lnTo>
                        <a:pt x="1312" y="224"/>
                      </a:lnTo>
                      <a:lnTo>
                        <a:pt x="1264" y="192"/>
                      </a:lnTo>
                      <a:lnTo>
                        <a:pt x="1232" y="160"/>
                      </a:lnTo>
                      <a:lnTo>
                        <a:pt x="1200" y="144"/>
                      </a:lnTo>
                      <a:lnTo>
                        <a:pt x="1152" y="112"/>
                      </a:lnTo>
                      <a:lnTo>
                        <a:pt x="1120" y="96"/>
                      </a:lnTo>
                      <a:lnTo>
                        <a:pt x="1072" y="64"/>
                      </a:lnTo>
                      <a:lnTo>
                        <a:pt x="1024" y="48"/>
                      </a:lnTo>
                      <a:lnTo>
                        <a:pt x="992" y="32"/>
                      </a:lnTo>
                      <a:lnTo>
                        <a:pt x="960" y="16"/>
                      </a:lnTo>
                      <a:lnTo>
                        <a:pt x="928" y="16"/>
                      </a:lnTo>
                      <a:lnTo>
                        <a:pt x="896" y="0"/>
                      </a:lnTo>
                      <a:lnTo>
                        <a:pt x="864" y="0"/>
                      </a:lnTo>
                      <a:lnTo>
                        <a:pt x="832" y="16"/>
                      </a:lnTo>
                      <a:lnTo>
                        <a:pt x="800" y="16"/>
                      </a:lnTo>
                      <a:lnTo>
                        <a:pt x="768" y="32"/>
                      </a:lnTo>
                      <a:lnTo>
                        <a:pt x="736" y="32"/>
                      </a:lnTo>
                      <a:lnTo>
                        <a:pt x="704" y="48"/>
                      </a:lnTo>
                      <a:lnTo>
                        <a:pt x="656" y="64"/>
                      </a:lnTo>
                      <a:lnTo>
                        <a:pt x="624" y="80"/>
                      </a:lnTo>
                      <a:lnTo>
                        <a:pt x="592" y="96"/>
                      </a:lnTo>
                      <a:lnTo>
                        <a:pt x="560" y="112"/>
                      </a:lnTo>
                      <a:lnTo>
                        <a:pt x="528" y="144"/>
                      </a:lnTo>
                      <a:lnTo>
                        <a:pt x="480" y="160"/>
                      </a:lnTo>
                      <a:lnTo>
                        <a:pt x="448" y="192"/>
                      </a:lnTo>
                      <a:lnTo>
                        <a:pt x="416" y="224"/>
                      </a:lnTo>
                      <a:lnTo>
                        <a:pt x="400" y="240"/>
                      </a:lnTo>
                      <a:lnTo>
                        <a:pt x="368" y="272"/>
                      </a:lnTo>
                      <a:lnTo>
                        <a:pt x="352" y="304"/>
                      </a:lnTo>
                      <a:lnTo>
                        <a:pt x="352" y="336"/>
                      </a:lnTo>
                      <a:lnTo>
                        <a:pt x="336" y="368"/>
                      </a:lnTo>
                      <a:lnTo>
                        <a:pt x="336" y="416"/>
                      </a:lnTo>
                      <a:lnTo>
                        <a:pt x="320" y="448"/>
                      </a:lnTo>
                      <a:lnTo>
                        <a:pt x="320" y="496"/>
                      </a:lnTo>
                      <a:lnTo>
                        <a:pt x="304" y="528"/>
                      </a:lnTo>
                      <a:lnTo>
                        <a:pt x="288" y="576"/>
                      </a:lnTo>
                      <a:lnTo>
                        <a:pt x="272" y="608"/>
                      </a:lnTo>
                      <a:lnTo>
                        <a:pt x="256" y="640"/>
                      </a:lnTo>
                      <a:lnTo>
                        <a:pt x="240" y="672"/>
                      </a:lnTo>
                      <a:lnTo>
                        <a:pt x="208" y="720"/>
                      </a:lnTo>
                      <a:lnTo>
                        <a:pt x="176" y="752"/>
                      </a:lnTo>
                      <a:lnTo>
                        <a:pt x="144" y="800"/>
                      </a:lnTo>
                      <a:lnTo>
                        <a:pt x="112" y="847"/>
                      </a:lnTo>
                      <a:lnTo>
                        <a:pt x="80" y="895"/>
                      </a:lnTo>
                      <a:lnTo>
                        <a:pt x="48" y="943"/>
                      </a:lnTo>
                      <a:lnTo>
                        <a:pt x="32" y="991"/>
                      </a:lnTo>
                      <a:lnTo>
                        <a:pt x="16" y="1039"/>
                      </a:lnTo>
                      <a:lnTo>
                        <a:pt x="16" y="1087"/>
                      </a:lnTo>
                      <a:lnTo>
                        <a:pt x="0" y="1135"/>
                      </a:lnTo>
                      <a:lnTo>
                        <a:pt x="0" y="1183"/>
                      </a:lnTo>
                      <a:lnTo>
                        <a:pt x="16" y="1231"/>
                      </a:lnTo>
                      <a:lnTo>
                        <a:pt x="16" y="1279"/>
                      </a:lnTo>
                      <a:lnTo>
                        <a:pt x="32" y="1327"/>
                      </a:lnTo>
                      <a:lnTo>
                        <a:pt x="32" y="1375"/>
                      </a:lnTo>
                      <a:lnTo>
                        <a:pt x="48" y="1407"/>
                      </a:lnTo>
                      <a:lnTo>
                        <a:pt x="64" y="1455"/>
                      </a:lnTo>
                      <a:lnTo>
                        <a:pt x="80" y="1487"/>
                      </a:lnTo>
                      <a:lnTo>
                        <a:pt x="112" y="1519"/>
                      </a:lnTo>
                      <a:lnTo>
                        <a:pt x="128" y="1551"/>
                      </a:lnTo>
                      <a:lnTo>
                        <a:pt x="176" y="1599"/>
                      </a:lnTo>
                      <a:lnTo>
                        <a:pt x="208" y="1631"/>
                      </a:lnTo>
                      <a:lnTo>
                        <a:pt x="240" y="1647"/>
                      </a:lnTo>
                      <a:lnTo>
                        <a:pt x="272" y="1647"/>
                      </a:lnTo>
                      <a:lnTo>
                        <a:pt x="304" y="1663"/>
                      </a:lnTo>
                      <a:lnTo>
                        <a:pt x="336" y="1663"/>
                      </a:lnTo>
                      <a:lnTo>
                        <a:pt x="384" y="1647"/>
                      </a:lnTo>
                      <a:lnTo>
                        <a:pt x="416" y="1647"/>
                      </a:lnTo>
                      <a:lnTo>
                        <a:pt x="464" y="1647"/>
                      </a:lnTo>
                      <a:lnTo>
                        <a:pt x="512" y="1631"/>
                      </a:lnTo>
                      <a:lnTo>
                        <a:pt x="544" y="1631"/>
                      </a:lnTo>
                      <a:lnTo>
                        <a:pt x="592" y="1631"/>
                      </a:lnTo>
                      <a:lnTo>
                        <a:pt x="624" y="1615"/>
                      </a:lnTo>
                      <a:lnTo>
                        <a:pt x="672" y="1615"/>
                      </a:lnTo>
                      <a:lnTo>
                        <a:pt x="704" y="1599"/>
                      </a:lnTo>
                      <a:lnTo>
                        <a:pt x="736" y="1583"/>
                      </a:lnTo>
                      <a:lnTo>
                        <a:pt x="768" y="1567"/>
                      </a:lnTo>
                      <a:lnTo>
                        <a:pt x="800" y="1567"/>
                      </a:lnTo>
                      <a:lnTo>
                        <a:pt x="832" y="1551"/>
                      </a:lnTo>
                      <a:lnTo>
                        <a:pt x="864" y="1535"/>
                      </a:lnTo>
                      <a:lnTo>
                        <a:pt x="896" y="1503"/>
                      </a:lnTo>
                      <a:lnTo>
                        <a:pt x="928" y="1471"/>
                      </a:lnTo>
                      <a:lnTo>
                        <a:pt x="944" y="1439"/>
                      </a:lnTo>
                      <a:lnTo>
                        <a:pt x="960" y="1423"/>
                      </a:lnTo>
                      <a:lnTo>
                        <a:pt x="976" y="1391"/>
                      </a:lnTo>
                      <a:lnTo>
                        <a:pt x="992" y="1359"/>
                      </a:lnTo>
                      <a:lnTo>
                        <a:pt x="1008" y="1343"/>
                      </a:lnTo>
                      <a:lnTo>
                        <a:pt x="1040" y="1295"/>
                      </a:lnTo>
                      <a:lnTo>
                        <a:pt x="1056" y="1263"/>
                      </a:lnTo>
                      <a:lnTo>
                        <a:pt x="1088" y="1231"/>
                      </a:lnTo>
                      <a:lnTo>
                        <a:pt x="1120" y="1183"/>
                      </a:lnTo>
                      <a:lnTo>
                        <a:pt x="1152" y="1167"/>
                      </a:lnTo>
                      <a:lnTo>
                        <a:pt x="1184" y="1135"/>
                      </a:lnTo>
                      <a:lnTo>
                        <a:pt x="1216" y="1119"/>
                      </a:lnTo>
                      <a:lnTo>
                        <a:pt x="1232" y="1087"/>
                      </a:lnTo>
                      <a:lnTo>
                        <a:pt x="1264" y="1071"/>
                      </a:lnTo>
                      <a:lnTo>
                        <a:pt x="1296" y="1055"/>
                      </a:lnTo>
                      <a:lnTo>
                        <a:pt x="1328" y="1023"/>
                      </a:lnTo>
                      <a:lnTo>
                        <a:pt x="1360" y="1007"/>
                      </a:lnTo>
                      <a:lnTo>
                        <a:pt x="1392" y="991"/>
                      </a:lnTo>
                      <a:lnTo>
                        <a:pt x="1424" y="975"/>
                      </a:lnTo>
                      <a:lnTo>
                        <a:pt x="1456" y="943"/>
                      </a:lnTo>
                      <a:lnTo>
                        <a:pt x="1472" y="911"/>
                      </a:lnTo>
                      <a:lnTo>
                        <a:pt x="1504" y="879"/>
                      </a:lnTo>
                      <a:lnTo>
                        <a:pt x="1520" y="832"/>
                      </a:lnTo>
                      <a:lnTo>
                        <a:pt x="1520" y="800"/>
                      </a:lnTo>
                      <a:lnTo>
                        <a:pt x="1536" y="768"/>
                      </a:lnTo>
                      <a:lnTo>
                        <a:pt x="1552" y="736"/>
                      </a:lnTo>
                      <a:lnTo>
                        <a:pt x="1552" y="704"/>
                      </a:lnTo>
                      <a:lnTo>
                        <a:pt x="1568" y="688"/>
                      </a:lnTo>
                      <a:lnTo>
                        <a:pt x="1568" y="656"/>
                      </a:lnTo>
                      <a:lnTo>
                        <a:pt x="1568" y="624"/>
                      </a:lnTo>
                      <a:lnTo>
                        <a:pt x="1568" y="608"/>
                      </a:lnTo>
                      <a:lnTo>
                        <a:pt x="1568" y="576"/>
                      </a:lnTo>
                      <a:lnTo>
                        <a:pt x="1552" y="544"/>
                      </a:lnTo>
                      <a:lnTo>
                        <a:pt x="1552" y="512"/>
                      </a:lnTo>
                      <a:lnTo>
                        <a:pt x="1552" y="496"/>
                      </a:lnTo>
                      <a:lnTo>
                        <a:pt x="1536" y="464"/>
                      </a:lnTo>
                      <a:lnTo>
                        <a:pt x="1520" y="448"/>
                      </a:lnTo>
                      <a:lnTo>
                        <a:pt x="1520" y="432"/>
                      </a:lnTo>
                      <a:lnTo>
                        <a:pt x="1504" y="400"/>
                      </a:lnTo>
                      <a:lnTo>
                        <a:pt x="1488" y="384"/>
                      </a:lnTo>
                      <a:lnTo>
                        <a:pt x="1472" y="368"/>
                      </a:lnTo>
                      <a:lnTo>
                        <a:pt x="1456" y="352"/>
                      </a:lnTo>
                      <a:lnTo>
                        <a:pt x="1440" y="352"/>
                      </a:lnTo>
                      <a:lnTo>
                        <a:pt x="1472" y="384"/>
                      </a:lnTo>
                      <a:close/>
                    </a:path>
                  </a:pathLst>
                </a:custGeom>
                <a:solidFill>
                  <a:srgbClr val="6FA28B">
                    <a:alpha val="5882"/>
                  </a:srgbClr>
                </a:solidFill>
                <a:ln w="12700">
                  <a:solidFill>
                    <a:srgbClr val="6FA28B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2" name="Freeform 35"/>
                <p:cNvSpPr>
                  <a:spLocks noChangeAspect="1"/>
                </p:cNvSpPr>
                <p:nvPr/>
              </p:nvSpPr>
              <p:spPr bwMode="auto">
                <a:xfrm>
                  <a:off x="992" y="1872"/>
                  <a:ext cx="1568" cy="1663"/>
                </a:xfrm>
                <a:custGeom>
                  <a:avLst/>
                  <a:gdLst>
                    <a:gd name="T0" fmla="*/ 1408 w 1568"/>
                    <a:gd name="T1" fmla="*/ 304 h 1663"/>
                    <a:gd name="T2" fmla="*/ 1344 w 1568"/>
                    <a:gd name="T3" fmla="*/ 240 h 1663"/>
                    <a:gd name="T4" fmla="*/ 1232 w 1568"/>
                    <a:gd name="T5" fmla="*/ 160 h 1663"/>
                    <a:gd name="T6" fmla="*/ 1120 w 1568"/>
                    <a:gd name="T7" fmla="*/ 96 h 1663"/>
                    <a:gd name="T8" fmla="*/ 1024 w 1568"/>
                    <a:gd name="T9" fmla="*/ 48 h 1663"/>
                    <a:gd name="T10" fmla="*/ 928 w 1568"/>
                    <a:gd name="T11" fmla="*/ 16 h 1663"/>
                    <a:gd name="T12" fmla="*/ 832 w 1568"/>
                    <a:gd name="T13" fmla="*/ 16 h 1663"/>
                    <a:gd name="T14" fmla="*/ 768 w 1568"/>
                    <a:gd name="T15" fmla="*/ 32 h 1663"/>
                    <a:gd name="T16" fmla="*/ 656 w 1568"/>
                    <a:gd name="T17" fmla="*/ 64 h 1663"/>
                    <a:gd name="T18" fmla="*/ 560 w 1568"/>
                    <a:gd name="T19" fmla="*/ 112 h 1663"/>
                    <a:gd name="T20" fmla="*/ 480 w 1568"/>
                    <a:gd name="T21" fmla="*/ 160 h 1663"/>
                    <a:gd name="T22" fmla="*/ 400 w 1568"/>
                    <a:gd name="T23" fmla="*/ 240 h 1663"/>
                    <a:gd name="T24" fmla="*/ 352 w 1568"/>
                    <a:gd name="T25" fmla="*/ 336 h 1663"/>
                    <a:gd name="T26" fmla="*/ 336 w 1568"/>
                    <a:gd name="T27" fmla="*/ 416 h 1663"/>
                    <a:gd name="T28" fmla="*/ 304 w 1568"/>
                    <a:gd name="T29" fmla="*/ 528 h 1663"/>
                    <a:gd name="T30" fmla="*/ 256 w 1568"/>
                    <a:gd name="T31" fmla="*/ 640 h 1663"/>
                    <a:gd name="T32" fmla="*/ 208 w 1568"/>
                    <a:gd name="T33" fmla="*/ 720 h 1663"/>
                    <a:gd name="T34" fmla="*/ 112 w 1568"/>
                    <a:gd name="T35" fmla="*/ 847 h 1663"/>
                    <a:gd name="T36" fmla="*/ 32 w 1568"/>
                    <a:gd name="T37" fmla="*/ 991 h 1663"/>
                    <a:gd name="T38" fmla="*/ 16 w 1568"/>
                    <a:gd name="T39" fmla="*/ 1087 h 1663"/>
                    <a:gd name="T40" fmla="*/ 16 w 1568"/>
                    <a:gd name="T41" fmla="*/ 1231 h 1663"/>
                    <a:gd name="T42" fmla="*/ 32 w 1568"/>
                    <a:gd name="T43" fmla="*/ 1375 h 1663"/>
                    <a:gd name="T44" fmla="*/ 64 w 1568"/>
                    <a:gd name="T45" fmla="*/ 1455 h 1663"/>
                    <a:gd name="T46" fmla="*/ 128 w 1568"/>
                    <a:gd name="T47" fmla="*/ 1551 h 1663"/>
                    <a:gd name="T48" fmla="*/ 240 w 1568"/>
                    <a:gd name="T49" fmla="*/ 1647 h 1663"/>
                    <a:gd name="T50" fmla="*/ 304 w 1568"/>
                    <a:gd name="T51" fmla="*/ 1663 h 1663"/>
                    <a:gd name="T52" fmla="*/ 416 w 1568"/>
                    <a:gd name="T53" fmla="*/ 1647 h 1663"/>
                    <a:gd name="T54" fmla="*/ 544 w 1568"/>
                    <a:gd name="T55" fmla="*/ 1631 h 1663"/>
                    <a:gd name="T56" fmla="*/ 624 w 1568"/>
                    <a:gd name="T57" fmla="*/ 1615 h 1663"/>
                    <a:gd name="T58" fmla="*/ 736 w 1568"/>
                    <a:gd name="T59" fmla="*/ 1583 h 1663"/>
                    <a:gd name="T60" fmla="*/ 832 w 1568"/>
                    <a:gd name="T61" fmla="*/ 1551 h 1663"/>
                    <a:gd name="T62" fmla="*/ 896 w 1568"/>
                    <a:gd name="T63" fmla="*/ 1503 h 1663"/>
                    <a:gd name="T64" fmla="*/ 960 w 1568"/>
                    <a:gd name="T65" fmla="*/ 1423 h 1663"/>
                    <a:gd name="T66" fmla="*/ 1008 w 1568"/>
                    <a:gd name="T67" fmla="*/ 1343 h 1663"/>
                    <a:gd name="T68" fmla="*/ 1056 w 1568"/>
                    <a:gd name="T69" fmla="*/ 1263 h 1663"/>
                    <a:gd name="T70" fmla="*/ 1152 w 1568"/>
                    <a:gd name="T71" fmla="*/ 1167 h 1663"/>
                    <a:gd name="T72" fmla="*/ 1232 w 1568"/>
                    <a:gd name="T73" fmla="*/ 1087 h 1663"/>
                    <a:gd name="T74" fmla="*/ 1296 w 1568"/>
                    <a:gd name="T75" fmla="*/ 1055 h 1663"/>
                    <a:gd name="T76" fmla="*/ 1392 w 1568"/>
                    <a:gd name="T77" fmla="*/ 991 h 1663"/>
                    <a:gd name="T78" fmla="*/ 1472 w 1568"/>
                    <a:gd name="T79" fmla="*/ 911 h 1663"/>
                    <a:gd name="T80" fmla="*/ 1520 w 1568"/>
                    <a:gd name="T81" fmla="*/ 832 h 1663"/>
                    <a:gd name="T82" fmla="*/ 1552 w 1568"/>
                    <a:gd name="T83" fmla="*/ 736 h 1663"/>
                    <a:gd name="T84" fmla="*/ 1568 w 1568"/>
                    <a:gd name="T85" fmla="*/ 656 h 1663"/>
                    <a:gd name="T86" fmla="*/ 1568 w 1568"/>
                    <a:gd name="T87" fmla="*/ 608 h 1663"/>
                    <a:gd name="T88" fmla="*/ 1552 w 1568"/>
                    <a:gd name="T89" fmla="*/ 512 h 1663"/>
                    <a:gd name="T90" fmla="*/ 1520 w 1568"/>
                    <a:gd name="T91" fmla="*/ 448 h 1663"/>
                    <a:gd name="T92" fmla="*/ 1504 w 1568"/>
                    <a:gd name="T93" fmla="*/ 400 h 1663"/>
                    <a:gd name="T94" fmla="*/ 1456 w 1568"/>
                    <a:gd name="T95" fmla="*/ 352 h 166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568"/>
                    <a:gd name="T145" fmla="*/ 0 h 1663"/>
                    <a:gd name="T146" fmla="*/ 1568 w 1568"/>
                    <a:gd name="T147" fmla="*/ 1663 h 166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568" h="1663">
                      <a:moveTo>
                        <a:pt x="1456" y="352"/>
                      </a:moveTo>
                      <a:lnTo>
                        <a:pt x="1456" y="352"/>
                      </a:lnTo>
                      <a:lnTo>
                        <a:pt x="1424" y="336"/>
                      </a:lnTo>
                      <a:lnTo>
                        <a:pt x="1408" y="304"/>
                      </a:lnTo>
                      <a:lnTo>
                        <a:pt x="1376" y="272"/>
                      </a:lnTo>
                      <a:lnTo>
                        <a:pt x="1344" y="240"/>
                      </a:lnTo>
                      <a:lnTo>
                        <a:pt x="1312" y="224"/>
                      </a:lnTo>
                      <a:lnTo>
                        <a:pt x="1264" y="192"/>
                      </a:lnTo>
                      <a:lnTo>
                        <a:pt x="1232" y="160"/>
                      </a:lnTo>
                      <a:lnTo>
                        <a:pt x="1200" y="144"/>
                      </a:lnTo>
                      <a:lnTo>
                        <a:pt x="1152" y="112"/>
                      </a:lnTo>
                      <a:lnTo>
                        <a:pt x="1120" y="96"/>
                      </a:lnTo>
                      <a:lnTo>
                        <a:pt x="1072" y="64"/>
                      </a:lnTo>
                      <a:lnTo>
                        <a:pt x="1024" y="48"/>
                      </a:lnTo>
                      <a:lnTo>
                        <a:pt x="992" y="32"/>
                      </a:lnTo>
                      <a:lnTo>
                        <a:pt x="960" y="16"/>
                      </a:lnTo>
                      <a:lnTo>
                        <a:pt x="928" y="16"/>
                      </a:lnTo>
                      <a:lnTo>
                        <a:pt x="896" y="0"/>
                      </a:lnTo>
                      <a:lnTo>
                        <a:pt x="864" y="0"/>
                      </a:lnTo>
                      <a:lnTo>
                        <a:pt x="832" y="16"/>
                      </a:lnTo>
                      <a:lnTo>
                        <a:pt x="800" y="16"/>
                      </a:lnTo>
                      <a:lnTo>
                        <a:pt x="768" y="32"/>
                      </a:lnTo>
                      <a:lnTo>
                        <a:pt x="736" y="32"/>
                      </a:lnTo>
                      <a:lnTo>
                        <a:pt x="704" y="48"/>
                      </a:lnTo>
                      <a:lnTo>
                        <a:pt x="656" y="64"/>
                      </a:lnTo>
                      <a:lnTo>
                        <a:pt x="624" y="80"/>
                      </a:lnTo>
                      <a:lnTo>
                        <a:pt x="592" y="96"/>
                      </a:lnTo>
                      <a:lnTo>
                        <a:pt x="560" y="112"/>
                      </a:lnTo>
                      <a:lnTo>
                        <a:pt x="528" y="144"/>
                      </a:lnTo>
                      <a:lnTo>
                        <a:pt x="480" y="160"/>
                      </a:lnTo>
                      <a:lnTo>
                        <a:pt x="448" y="192"/>
                      </a:lnTo>
                      <a:lnTo>
                        <a:pt x="416" y="224"/>
                      </a:lnTo>
                      <a:lnTo>
                        <a:pt x="400" y="240"/>
                      </a:lnTo>
                      <a:lnTo>
                        <a:pt x="368" y="272"/>
                      </a:lnTo>
                      <a:lnTo>
                        <a:pt x="352" y="304"/>
                      </a:lnTo>
                      <a:lnTo>
                        <a:pt x="352" y="336"/>
                      </a:lnTo>
                      <a:lnTo>
                        <a:pt x="336" y="368"/>
                      </a:lnTo>
                      <a:lnTo>
                        <a:pt x="336" y="416"/>
                      </a:lnTo>
                      <a:lnTo>
                        <a:pt x="320" y="448"/>
                      </a:lnTo>
                      <a:lnTo>
                        <a:pt x="320" y="496"/>
                      </a:lnTo>
                      <a:lnTo>
                        <a:pt x="304" y="528"/>
                      </a:lnTo>
                      <a:lnTo>
                        <a:pt x="288" y="576"/>
                      </a:lnTo>
                      <a:lnTo>
                        <a:pt x="272" y="608"/>
                      </a:lnTo>
                      <a:lnTo>
                        <a:pt x="256" y="640"/>
                      </a:lnTo>
                      <a:lnTo>
                        <a:pt x="240" y="672"/>
                      </a:lnTo>
                      <a:lnTo>
                        <a:pt x="208" y="720"/>
                      </a:lnTo>
                      <a:lnTo>
                        <a:pt x="176" y="752"/>
                      </a:lnTo>
                      <a:lnTo>
                        <a:pt x="144" y="800"/>
                      </a:lnTo>
                      <a:lnTo>
                        <a:pt x="112" y="847"/>
                      </a:lnTo>
                      <a:lnTo>
                        <a:pt x="80" y="895"/>
                      </a:lnTo>
                      <a:lnTo>
                        <a:pt x="48" y="943"/>
                      </a:lnTo>
                      <a:lnTo>
                        <a:pt x="32" y="991"/>
                      </a:lnTo>
                      <a:lnTo>
                        <a:pt x="16" y="1039"/>
                      </a:lnTo>
                      <a:lnTo>
                        <a:pt x="16" y="1087"/>
                      </a:lnTo>
                      <a:lnTo>
                        <a:pt x="0" y="1135"/>
                      </a:lnTo>
                      <a:lnTo>
                        <a:pt x="0" y="1183"/>
                      </a:lnTo>
                      <a:lnTo>
                        <a:pt x="16" y="1231"/>
                      </a:lnTo>
                      <a:lnTo>
                        <a:pt x="16" y="1279"/>
                      </a:lnTo>
                      <a:lnTo>
                        <a:pt x="32" y="1327"/>
                      </a:lnTo>
                      <a:lnTo>
                        <a:pt x="32" y="1375"/>
                      </a:lnTo>
                      <a:lnTo>
                        <a:pt x="48" y="1407"/>
                      </a:lnTo>
                      <a:lnTo>
                        <a:pt x="64" y="1455"/>
                      </a:lnTo>
                      <a:lnTo>
                        <a:pt x="80" y="1487"/>
                      </a:lnTo>
                      <a:lnTo>
                        <a:pt x="112" y="1519"/>
                      </a:lnTo>
                      <a:lnTo>
                        <a:pt x="128" y="1551"/>
                      </a:lnTo>
                      <a:lnTo>
                        <a:pt x="176" y="1599"/>
                      </a:lnTo>
                      <a:lnTo>
                        <a:pt x="208" y="1631"/>
                      </a:lnTo>
                      <a:lnTo>
                        <a:pt x="240" y="1647"/>
                      </a:lnTo>
                      <a:lnTo>
                        <a:pt x="272" y="1647"/>
                      </a:lnTo>
                      <a:lnTo>
                        <a:pt x="304" y="1663"/>
                      </a:lnTo>
                      <a:lnTo>
                        <a:pt x="336" y="1663"/>
                      </a:lnTo>
                      <a:lnTo>
                        <a:pt x="384" y="1647"/>
                      </a:lnTo>
                      <a:lnTo>
                        <a:pt x="416" y="1647"/>
                      </a:lnTo>
                      <a:lnTo>
                        <a:pt x="464" y="1647"/>
                      </a:lnTo>
                      <a:lnTo>
                        <a:pt x="512" y="1631"/>
                      </a:lnTo>
                      <a:lnTo>
                        <a:pt x="544" y="1631"/>
                      </a:lnTo>
                      <a:lnTo>
                        <a:pt x="592" y="1631"/>
                      </a:lnTo>
                      <a:lnTo>
                        <a:pt x="624" y="1615"/>
                      </a:lnTo>
                      <a:lnTo>
                        <a:pt x="672" y="1615"/>
                      </a:lnTo>
                      <a:lnTo>
                        <a:pt x="704" y="1599"/>
                      </a:lnTo>
                      <a:lnTo>
                        <a:pt x="736" y="1583"/>
                      </a:lnTo>
                      <a:lnTo>
                        <a:pt x="768" y="1567"/>
                      </a:lnTo>
                      <a:lnTo>
                        <a:pt x="800" y="1567"/>
                      </a:lnTo>
                      <a:lnTo>
                        <a:pt x="832" y="1551"/>
                      </a:lnTo>
                      <a:lnTo>
                        <a:pt x="864" y="1535"/>
                      </a:lnTo>
                      <a:lnTo>
                        <a:pt x="896" y="1503"/>
                      </a:lnTo>
                      <a:lnTo>
                        <a:pt x="928" y="1471"/>
                      </a:lnTo>
                      <a:lnTo>
                        <a:pt x="944" y="1439"/>
                      </a:lnTo>
                      <a:lnTo>
                        <a:pt x="960" y="1423"/>
                      </a:lnTo>
                      <a:lnTo>
                        <a:pt x="976" y="1391"/>
                      </a:lnTo>
                      <a:lnTo>
                        <a:pt x="992" y="1359"/>
                      </a:lnTo>
                      <a:lnTo>
                        <a:pt x="1008" y="1343"/>
                      </a:lnTo>
                      <a:lnTo>
                        <a:pt x="1040" y="1295"/>
                      </a:lnTo>
                      <a:lnTo>
                        <a:pt x="1056" y="1263"/>
                      </a:lnTo>
                      <a:lnTo>
                        <a:pt x="1088" y="1231"/>
                      </a:lnTo>
                      <a:lnTo>
                        <a:pt x="1120" y="1183"/>
                      </a:lnTo>
                      <a:lnTo>
                        <a:pt x="1152" y="1167"/>
                      </a:lnTo>
                      <a:lnTo>
                        <a:pt x="1184" y="1135"/>
                      </a:lnTo>
                      <a:lnTo>
                        <a:pt x="1216" y="1119"/>
                      </a:lnTo>
                      <a:lnTo>
                        <a:pt x="1232" y="1087"/>
                      </a:lnTo>
                      <a:lnTo>
                        <a:pt x="1264" y="1071"/>
                      </a:lnTo>
                      <a:lnTo>
                        <a:pt x="1296" y="1055"/>
                      </a:lnTo>
                      <a:lnTo>
                        <a:pt x="1328" y="1023"/>
                      </a:lnTo>
                      <a:lnTo>
                        <a:pt x="1360" y="1007"/>
                      </a:lnTo>
                      <a:lnTo>
                        <a:pt x="1392" y="991"/>
                      </a:lnTo>
                      <a:lnTo>
                        <a:pt x="1424" y="975"/>
                      </a:lnTo>
                      <a:lnTo>
                        <a:pt x="1456" y="943"/>
                      </a:lnTo>
                      <a:lnTo>
                        <a:pt x="1472" y="911"/>
                      </a:lnTo>
                      <a:lnTo>
                        <a:pt x="1504" y="879"/>
                      </a:lnTo>
                      <a:lnTo>
                        <a:pt x="1520" y="832"/>
                      </a:lnTo>
                      <a:lnTo>
                        <a:pt x="1520" y="800"/>
                      </a:lnTo>
                      <a:lnTo>
                        <a:pt x="1536" y="768"/>
                      </a:lnTo>
                      <a:lnTo>
                        <a:pt x="1552" y="736"/>
                      </a:lnTo>
                      <a:lnTo>
                        <a:pt x="1552" y="704"/>
                      </a:lnTo>
                      <a:lnTo>
                        <a:pt x="1568" y="688"/>
                      </a:lnTo>
                      <a:lnTo>
                        <a:pt x="1568" y="656"/>
                      </a:lnTo>
                      <a:lnTo>
                        <a:pt x="1568" y="624"/>
                      </a:lnTo>
                      <a:lnTo>
                        <a:pt x="1568" y="608"/>
                      </a:lnTo>
                      <a:lnTo>
                        <a:pt x="1568" y="576"/>
                      </a:lnTo>
                      <a:lnTo>
                        <a:pt x="1552" y="544"/>
                      </a:lnTo>
                      <a:lnTo>
                        <a:pt x="1552" y="512"/>
                      </a:lnTo>
                      <a:lnTo>
                        <a:pt x="1552" y="496"/>
                      </a:lnTo>
                      <a:lnTo>
                        <a:pt x="1536" y="464"/>
                      </a:lnTo>
                      <a:lnTo>
                        <a:pt x="1520" y="448"/>
                      </a:lnTo>
                      <a:lnTo>
                        <a:pt x="1520" y="432"/>
                      </a:lnTo>
                      <a:lnTo>
                        <a:pt x="1504" y="400"/>
                      </a:lnTo>
                      <a:lnTo>
                        <a:pt x="1488" y="384"/>
                      </a:lnTo>
                      <a:lnTo>
                        <a:pt x="1472" y="368"/>
                      </a:lnTo>
                      <a:lnTo>
                        <a:pt x="1456" y="352"/>
                      </a:lnTo>
                      <a:lnTo>
                        <a:pt x="1440" y="352"/>
                      </a:lnTo>
                    </a:path>
                  </a:pathLst>
                </a:custGeom>
                <a:noFill/>
                <a:ln w="12700">
                  <a:solidFill>
                    <a:srgbClr val="6FA28B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3" name="Freeform 36"/>
                <p:cNvSpPr>
                  <a:spLocks noChangeAspect="1"/>
                </p:cNvSpPr>
                <p:nvPr/>
              </p:nvSpPr>
              <p:spPr bwMode="auto">
                <a:xfrm>
                  <a:off x="1024" y="1904"/>
                  <a:ext cx="1520" cy="1599"/>
                </a:xfrm>
                <a:custGeom>
                  <a:avLst/>
                  <a:gdLst>
                    <a:gd name="T0" fmla="*/ 1408 w 1520"/>
                    <a:gd name="T1" fmla="*/ 336 h 1599"/>
                    <a:gd name="T2" fmla="*/ 1328 w 1520"/>
                    <a:gd name="T3" fmla="*/ 256 h 1599"/>
                    <a:gd name="T4" fmla="*/ 1232 w 1520"/>
                    <a:gd name="T5" fmla="*/ 176 h 1599"/>
                    <a:gd name="T6" fmla="*/ 1120 w 1520"/>
                    <a:gd name="T7" fmla="*/ 96 h 1599"/>
                    <a:gd name="T8" fmla="*/ 992 w 1520"/>
                    <a:gd name="T9" fmla="*/ 32 h 1599"/>
                    <a:gd name="T10" fmla="*/ 896 w 1520"/>
                    <a:gd name="T11" fmla="*/ 0 h 1599"/>
                    <a:gd name="T12" fmla="*/ 800 w 1520"/>
                    <a:gd name="T13" fmla="*/ 0 h 1599"/>
                    <a:gd name="T14" fmla="*/ 704 w 1520"/>
                    <a:gd name="T15" fmla="*/ 32 h 1599"/>
                    <a:gd name="T16" fmla="*/ 608 w 1520"/>
                    <a:gd name="T17" fmla="*/ 64 h 1599"/>
                    <a:gd name="T18" fmla="*/ 496 w 1520"/>
                    <a:gd name="T19" fmla="*/ 128 h 1599"/>
                    <a:gd name="T20" fmla="*/ 400 w 1520"/>
                    <a:gd name="T21" fmla="*/ 192 h 1599"/>
                    <a:gd name="T22" fmla="*/ 336 w 1520"/>
                    <a:gd name="T23" fmla="*/ 288 h 1599"/>
                    <a:gd name="T24" fmla="*/ 304 w 1520"/>
                    <a:gd name="T25" fmla="*/ 384 h 1599"/>
                    <a:gd name="T26" fmla="*/ 288 w 1520"/>
                    <a:gd name="T27" fmla="*/ 512 h 1599"/>
                    <a:gd name="T28" fmla="*/ 240 w 1520"/>
                    <a:gd name="T29" fmla="*/ 608 h 1599"/>
                    <a:gd name="T30" fmla="*/ 160 w 1520"/>
                    <a:gd name="T31" fmla="*/ 720 h 1599"/>
                    <a:gd name="T32" fmla="*/ 64 w 1520"/>
                    <a:gd name="T33" fmla="*/ 863 h 1599"/>
                    <a:gd name="T34" fmla="*/ 0 w 1520"/>
                    <a:gd name="T35" fmla="*/ 1007 h 1599"/>
                    <a:gd name="T36" fmla="*/ 0 w 1520"/>
                    <a:gd name="T37" fmla="*/ 1151 h 1599"/>
                    <a:gd name="T38" fmla="*/ 16 w 1520"/>
                    <a:gd name="T39" fmla="*/ 1279 h 1599"/>
                    <a:gd name="T40" fmla="*/ 48 w 1520"/>
                    <a:gd name="T41" fmla="*/ 1407 h 1599"/>
                    <a:gd name="T42" fmla="*/ 112 w 1520"/>
                    <a:gd name="T43" fmla="*/ 1503 h 1599"/>
                    <a:gd name="T44" fmla="*/ 224 w 1520"/>
                    <a:gd name="T45" fmla="*/ 1599 h 1599"/>
                    <a:gd name="T46" fmla="*/ 320 w 1520"/>
                    <a:gd name="T47" fmla="*/ 1599 h 1599"/>
                    <a:gd name="T48" fmla="*/ 448 w 1520"/>
                    <a:gd name="T49" fmla="*/ 1583 h 1599"/>
                    <a:gd name="T50" fmla="*/ 560 w 1520"/>
                    <a:gd name="T51" fmla="*/ 1583 h 1599"/>
                    <a:gd name="T52" fmla="*/ 672 w 1520"/>
                    <a:gd name="T53" fmla="*/ 1551 h 1599"/>
                    <a:gd name="T54" fmla="*/ 768 w 1520"/>
                    <a:gd name="T55" fmla="*/ 1503 h 1599"/>
                    <a:gd name="T56" fmla="*/ 864 w 1520"/>
                    <a:gd name="T57" fmla="*/ 1455 h 1599"/>
                    <a:gd name="T58" fmla="*/ 928 w 1520"/>
                    <a:gd name="T59" fmla="*/ 1375 h 1599"/>
                    <a:gd name="T60" fmla="*/ 976 w 1520"/>
                    <a:gd name="T61" fmla="*/ 1295 h 1599"/>
                    <a:gd name="T62" fmla="*/ 1056 w 1520"/>
                    <a:gd name="T63" fmla="*/ 1183 h 1599"/>
                    <a:gd name="T64" fmla="*/ 1136 w 1520"/>
                    <a:gd name="T65" fmla="*/ 1103 h 1599"/>
                    <a:gd name="T66" fmla="*/ 1216 w 1520"/>
                    <a:gd name="T67" fmla="*/ 1023 h 1599"/>
                    <a:gd name="T68" fmla="*/ 1312 w 1520"/>
                    <a:gd name="T69" fmla="*/ 975 h 1599"/>
                    <a:gd name="T70" fmla="*/ 1408 w 1520"/>
                    <a:gd name="T71" fmla="*/ 911 h 1599"/>
                    <a:gd name="T72" fmla="*/ 1456 w 1520"/>
                    <a:gd name="T73" fmla="*/ 800 h 1599"/>
                    <a:gd name="T74" fmla="*/ 1488 w 1520"/>
                    <a:gd name="T75" fmla="*/ 704 h 1599"/>
                    <a:gd name="T76" fmla="*/ 1520 w 1520"/>
                    <a:gd name="T77" fmla="*/ 624 h 1599"/>
                    <a:gd name="T78" fmla="*/ 1504 w 1520"/>
                    <a:gd name="T79" fmla="*/ 544 h 1599"/>
                    <a:gd name="T80" fmla="*/ 1504 w 1520"/>
                    <a:gd name="T81" fmla="*/ 464 h 1599"/>
                    <a:gd name="T82" fmla="*/ 1456 w 1520"/>
                    <a:gd name="T83" fmla="*/ 400 h 1599"/>
                    <a:gd name="T84" fmla="*/ 1408 w 1520"/>
                    <a:gd name="T85" fmla="*/ 336 h 159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520"/>
                    <a:gd name="T130" fmla="*/ 0 h 1599"/>
                    <a:gd name="T131" fmla="*/ 1520 w 1520"/>
                    <a:gd name="T132" fmla="*/ 1599 h 159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520" h="1599">
                      <a:moveTo>
                        <a:pt x="1424" y="368"/>
                      </a:moveTo>
                      <a:lnTo>
                        <a:pt x="1424" y="352"/>
                      </a:lnTo>
                      <a:lnTo>
                        <a:pt x="1408" y="336"/>
                      </a:lnTo>
                      <a:lnTo>
                        <a:pt x="1376" y="304"/>
                      </a:lnTo>
                      <a:lnTo>
                        <a:pt x="1360" y="288"/>
                      </a:lnTo>
                      <a:lnTo>
                        <a:pt x="1328" y="256"/>
                      </a:lnTo>
                      <a:lnTo>
                        <a:pt x="1296" y="224"/>
                      </a:lnTo>
                      <a:lnTo>
                        <a:pt x="1264" y="208"/>
                      </a:lnTo>
                      <a:lnTo>
                        <a:pt x="1232" y="176"/>
                      </a:lnTo>
                      <a:lnTo>
                        <a:pt x="1184" y="144"/>
                      </a:lnTo>
                      <a:lnTo>
                        <a:pt x="1152" y="128"/>
                      </a:lnTo>
                      <a:lnTo>
                        <a:pt x="1120" y="96"/>
                      </a:lnTo>
                      <a:lnTo>
                        <a:pt x="1072" y="80"/>
                      </a:lnTo>
                      <a:lnTo>
                        <a:pt x="1024" y="48"/>
                      </a:lnTo>
                      <a:lnTo>
                        <a:pt x="992" y="32"/>
                      </a:lnTo>
                      <a:lnTo>
                        <a:pt x="960" y="16"/>
                      </a:lnTo>
                      <a:lnTo>
                        <a:pt x="928" y="16"/>
                      </a:lnTo>
                      <a:lnTo>
                        <a:pt x="896" y="0"/>
                      </a:lnTo>
                      <a:lnTo>
                        <a:pt x="864" y="0"/>
                      </a:lnTo>
                      <a:lnTo>
                        <a:pt x="832" y="0"/>
                      </a:lnTo>
                      <a:lnTo>
                        <a:pt x="800" y="0"/>
                      </a:lnTo>
                      <a:lnTo>
                        <a:pt x="768" y="0"/>
                      </a:lnTo>
                      <a:lnTo>
                        <a:pt x="736" y="16"/>
                      </a:lnTo>
                      <a:lnTo>
                        <a:pt x="704" y="32"/>
                      </a:lnTo>
                      <a:lnTo>
                        <a:pt x="672" y="32"/>
                      </a:lnTo>
                      <a:lnTo>
                        <a:pt x="640" y="48"/>
                      </a:lnTo>
                      <a:lnTo>
                        <a:pt x="608" y="64"/>
                      </a:lnTo>
                      <a:lnTo>
                        <a:pt x="560" y="80"/>
                      </a:lnTo>
                      <a:lnTo>
                        <a:pt x="528" y="112"/>
                      </a:lnTo>
                      <a:lnTo>
                        <a:pt x="496" y="128"/>
                      </a:lnTo>
                      <a:lnTo>
                        <a:pt x="464" y="144"/>
                      </a:lnTo>
                      <a:lnTo>
                        <a:pt x="432" y="176"/>
                      </a:lnTo>
                      <a:lnTo>
                        <a:pt x="400" y="192"/>
                      </a:lnTo>
                      <a:lnTo>
                        <a:pt x="368" y="224"/>
                      </a:lnTo>
                      <a:lnTo>
                        <a:pt x="352" y="256"/>
                      </a:lnTo>
                      <a:lnTo>
                        <a:pt x="336" y="288"/>
                      </a:lnTo>
                      <a:lnTo>
                        <a:pt x="320" y="320"/>
                      </a:lnTo>
                      <a:lnTo>
                        <a:pt x="320" y="352"/>
                      </a:lnTo>
                      <a:lnTo>
                        <a:pt x="304" y="384"/>
                      </a:lnTo>
                      <a:lnTo>
                        <a:pt x="304" y="432"/>
                      </a:lnTo>
                      <a:lnTo>
                        <a:pt x="288" y="464"/>
                      </a:lnTo>
                      <a:lnTo>
                        <a:pt x="288" y="512"/>
                      </a:lnTo>
                      <a:lnTo>
                        <a:pt x="272" y="544"/>
                      </a:lnTo>
                      <a:lnTo>
                        <a:pt x="256" y="576"/>
                      </a:lnTo>
                      <a:lnTo>
                        <a:pt x="240" y="608"/>
                      </a:lnTo>
                      <a:lnTo>
                        <a:pt x="224" y="656"/>
                      </a:lnTo>
                      <a:lnTo>
                        <a:pt x="192" y="688"/>
                      </a:lnTo>
                      <a:lnTo>
                        <a:pt x="160" y="720"/>
                      </a:lnTo>
                      <a:lnTo>
                        <a:pt x="128" y="768"/>
                      </a:lnTo>
                      <a:lnTo>
                        <a:pt x="96" y="815"/>
                      </a:lnTo>
                      <a:lnTo>
                        <a:pt x="64" y="863"/>
                      </a:lnTo>
                      <a:lnTo>
                        <a:pt x="32" y="911"/>
                      </a:lnTo>
                      <a:lnTo>
                        <a:pt x="16" y="959"/>
                      </a:lnTo>
                      <a:lnTo>
                        <a:pt x="0" y="1007"/>
                      </a:lnTo>
                      <a:lnTo>
                        <a:pt x="0" y="1055"/>
                      </a:lnTo>
                      <a:lnTo>
                        <a:pt x="0" y="1103"/>
                      </a:lnTo>
                      <a:lnTo>
                        <a:pt x="0" y="1151"/>
                      </a:lnTo>
                      <a:lnTo>
                        <a:pt x="0" y="1199"/>
                      </a:lnTo>
                      <a:lnTo>
                        <a:pt x="0" y="1247"/>
                      </a:lnTo>
                      <a:lnTo>
                        <a:pt x="16" y="1279"/>
                      </a:lnTo>
                      <a:lnTo>
                        <a:pt x="16" y="1327"/>
                      </a:lnTo>
                      <a:lnTo>
                        <a:pt x="32" y="1359"/>
                      </a:lnTo>
                      <a:lnTo>
                        <a:pt x="48" y="1407"/>
                      </a:lnTo>
                      <a:lnTo>
                        <a:pt x="64" y="1439"/>
                      </a:lnTo>
                      <a:lnTo>
                        <a:pt x="96" y="1471"/>
                      </a:lnTo>
                      <a:lnTo>
                        <a:pt x="112" y="1503"/>
                      </a:lnTo>
                      <a:lnTo>
                        <a:pt x="160" y="1535"/>
                      </a:lnTo>
                      <a:lnTo>
                        <a:pt x="192" y="1567"/>
                      </a:lnTo>
                      <a:lnTo>
                        <a:pt x="224" y="1599"/>
                      </a:lnTo>
                      <a:lnTo>
                        <a:pt x="256" y="1599"/>
                      </a:lnTo>
                      <a:lnTo>
                        <a:pt x="288" y="1599"/>
                      </a:lnTo>
                      <a:lnTo>
                        <a:pt x="320" y="1599"/>
                      </a:lnTo>
                      <a:lnTo>
                        <a:pt x="352" y="1599"/>
                      </a:lnTo>
                      <a:lnTo>
                        <a:pt x="400" y="1599"/>
                      </a:lnTo>
                      <a:lnTo>
                        <a:pt x="448" y="1583"/>
                      </a:lnTo>
                      <a:lnTo>
                        <a:pt x="480" y="1583"/>
                      </a:lnTo>
                      <a:lnTo>
                        <a:pt x="528" y="1583"/>
                      </a:lnTo>
                      <a:lnTo>
                        <a:pt x="560" y="1583"/>
                      </a:lnTo>
                      <a:lnTo>
                        <a:pt x="592" y="1567"/>
                      </a:lnTo>
                      <a:lnTo>
                        <a:pt x="640" y="1551"/>
                      </a:lnTo>
                      <a:lnTo>
                        <a:pt x="672" y="1551"/>
                      </a:lnTo>
                      <a:lnTo>
                        <a:pt x="704" y="1535"/>
                      </a:lnTo>
                      <a:lnTo>
                        <a:pt x="736" y="1519"/>
                      </a:lnTo>
                      <a:lnTo>
                        <a:pt x="768" y="1503"/>
                      </a:lnTo>
                      <a:lnTo>
                        <a:pt x="800" y="1503"/>
                      </a:lnTo>
                      <a:lnTo>
                        <a:pt x="832" y="1487"/>
                      </a:lnTo>
                      <a:lnTo>
                        <a:pt x="864" y="1455"/>
                      </a:lnTo>
                      <a:lnTo>
                        <a:pt x="896" y="1423"/>
                      </a:lnTo>
                      <a:lnTo>
                        <a:pt x="912" y="1391"/>
                      </a:lnTo>
                      <a:lnTo>
                        <a:pt x="928" y="1375"/>
                      </a:lnTo>
                      <a:lnTo>
                        <a:pt x="944" y="1343"/>
                      </a:lnTo>
                      <a:lnTo>
                        <a:pt x="960" y="1327"/>
                      </a:lnTo>
                      <a:lnTo>
                        <a:pt x="976" y="1295"/>
                      </a:lnTo>
                      <a:lnTo>
                        <a:pt x="992" y="1263"/>
                      </a:lnTo>
                      <a:lnTo>
                        <a:pt x="1024" y="1215"/>
                      </a:lnTo>
                      <a:lnTo>
                        <a:pt x="1056" y="1183"/>
                      </a:lnTo>
                      <a:lnTo>
                        <a:pt x="1088" y="1151"/>
                      </a:lnTo>
                      <a:lnTo>
                        <a:pt x="1120" y="1119"/>
                      </a:lnTo>
                      <a:lnTo>
                        <a:pt x="1136" y="1103"/>
                      </a:lnTo>
                      <a:lnTo>
                        <a:pt x="1168" y="1071"/>
                      </a:lnTo>
                      <a:lnTo>
                        <a:pt x="1200" y="1055"/>
                      </a:lnTo>
                      <a:lnTo>
                        <a:pt x="1216" y="1023"/>
                      </a:lnTo>
                      <a:lnTo>
                        <a:pt x="1248" y="1007"/>
                      </a:lnTo>
                      <a:lnTo>
                        <a:pt x="1280" y="991"/>
                      </a:lnTo>
                      <a:lnTo>
                        <a:pt x="1312" y="975"/>
                      </a:lnTo>
                      <a:lnTo>
                        <a:pt x="1344" y="959"/>
                      </a:lnTo>
                      <a:lnTo>
                        <a:pt x="1376" y="927"/>
                      </a:lnTo>
                      <a:lnTo>
                        <a:pt x="1408" y="911"/>
                      </a:lnTo>
                      <a:lnTo>
                        <a:pt x="1424" y="879"/>
                      </a:lnTo>
                      <a:lnTo>
                        <a:pt x="1456" y="847"/>
                      </a:lnTo>
                      <a:lnTo>
                        <a:pt x="1456" y="800"/>
                      </a:lnTo>
                      <a:lnTo>
                        <a:pt x="1472" y="768"/>
                      </a:lnTo>
                      <a:lnTo>
                        <a:pt x="1488" y="736"/>
                      </a:lnTo>
                      <a:lnTo>
                        <a:pt x="1488" y="704"/>
                      </a:lnTo>
                      <a:lnTo>
                        <a:pt x="1504" y="672"/>
                      </a:lnTo>
                      <a:lnTo>
                        <a:pt x="1504" y="656"/>
                      </a:lnTo>
                      <a:lnTo>
                        <a:pt x="1520" y="624"/>
                      </a:lnTo>
                      <a:lnTo>
                        <a:pt x="1520" y="608"/>
                      </a:lnTo>
                      <a:lnTo>
                        <a:pt x="1520" y="576"/>
                      </a:lnTo>
                      <a:lnTo>
                        <a:pt x="1504" y="544"/>
                      </a:lnTo>
                      <a:lnTo>
                        <a:pt x="1504" y="512"/>
                      </a:lnTo>
                      <a:lnTo>
                        <a:pt x="1504" y="496"/>
                      </a:lnTo>
                      <a:lnTo>
                        <a:pt x="1504" y="464"/>
                      </a:lnTo>
                      <a:lnTo>
                        <a:pt x="1488" y="448"/>
                      </a:lnTo>
                      <a:lnTo>
                        <a:pt x="1472" y="432"/>
                      </a:lnTo>
                      <a:lnTo>
                        <a:pt x="1456" y="400"/>
                      </a:lnTo>
                      <a:lnTo>
                        <a:pt x="1440" y="384"/>
                      </a:lnTo>
                      <a:lnTo>
                        <a:pt x="1424" y="368"/>
                      </a:lnTo>
                      <a:lnTo>
                        <a:pt x="1408" y="336"/>
                      </a:lnTo>
                      <a:lnTo>
                        <a:pt x="1392" y="320"/>
                      </a:lnTo>
                      <a:lnTo>
                        <a:pt x="1424" y="368"/>
                      </a:lnTo>
                      <a:close/>
                    </a:path>
                  </a:pathLst>
                </a:custGeom>
                <a:solidFill>
                  <a:srgbClr val="6C9F8A">
                    <a:alpha val="5882"/>
                  </a:srgbClr>
                </a:solidFill>
                <a:ln w="12700">
                  <a:solidFill>
                    <a:srgbClr val="6C9F8A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4" name="Freeform 37"/>
                <p:cNvSpPr>
                  <a:spLocks noChangeAspect="1"/>
                </p:cNvSpPr>
                <p:nvPr/>
              </p:nvSpPr>
              <p:spPr bwMode="auto">
                <a:xfrm>
                  <a:off x="1024" y="1904"/>
                  <a:ext cx="1520" cy="1599"/>
                </a:xfrm>
                <a:custGeom>
                  <a:avLst/>
                  <a:gdLst>
                    <a:gd name="T0" fmla="*/ 1360 w 1520"/>
                    <a:gd name="T1" fmla="*/ 288 h 1599"/>
                    <a:gd name="T2" fmla="*/ 1296 w 1520"/>
                    <a:gd name="T3" fmla="*/ 224 h 1599"/>
                    <a:gd name="T4" fmla="*/ 1184 w 1520"/>
                    <a:gd name="T5" fmla="*/ 144 h 1599"/>
                    <a:gd name="T6" fmla="*/ 1072 w 1520"/>
                    <a:gd name="T7" fmla="*/ 80 h 1599"/>
                    <a:gd name="T8" fmla="*/ 992 w 1520"/>
                    <a:gd name="T9" fmla="*/ 32 h 1599"/>
                    <a:gd name="T10" fmla="*/ 896 w 1520"/>
                    <a:gd name="T11" fmla="*/ 0 h 1599"/>
                    <a:gd name="T12" fmla="*/ 800 w 1520"/>
                    <a:gd name="T13" fmla="*/ 0 h 1599"/>
                    <a:gd name="T14" fmla="*/ 736 w 1520"/>
                    <a:gd name="T15" fmla="*/ 16 h 1599"/>
                    <a:gd name="T16" fmla="*/ 640 w 1520"/>
                    <a:gd name="T17" fmla="*/ 48 h 1599"/>
                    <a:gd name="T18" fmla="*/ 528 w 1520"/>
                    <a:gd name="T19" fmla="*/ 112 h 1599"/>
                    <a:gd name="T20" fmla="*/ 464 w 1520"/>
                    <a:gd name="T21" fmla="*/ 144 h 1599"/>
                    <a:gd name="T22" fmla="*/ 368 w 1520"/>
                    <a:gd name="T23" fmla="*/ 224 h 1599"/>
                    <a:gd name="T24" fmla="*/ 320 w 1520"/>
                    <a:gd name="T25" fmla="*/ 320 h 1599"/>
                    <a:gd name="T26" fmla="*/ 304 w 1520"/>
                    <a:gd name="T27" fmla="*/ 384 h 1599"/>
                    <a:gd name="T28" fmla="*/ 288 w 1520"/>
                    <a:gd name="T29" fmla="*/ 512 h 1599"/>
                    <a:gd name="T30" fmla="*/ 240 w 1520"/>
                    <a:gd name="T31" fmla="*/ 608 h 1599"/>
                    <a:gd name="T32" fmla="*/ 192 w 1520"/>
                    <a:gd name="T33" fmla="*/ 688 h 1599"/>
                    <a:gd name="T34" fmla="*/ 96 w 1520"/>
                    <a:gd name="T35" fmla="*/ 815 h 1599"/>
                    <a:gd name="T36" fmla="*/ 16 w 1520"/>
                    <a:gd name="T37" fmla="*/ 959 h 1599"/>
                    <a:gd name="T38" fmla="*/ 0 w 1520"/>
                    <a:gd name="T39" fmla="*/ 1055 h 1599"/>
                    <a:gd name="T40" fmla="*/ 0 w 1520"/>
                    <a:gd name="T41" fmla="*/ 1199 h 1599"/>
                    <a:gd name="T42" fmla="*/ 16 w 1520"/>
                    <a:gd name="T43" fmla="*/ 1327 h 1599"/>
                    <a:gd name="T44" fmla="*/ 48 w 1520"/>
                    <a:gd name="T45" fmla="*/ 1407 h 1599"/>
                    <a:gd name="T46" fmla="*/ 112 w 1520"/>
                    <a:gd name="T47" fmla="*/ 1503 h 1599"/>
                    <a:gd name="T48" fmla="*/ 224 w 1520"/>
                    <a:gd name="T49" fmla="*/ 1599 h 1599"/>
                    <a:gd name="T50" fmla="*/ 288 w 1520"/>
                    <a:gd name="T51" fmla="*/ 1599 h 1599"/>
                    <a:gd name="T52" fmla="*/ 400 w 1520"/>
                    <a:gd name="T53" fmla="*/ 1599 h 1599"/>
                    <a:gd name="T54" fmla="*/ 528 w 1520"/>
                    <a:gd name="T55" fmla="*/ 1583 h 1599"/>
                    <a:gd name="T56" fmla="*/ 592 w 1520"/>
                    <a:gd name="T57" fmla="*/ 1567 h 1599"/>
                    <a:gd name="T58" fmla="*/ 704 w 1520"/>
                    <a:gd name="T59" fmla="*/ 1535 h 1599"/>
                    <a:gd name="T60" fmla="*/ 800 w 1520"/>
                    <a:gd name="T61" fmla="*/ 1503 h 1599"/>
                    <a:gd name="T62" fmla="*/ 864 w 1520"/>
                    <a:gd name="T63" fmla="*/ 1455 h 1599"/>
                    <a:gd name="T64" fmla="*/ 928 w 1520"/>
                    <a:gd name="T65" fmla="*/ 1375 h 1599"/>
                    <a:gd name="T66" fmla="*/ 976 w 1520"/>
                    <a:gd name="T67" fmla="*/ 1295 h 1599"/>
                    <a:gd name="T68" fmla="*/ 1024 w 1520"/>
                    <a:gd name="T69" fmla="*/ 1215 h 1599"/>
                    <a:gd name="T70" fmla="*/ 1120 w 1520"/>
                    <a:gd name="T71" fmla="*/ 1119 h 1599"/>
                    <a:gd name="T72" fmla="*/ 1200 w 1520"/>
                    <a:gd name="T73" fmla="*/ 1055 h 1599"/>
                    <a:gd name="T74" fmla="*/ 1248 w 1520"/>
                    <a:gd name="T75" fmla="*/ 1007 h 1599"/>
                    <a:gd name="T76" fmla="*/ 1344 w 1520"/>
                    <a:gd name="T77" fmla="*/ 959 h 1599"/>
                    <a:gd name="T78" fmla="*/ 1424 w 1520"/>
                    <a:gd name="T79" fmla="*/ 879 h 1599"/>
                    <a:gd name="T80" fmla="*/ 1456 w 1520"/>
                    <a:gd name="T81" fmla="*/ 800 h 1599"/>
                    <a:gd name="T82" fmla="*/ 1488 w 1520"/>
                    <a:gd name="T83" fmla="*/ 704 h 1599"/>
                    <a:gd name="T84" fmla="*/ 1520 w 1520"/>
                    <a:gd name="T85" fmla="*/ 624 h 1599"/>
                    <a:gd name="T86" fmla="*/ 1520 w 1520"/>
                    <a:gd name="T87" fmla="*/ 576 h 1599"/>
                    <a:gd name="T88" fmla="*/ 1504 w 1520"/>
                    <a:gd name="T89" fmla="*/ 496 h 1599"/>
                    <a:gd name="T90" fmla="*/ 1472 w 1520"/>
                    <a:gd name="T91" fmla="*/ 432 h 1599"/>
                    <a:gd name="T92" fmla="*/ 1440 w 1520"/>
                    <a:gd name="T93" fmla="*/ 384 h 1599"/>
                    <a:gd name="T94" fmla="*/ 1408 w 1520"/>
                    <a:gd name="T95" fmla="*/ 336 h 159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520"/>
                    <a:gd name="T145" fmla="*/ 0 h 1599"/>
                    <a:gd name="T146" fmla="*/ 1520 w 1520"/>
                    <a:gd name="T147" fmla="*/ 1599 h 159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520" h="1599">
                      <a:moveTo>
                        <a:pt x="1408" y="336"/>
                      </a:moveTo>
                      <a:lnTo>
                        <a:pt x="1408" y="336"/>
                      </a:lnTo>
                      <a:lnTo>
                        <a:pt x="1376" y="304"/>
                      </a:lnTo>
                      <a:lnTo>
                        <a:pt x="1360" y="288"/>
                      </a:lnTo>
                      <a:lnTo>
                        <a:pt x="1328" y="256"/>
                      </a:lnTo>
                      <a:lnTo>
                        <a:pt x="1296" y="224"/>
                      </a:lnTo>
                      <a:lnTo>
                        <a:pt x="1264" y="208"/>
                      </a:lnTo>
                      <a:lnTo>
                        <a:pt x="1232" y="176"/>
                      </a:lnTo>
                      <a:lnTo>
                        <a:pt x="1184" y="144"/>
                      </a:lnTo>
                      <a:lnTo>
                        <a:pt x="1152" y="128"/>
                      </a:lnTo>
                      <a:lnTo>
                        <a:pt x="1120" y="96"/>
                      </a:lnTo>
                      <a:lnTo>
                        <a:pt x="1072" y="80"/>
                      </a:lnTo>
                      <a:lnTo>
                        <a:pt x="1024" y="48"/>
                      </a:lnTo>
                      <a:lnTo>
                        <a:pt x="992" y="32"/>
                      </a:lnTo>
                      <a:lnTo>
                        <a:pt x="960" y="16"/>
                      </a:lnTo>
                      <a:lnTo>
                        <a:pt x="928" y="16"/>
                      </a:lnTo>
                      <a:lnTo>
                        <a:pt x="896" y="0"/>
                      </a:lnTo>
                      <a:lnTo>
                        <a:pt x="864" y="0"/>
                      </a:lnTo>
                      <a:lnTo>
                        <a:pt x="832" y="0"/>
                      </a:lnTo>
                      <a:lnTo>
                        <a:pt x="800" y="0"/>
                      </a:lnTo>
                      <a:lnTo>
                        <a:pt x="768" y="0"/>
                      </a:lnTo>
                      <a:lnTo>
                        <a:pt x="736" y="16"/>
                      </a:lnTo>
                      <a:lnTo>
                        <a:pt x="704" y="32"/>
                      </a:lnTo>
                      <a:lnTo>
                        <a:pt x="672" y="32"/>
                      </a:lnTo>
                      <a:lnTo>
                        <a:pt x="640" y="48"/>
                      </a:lnTo>
                      <a:lnTo>
                        <a:pt x="608" y="64"/>
                      </a:lnTo>
                      <a:lnTo>
                        <a:pt x="560" y="80"/>
                      </a:lnTo>
                      <a:lnTo>
                        <a:pt x="528" y="112"/>
                      </a:lnTo>
                      <a:lnTo>
                        <a:pt x="496" y="128"/>
                      </a:lnTo>
                      <a:lnTo>
                        <a:pt x="464" y="144"/>
                      </a:lnTo>
                      <a:lnTo>
                        <a:pt x="432" y="176"/>
                      </a:lnTo>
                      <a:lnTo>
                        <a:pt x="400" y="192"/>
                      </a:lnTo>
                      <a:lnTo>
                        <a:pt x="368" y="224"/>
                      </a:lnTo>
                      <a:lnTo>
                        <a:pt x="352" y="256"/>
                      </a:lnTo>
                      <a:lnTo>
                        <a:pt x="336" y="288"/>
                      </a:lnTo>
                      <a:lnTo>
                        <a:pt x="320" y="320"/>
                      </a:lnTo>
                      <a:lnTo>
                        <a:pt x="320" y="352"/>
                      </a:lnTo>
                      <a:lnTo>
                        <a:pt x="304" y="384"/>
                      </a:lnTo>
                      <a:lnTo>
                        <a:pt x="304" y="432"/>
                      </a:lnTo>
                      <a:lnTo>
                        <a:pt x="288" y="464"/>
                      </a:lnTo>
                      <a:lnTo>
                        <a:pt x="288" y="512"/>
                      </a:lnTo>
                      <a:lnTo>
                        <a:pt x="272" y="544"/>
                      </a:lnTo>
                      <a:lnTo>
                        <a:pt x="256" y="576"/>
                      </a:lnTo>
                      <a:lnTo>
                        <a:pt x="240" y="608"/>
                      </a:lnTo>
                      <a:lnTo>
                        <a:pt x="224" y="656"/>
                      </a:lnTo>
                      <a:lnTo>
                        <a:pt x="192" y="688"/>
                      </a:lnTo>
                      <a:lnTo>
                        <a:pt x="160" y="720"/>
                      </a:lnTo>
                      <a:lnTo>
                        <a:pt x="128" y="768"/>
                      </a:lnTo>
                      <a:lnTo>
                        <a:pt x="96" y="815"/>
                      </a:lnTo>
                      <a:lnTo>
                        <a:pt x="64" y="863"/>
                      </a:lnTo>
                      <a:lnTo>
                        <a:pt x="32" y="911"/>
                      </a:lnTo>
                      <a:lnTo>
                        <a:pt x="16" y="959"/>
                      </a:lnTo>
                      <a:lnTo>
                        <a:pt x="0" y="1007"/>
                      </a:lnTo>
                      <a:lnTo>
                        <a:pt x="0" y="1055"/>
                      </a:lnTo>
                      <a:lnTo>
                        <a:pt x="0" y="1103"/>
                      </a:lnTo>
                      <a:lnTo>
                        <a:pt x="0" y="1151"/>
                      </a:lnTo>
                      <a:lnTo>
                        <a:pt x="0" y="1199"/>
                      </a:lnTo>
                      <a:lnTo>
                        <a:pt x="0" y="1247"/>
                      </a:lnTo>
                      <a:lnTo>
                        <a:pt x="16" y="1279"/>
                      </a:lnTo>
                      <a:lnTo>
                        <a:pt x="16" y="1327"/>
                      </a:lnTo>
                      <a:lnTo>
                        <a:pt x="32" y="1359"/>
                      </a:lnTo>
                      <a:lnTo>
                        <a:pt x="48" y="1407"/>
                      </a:lnTo>
                      <a:lnTo>
                        <a:pt x="64" y="1439"/>
                      </a:lnTo>
                      <a:lnTo>
                        <a:pt x="96" y="1471"/>
                      </a:lnTo>
                      <a:lnTo>
                        <a:pt x="112" y="1503"/>
                      </a:lnTo>
                      <a:lnTo>
                        <a:pt x="160" y="1535"/>
                      </a:lnTo>
                      <a:lnTo>
                        <a:pt x="192" y="1567"/>
                      </a:lnTo>
                      <a:lnTo>
                        <a:pt x="224" y="1599"/>
                      </a:lnTo>
                      <a:lnTo>
                        <a:pt x="256" y="1599"/>
                      </a:lnTo>
                      <a:lnTo>
                        <a:pt x="288" y="1599"/>
                      </a:lnTo>
                      <a:lnTo>
                        <a:pt x="320" y="1599"/>
                      </a:lnTo>
                      <a:lnTo>
                        <a:pt x="352" y="1599"/>
                      </a:lnTo>
                      <a:lnTo>
                        <a:pt x="400" y="1599"/>
                      </a:lnTo>
                      <a:lnTo>
                        <a:pt x="448" y="1583"/>
                      </a:lnTo>
                      <a:lnTo>
                        <a:pt x="480" y="1583"/>
                      </a:lnTo>
                      <a:lnTo>
                        <a:pt x="528" y="1583"/>
                      </a:lnTo>
                      <a:lnTo>
                        <a:pt x="560" y="1583"/>
                      </a:lnTo>
                      <a:lnTo>
                        <a:pt x="592" y="1567"/>
                      </a:lnTo>
                      <a:lnTo>
                        <a:pt x="640" y="1551"/>
                      </a:lnTo>
                      <a:lnTo>
                        <a:pt x="672" y="1551"/>
                      </a:lnTo>
                      <a:lnTo>
                        <a:pt x="704" y="1535"/>
                      </a:lnTo>
                      <a:lnTo>
                        <a:pt x="736" y="1519"/>
                      </a:lnTo>
                      <a:lnTo>
                        <a:pt x="768" y="1503"/>
                      </a:lnTo>
                      <a:lnTo>
                        <a:pt x="800" y="1503"/>
                      </a:lnTo>
                      <a:lnTo>
                        <a:pt x="832" y="1487"/>
                      </a:lnTo>
                      <a:lnTo>
                        <a:pt x="864" y="1455"/>
                      </a:lnTo>
                      <a:lnTo>
                        <a:pt x="896" y="1423"/>
                      </a:lnTo>
                      <a:lnTo>
                        <a:pt x="912" y="1391"/>
                      </a:lnTo>
                      <a:lnTo>
                        <a:pt x="928" y="1375"/>
                      </a:lnTo>
                      <a:lnTo>
                        <a:pt x="944" y="1343"/>
                      </a:lnTo>
                      <a:lnTo>
                        <a:pt x="960" y="1327"/>
                      </a:lnTo>
                      <a:lnTo>
                        <a:pt x="976" y="1295"/>
                      </a:lnTo>
                      <a:lnTo>
                        <a:pt x="992" y="1263"/>
                      </a:lnTo>
                      <a:lnTo>
                        <a:pt x="1024" y="1215"/>
                      </a:lnTo>
                      <a:lnTo>
                        <a:pt x="1056" y="1183"/>
                      </a:lnTo>
                      <a:lnTo>
                        <a:pt x="1088" y="1151"/>
                      </a:lnTo>
                      <a:lnTo>
                        <a:pt x="1120" y="1119"/>
                      </a:lnTo>
                      <a:lnTo>
                        <a:pt x="1136" y="1103"/>
                      </a:lnTo>
                      <a:lnTo>
                        <a:pt x="1168" y="1071"/>
                      </a:lnTo>
                      <a:lnTo>
                        <a:pt x="1200" y="1055"/>
                      </a:lnTo>
                      <a:lnTo>
                        <a:pt x="1216" y="1023"/>
                      </a:lnTo>
                      <a:lnTo>
                        <a:pt x="1248" y="1007"/>
                      </a:lnTo>
                      <a:lnTo>
                        <a:pt x="1280" y="991"/>
                      </a:lnTo>
                      <a:lnTo>
                        <a:pt x="1312" y="975"/>
                      </a:lnTo>
                      <a:lnTo>
                        <a:pt x="1344" y="959"/>
                      </a:lnTo>
                      <a:lnTo>
                        <a:pt x="1376" y="927"/>
                      </a:lnTo>
                      <a:lnTo>
                        <a:pt x="1408" y="911"/>
                      </a:lnTo>
                      <a:lnTo>
                        <a:pt x="1424" y="879"/>
                      </a:lnTo>
                      <a:lnTo>
                        <a:pt x="1456" y="847"/>
                      </a:lnTo>
                      <a:lnTo>
                        <a:pt x="1456" y="800"/>
                      </a:lnTo>
                      <a:lnTo>
                        <a:pt x="1472" y="768"/>
                      </a:lnTo>
                      <a:lnTo>
                        <a:pt x="1488" y="736"/>
                      </a:lnTo>
                      <a:lnTo>
                        <a:pt x="1488" y="704"/>
                      </a:lnTo>
                      <a:lnTo>
                        <a:pt x="1504" y="672"/>
                      </a:lnTo>
                      <a:lnTo>
                        <a:pt x="1504" y="656"/>
                      </a:lnTo>
                      <a:lnTo>
                        <a:pt x="1520" y="624"/>
                      </a:lnTo>
                      <a:lnTo>
                        <a:pt x="1520" y="608"/>
                      </a:lnTo>
                      <a:lnTo>
                        <a:pt x="1520" y="576"/>
                      </a:lnTo>
                      <a:lnTo>
                        <a:pt x="1504" y="544"/>
                      </a:lnTo>
                      <a:lnTo>
                        <a:pt x="1504" y="512"/>
                      </a:lnTo>
                      <a:lnTo>
                        <a:pt x="1504" y="496"/>
                      </a:lnTo>
                      <a:lnTo>
                        <a:pt x="1504" y="464"/>
                      </a:lnTo>
                      <a:lnTo>
                        <a:pt x="1488" y="448"/>
                      </a:lnTo>
                      <a:lnTo>
                        <a:pt x="1472" y="432"/>
                      </a:lnTo>
                      <a:lnTo>
                        <a:pt x="1456" y="400"/>
                      </a:lnTo>
                      <a:lnTo>
                        <a:pt x="1440" y="384"/>
                      </a:lnTo>
                      <a:lnTo>
                        <a:pt x="1424" y="368"/>
                      </a:lnTo>
                      <a:lnTo>
                        <a:pt x="1408" y="336"/>
                      </a:lnTo>
                      <a:lnTo>
                        <a:pt x="1392" y="320"/>
                      </a:lnTo>
                    </a:path>
                  </a:pathLst>
                </a:custGeom>
                <a:noFill/>
                <a:ln w="12700">
                  <a:solidFill>
                    <a:srgbClr val="6C9F8A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5" name="Freeform 38"/>
                <p:cNvSpPr>
                  <a:spLocks noChangeAspect="1"/>
                </p:cNvSpPr>
                <p:nvPr/>
              </p:nvSpPr>
              <p:spPr bwMode="auto">
                <a:xfrm>
                  <a:off x="1040" y="1920"/>
                  <a:ext cx="1472" cy="1567"/>
                </a:xfrm>
                <a:custGeom>
                  <a:avLst/>
                  <a:gdLst>
                    <a:gd name="T0" fmla="*/ 1344 w 1472"/>
                    <a:gd name="T1" fmla="*/ 304 h 1567"/>
                    <a:gd name="T2" fmla="*/ 1264 w 1472"/>
                    <a:gd name="T3" fmla="*/ 224 h 1567"/>
                    <a:gd name="T4" fmla="*/ 1168 w 1472"/>
                    <a:gd name="T5" fmla="*/ 144 h 1567"/>
                    <a:gd name="T6" fmla="*/ 1056 w 1472"/>
                    <a:gd name="T7" fmla="*/ 80 h 1567"/>
                    <a:gd name="T8" fmla="*/ 944 w 1472"/>
                    <a:gd name="T9" fmla="*/ 32 h 1567"/>
                    <a:gd name="T10" fmla="*/ 848 w 1472"/>
                    <a:gd name="T11" fmla="*/ 0 h 1567"/>
                    <a:gd name="T12" fmla="*/ 752 w 1472"/>
                    <a:gd name="T13" fmla="*/ 16 h 1567"/>
                    <a:gd name="T14" fmla="*/ 656 w 1472"/>
                    <a:gd name="T15" fmla="*/ 48 h 1567"/>
                    <a:gd name="T16" fmla="*/ 560 w 1472"/>
                    <a:gd name="T17" fmla="*/ 80 h 1567"/>
                    <a:gd name="T18" fmla="*/ 448 w 1472"/>
                    <a:gd name="T19" fmla="*/ 144 h 1567"/>
                    <a:gd name="T20" fmla="*/ 368 w 1472"/>
                    <a:gd name="T21" fmla="*/ 224 h 1567"/>
                    <a:gd name="T22" fmla="*/ 320 w 1472"/>
                    <a:gd name="T23" fmla="*/ 304 h 1567"/>
                    <a:gd name="T24" fmla="*/ 304 w 1472"/>
                    <a:gd name="T25" fmla="*/ 416 h 1567"/>
                    <a:gd name="T26" fmla="*/ 272 w 1472"/>
                    <a:gd name="T27" fmla="*/ 528 h 1567"/>
                    <a:gd name="T28" fmla="*/ 224 w 1472"/>
                    <a:gd name="T29" fmla="*/ 640 h 1567"/>
                    <a:gd name="T30" fmla="*/ 128 w 1472"/>
                    <a:gd name="T31" fmla="*/ 752 h 1567"/>
                    <a:gd name="T32" fmla="*/ 32 w 1472"/>
                    <a:gd name="T33" fmla="*/ 895 h 1567"/>
                    <a:gd name="T34" fmla="*/ 0 w 1472"/>
                    <a:gd name="T35" fmla="*/ 1023 h 1567"/>
                    <a:gd name="T36" fmla="*/ 0 w 1472"/>
                    <a:gd name="T37" fmla="*/ 1167 h 1567"/>
                    <a:gd name="T38" fmla="*/ 32 w 1472"/>
                    <a:gd name="T39" fmla="*/ 1295 h 1567"/>
                    <a:gd name="T40" fmla="*/ 64 w 1472"/>
                    <a:gd name="T41" fmla="*/ 1407 h 1567"/>
                    <a:gd name="T42" fmla="*/ 160 w 1472"/>
                    <a:gd name="T43" fmla="*/ 1503 h 1567"/>
                    <a:gd name="T44" fmla="*/ 256 w 1472"/>
                    <a:gd name="T45" fmla="*/ 1567 h 1567"/>
                    <a:gd name="T46" fmla="*/ 352 w 1472"/>
                    <a:gd name="T47" fmla="*/ 1567 h 1567"/>
                    <a:gd name="T48" fmla="*/ 480 w 1472"/>
                    <a:gd name="T49" fmla="*/ 1551 h 1567"/>
                    <a:gd name="T50" fmla="*/ 592 w 1472"/>
                    <a:gd name="T51" fmla="*/ 1535 h 1567"/>
                    <a:gd name="T52" fmla="*/ 688 w 1472"/>
                    <a:gd name="T53" fmla="*/ 1503 h 1567"/>
                    <a:gd name="T54" fmla="*/ 784 w 1472"/>
                    <a:gd name="T55" fmla="*/ 1455 h 1567"/>
                    <a:gd name="T56" fmla="*/ 864 w 1472"/>
                    <a:gd name="T57" fmla="*/ 1391 h 1567"/>
                    <a:gd name="T58" fmla="*/ 928 w 1472"/>
                    <a:gd name="T59" fmla="*/ 1311 h 1567"/>
                    <a:gd name="T60" fmla="*/ 976 w 1472"/>
                    <a:gd name="T61" fmla="*/ 1231 h 1567"/>
                    <a:gd name="T62" fmla="*/ 1056 w 1472"/>
                    <a:gd name="T63" fmla="*/ 1119 h 1567"/>
                    <a:gd name="T64" fmla="*/ 1136 w 1472"/>
                    <a:gd name="T65" fmla="*/ 1055 h 1567"/>
                    <a:gd name="T66" fmla="*/ 1216 w 1472"/>
                    <a:gd name="T67" fmla="*/ 991 h 1567"/>
                    <a:gd name="T68" fmla="*/ 1312 w 1472"/>
                    <a:gd name="T69" fmla="*/ 927 h 1567"/>
                    <a:gd name="T70" fmla="*/ 1392 w 1472"/>
                    <a:gd name="T71" fmla="*/ 863 h 1567"/>
                    <a:gd name="T72" fmla="*/ 1440 w 1472"/>
                    <a:gd name="T73" fmla="*/ 752 h 1567"/>
                    <a:gd name="T74" fmla="*/ 1472 w 1472"/>
                    <a:gd name="T75" fmla="*/ 672 h 1567"/>
                    <a:gd name="T76" fmla="*/ 1472 w 1472"/>
                    <a:gd name="T77" fmla="*/ 592 h 1567"/>
                    <a:gd name="T78" fmla="*/ 1472 w 1472"/>
                    <a:gd name="T79" fmla="*/ 512 h 1567"/>
                    <a:gd name="T80" fmla="*/ 1456 w 1472"/>
                    <a:gd name="T81" fmla="*/ 448 h 1567"/>
                    <a:gd name="T82" fmla="*/ 1408 w 1472"/>
                    <a:gd name="T83" fmla="*/ 384 h 1567"/>
                    <a:gd name="T84" fmla="*/ 1376 w 1472"/>
                    <a:gd name="T85" fmla="*/ 320 h 1567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472"/>
                    <a:gd name="T130" fmla="*/ 0 h 1567"/>
                    <a:gd name="T131" fmla="*/ 1472 w 1472"/>
                    <a:gd name="T132" fmla="*/ 1567 h 1567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472" h="1567">
                      <a:moveTo>
                        <a:pt x="1392" y="352"/>
                      </a:moveTo>
                      <a:lnTo>
                        <a:pt x="1376" y="336"/>
                      </a:lnTo>
                      <a:lnTo>
                        <a:pt x="1344" y="304"/>
                      </a:lnTo>
                      <a:lnTo>
                        <a:pt x="1328" y="288"/>
                      </a:lnTo>
                      <a:lnTo>
                        <a:pt x="1296" y="256"/>
                      </a:lnTo>
                      <a:lnTo>
                        <a:pt x="1264" y="224"/>
                      </a:lnTo>
                      <a:lnTo>
                        <a:pt x="1232" y="208"/>
                      </a:lnTo>
                      <a:lnTo>
                        <a:pt x="1200" y="176"/>
                      </a:lnTo>
                      <a:lnTo>
                        <a:pt x="1168" y="144"/>
                      </a:lnTo>
                      <a:lnTo>
                        <a:pt x="1120" y="128"/>
                      </a:lnTo>
                      <a:lnTo>
                        <a:pt x="1088" y="112"/>
                      </a:lnTo>
                      <a:lnTo>
                        <a:pt x="1056" y="80"/>
                      </a:lnTo>
                      <a:lnTo>
                        <a:pt x="1008" y="64"/>
                      </a:lnTo>
                      <a:lnTo>
                        <a:pt x="976" y="48"/>
                      </a:lnTo>
                      <a:lnTo>
                        <a:pt x="944" y="32"/>
                      </a:lnTo>
                      <a:lnTo>
                        <a:pt x="912" y="16"/>
                      </a:lnTo>
                      <a:lnTo>
                        <a:pt x="880" y="0"/>
                      </a:lnTo>
                      <a:lnTo>
                        <a:pt x="848" y="0"/>
                      </a:lnTo>
                      <a:lnTo>
                        <a:pt x="816" y="0"/>
                      </a:lnTo>
                      <a:lnTo>
                        <a:pt x="784" y="0"/>
                      </a:lnTo>
                      <a:lnTo>
                        <a:pt x="752" y="16"/>
                      </a:lnTo>
                      <a:lnTo>
                        <a:pt x="720" y="16"/>
                      </a:lnTo>
                      <a:lnTo>
                        <a:pt x="688" y="32"/>
                      </a:lnTo>
                      <a:lnTo>
                        <a:pt x="656" y="48"/>
                      </a:lnTo>
                      <a:lnTo>
                        <a:pt x="624" y="48"/>
                      </a:lnTo>
                      <a:lnTo>
                        <a:pt x="592" y="64"/>
                      </a:lnTo>
                      <a:lnTo>
                        <a:pt x="560" y="80"/>
                      </a:lnTo>
                      <a:lnTo>
                        <a:pt x="528" y="112"/>
                      </a:lnTo>
                      <a:lnTo>
                        <a:pt x="480" y="128"/>
                      </a:lnTo>
                      <a:lnTo>
                        <a:pt x="448" y="144"/>
                      </a:lnTo>
                      <a:lnTo>
                        <a:pt x="416" y="176"/>
                      </a:lnTo>
                      <a:lnTo>
                        <a:pt x="400" y="192"/>
                      </a:lnTo>
                      <a:lnTo>
                        <a:pt x="368" y="224"/>
                      </a:lnTo>
                      <a:lnTo>
                        <a:pt x="352" y="256"/>
                      </a:lnTo>
                      <a:lnTo>
                        <a:pt x="336" y="272"/>
                      </a:lnTo>
                      <a:lnTo>
                        <a:pt x="320" y="304"/>
                      </a:lnTo>
                      <a:lnTo>
                        <a:pt x="304" y="352"/>
                      </a:lnTo>
                      <a:lnTo>
                        <a:pt x="304" y="384"/>
                      </a:lnTo>
                      <a:lnTo>
                        <a:pt x="304" y="416"/>
                      </a:lnTo>
                      <a:lnTo>
                        <a:pt x="288" y="464"/>
                      </a:lnTo>
                      <a:lnTo>
                        <a:pt x="288" y="496"/>
                      </a:lnTo>
                      <a:lnTo>
                        <a:pt x="272" y="528"/>
                      </a:lnTo>
                      <a:lnTo>
                        <a:pt x="256" y="560"/>
                      </a:lnTo>
                      <a:lnTo>
                        <a:pt x="240" y="608"/>
                      </a:lnTo>
                      <a:lnTo>
                        <a:pt x="224" y="640"/>
                      </a:lnTo>
                      <a:lnTo>
                        <a:pt x="192" y="672"/>
                      </a:lnTo>
                      <a:lnTo>
                        <a:pt x="160" y="704"/>
                      </a:lnTo>
                      <a:lnTo>
                        <a:pt x="128" y="752"/>
                      </a:lnTo>
                      <a:lnTo>
                        <a:pt x="96" y="799"/>
                      </a:lnTo>
                      <a:lnTo>
                        <a:pt x="64" y="847"/>
                      </a:lnTo>
                      <a:lnTo>
                        <a:pt x="32" y="895"/>
                      </a:lnTo>
                      <a:lnTo>
                        <a:pt x="16" y="943"/>
                      </a:lnTo>
                      <a:lnTo>
                        <a:pt x="0" y="991"/>
                      </a:lnTo>
                      <a:lnTo>
                        <a:pt x="0" y="1023"/>
                      </a:lnTo>
                      <a:lnTo>
                        <a:pt x="0" y="1071"/>
                      </a:lnTo>
                      <a:lnTo>
                        <a:pt x="0" y="1119"/>
                      </a:lnTo>
                      <a:lnTo>
                        <a:pt x="0" y="1167"/>
                      </a:lnTo>
                      <a:lnTo>
                        <a:pt x="16" y="1215"/>
                      </a:lnTo>
                      <a:lnTo>
                        <a:pt x="16" y="1247"/>
                      </a:lnTo>
                      <a:lnTo>
                        <a:pt x="32" y="1295"/>
                      </a:lnTo>
                      <a:lnTo>
                        <a:pt x="32" y="1327"/>
                      </a:lnTo>
                      <a:lnTo>
                        <a:pt x="48" y="1375"/>
                      </a:lnTo>
                      <a:lnTo>
                        <a:pt x="64" y="1407"/>
                      </a:lnTo>
                      <a:lnTo>
                        <a:pt x="96" y="1439"/>
                      </a:lnTo>
                      <a:lnTo>
                        <a:pt x="112" y="1471"/>
                      </a:lnTo>
                      <a:lnTo>
                        <a:pt x="160" y="1503"/>
                      </a:lnTo>
                      <a:lnTo>
                        <a:pt x="192" y="1535"/>
                      </a:lnTo>
                      <a:lnTo>
                        <a:pt x="224" y="1551"/>
                      </a:lnTo>
                      <a:lnTo>
                        <a:pt x="256" y="1567"/>
                      </a:lnTo>
                      <a:lnTo>
                        <a:pt x="288" y="1567"/>
                      </a:lnTo>
                      <a:lnTo>
                        <a:pt x="320" y="1567"/>
                      </a:lnTo>
                      <a:lnTo>
                        <a:pt x="352" y="1567"/>
                      </a:lnTo>
                      <a:lnTo>
                        <a:pt x="384" y="1567"/>
                      </a:lnTo>
                      <a:lnTo>
                        <a:pt x="432" y="1551"/>
                      </a:lnTo>
                      <a:lnTo>
                        <a:pt x="480" y="1551"/>
                      </a:lnTo>
                      <a:lnTo>
                        <a:pt x="512" y="1551"/>
                      </a:lnTo>
                      <a:lnTo>
                        <a:pt x="544" y="1535"/>
                      </a:lnTo>
                      <a:lnTo>
                        <a:pt x="592" y="1535"/>
                      </a:lnTo>
                      <a:lnTo>
                        <a:pt x="624" y="1519"/>
                      </a:lnTo>
                      <a:lnTo>
                        <a:pt x="656" y="1503"/>
                      </a:lnTo>
                      <a:lnTo>
                        <a:pt x="688" y="1503"/>
                      </a:lnTo>
                      <a:lnTo>
                        <a:pt x="720" y="1487"/>
                      </a:lnTo>
                      <a:lnTo>
                        <a:pt x="752" y="1471"/>
                      </a:lnTo>
                      <a:lnTo>
                        <a:pt x="784" y="1455"/>
                      </a:lnTo>
                      <a:lnTo>
                        <a:pt x="816" y="1439"/>
                      </a:lnTo>
                      <a:lnTo>
                        <a:pt x="848" y="1423"/>
                      </a:lnTo>
                      <a:lnTo>
                        <a:pt x="864" y="1391"/>
                      </a:lnTo>
                      <a:lnTo>
                        <a:pt x="896" y="1359"/>
                      </a:lnTo>
                      <a:lnTo>
                        <a:pt x="912" y="1343"/>
                      </a:lnTo>
                      <a:lnTo>
                        <a:pt x="928" y="1311"/>
                      </a:lnTo>
                      <a:lnTo>
                        <a:pt x="928" y="1295"/>
                      </a:lnTo>
                      <a:lnTo>
                        <a:pt x="960" y="1263"/>
                      </a:lnTo>
                      <a:lnTo>
                        <a:pt x="976" y="1231"/>
                      </a:lnTo>
                      <a:lnTo>
                        <a:pt x="1008" y="1199"/>
                      </a:lnTo>
                      <a:lnTo>
                        <a:pt x="1024" y="1151"/>
                      </a:lnTo>
                      <a:lnTo>
                        <a:pt x="1056" y="1119"/>
                      </a:lnTo>
                      <a:lnTo>
                        <a:pt x="1088" y="1103"/>
                      </a:lnTo>
                      <a:lnTo>
                        <a:pt x="1120" y="1071"/>
                      </a:lnTo>
                      <a:lnTo>
                        <a:pt x="1136" y="1055"/>
                      </a:lnTo>
                      <a:lnTo>
                        <a:pt x="1168" y="1023"/>
                      </a:lnTo>
                      <a:lnTo>
                        <a:pt x="1200" y="1007"/>
                      </a:lnTo>
                      <a:lnTo>
                        <a:pt x="1216" y="991"/>
                      </a:lnTo>
                      <a:lnTo>
                        <a:pt x="1248" y="975"/>
                      </a:lnTo>
                      <a:lnTo>
                        <a:pt x="1280" y="959"/>
                      </a:lnTo>
                      <a:lnTo>
                        <a:pt x="1312" y="927"/>
                      </a:lnTo>
                      <a:lnTo>
                        <a:pt x="1344" y="911"/>
                      </a:lnTo>
                      <a:lnTo>
                        <a:pt x="1376" y="895"/>
                      </a:lnTo>
                      <a:lnTo>
                        <a:pt x="1392" y="863"/>
                      </a:lnTo>
                      <a:lnTo>
                        <a:pt x="1408" y="815"/>
                      </a:lnTo>
                      <a:lnTo>
                        <a:pt x="1424" y="784"/>
                      </a:lnTo>
                      <a:lnTo>
                        <a:pt x="1440" y="752"/>
                      </a:lnTo>
                      <a:lnTo>
                        <a:pt x="1456" y="720"/>
                      </a:lnTo>
                      <a:lnTo>
                        <a:pt x="1456" y="688"/>
                      </a:lnTo>
                      <a:lnTo>
                        <a:pt x="1472" y="672"/>
                      </a:lnTo>
                      <a:lnTo>
                        <a:pt x="1472" y="640"/>
                      </a:lnTo>
                      <a:lnTo>
                        <a:pt x="1472" y="624"/>
                      </a:lnTo>
                      <a:lnTo>
                        <a:pt x="1472" y="592"/>
                      </a:lnTo>
                      <a:lnTo>
                        <a:pt x="1472" y="560"/>
                      </a:lnTo>
                      <a:lnTo>
                        <a:pt x="1472" y="528"/>
                      </a:lnTo>
                      <a:lnTo>
                        <a:pt x="1472" y="512"/>
                      </a:lnTo>
                      <a:lnTo>
                        <a:pt x="1472" y="480"/>
                      </a:lnTo>
                      <a:lnTo>
                        <a:pt x="1456" y="464"/>
                      </a:lnTo>
                      <a:lnTo>
                        <a:pt x="1456" y="448"/>
                      </a:lnTo>
                      <a:lnTo>
                        <a:pt x="1440" y="416"/>
                      </a:lnTo>
                      <a:lnTo>
                        <a:pt x="1424" y="400"/>
                      </a:lnTo>
                      <a:lnTo>
                        <a:pt x="1408" y="384"/>
                      </a:lnTo>
                      <a:lnTo>
                        <a:pt x="1392" y="352"/>
                      </a:lnTo>
                      <a:lnTo>
                        <a:pt x="1376" y="336"/>
                      </a:lnTo>
                      <a:lnTo>
                        <a:pt x="1376" y="320"/>
                      </a:lnTo>
                      <a:lnTo>
                        <a:pt x="1360" y="320"/>
                      </a:lnTo>
                      <a:lnTo>
                        <a:pt x="1392" y="352"/>
                      </a:lnTo>
                      <a:close/>
                    </a:path>
                  </a:pathLst>
                </a:custGeom>
                <a:solidFill>
                  <a:srgbClr val="699C89">
                    <a:alpha val="5882"/>
                  </a:srgbClr>
                </a:solidFill>
                <a:ln w="12700">
                  <a:solidFill>
                    <a:srgbClr val="699C8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6" name="Freeform 39"/>
                <p:cNvSpPr>
                  <a:spLocks noChangeAspect="1"/>
                </p:cNvSpPr>
                <p:nvPr/>
              </p:nvSpPr>
              <p:spPr bwMode="auto">
                <a:xfrm>
                  <a:off x="1040" y="1920"/>
                  <a:ext cx="1472" cy="1567"/>
                </a:xfrm>
                <a:custGeom>
                  <a:avLst/>
                  <a:gdLst>
                    <a:gd name="T0" fmla="*/ 1328 w 1472"/>
                    <a:gd name="T1" fmla="*/ 288 h 1567"/>
                    <a:gd name="T2" fmla="*/ 1264 w 1472"/>
                    <a:gd name="T3" fmla="*/ 224 h 1567"/>
                    <a:gd name="T4" fmla="*/ 1168 w 1472"/>
                    <a:gd name="T5" fmla="*/ 144 h 1567"/>
                    <a:gd name="T6" fmla="*/ 1056 w 1472"/>
                    <a:gd name="T7" fmla="*/ 80 h 1567"/>
                    <a:gd name="T8" fmla="*/ 976 w 1472"/>
                    <a:gd name="T9" fmla="*/ 48 h 1567"/>
                    <a:gd name="T10" fmla="*/ 880 w 1472"/>
                    <a:gd name="T11" fmla="*/ 0 h 1567"/>
                    <a:gd name="T12" fmla="*/ 784 w 1472"/>
                    <a:gd name="T13" fmla="*/ 0 h 1567"/>
                    <a:gd name="T14" fmla="*/ 720 w 1472"/>
                    <a:gd name="T15" fmla="*/ 16 h 1567"/>
                    <a:gd name="T16" fmla="*/ 624 w 1472"/>
                    <a:gd name="T17" fmla="*/ 48 h 1567"/>
                    <a:gd name="T18" fmla="*/ 528 w 1472"/>
                    <a:gd name="T19" fmla="*/ 112 h 1567"/>
                    <a:gd name="T20" fmla="*/ 448 w 1472"/>
                    <a:gd name="T21" fmla="*/ 144 h 1567"/>
                    <a:gd name="T22" fmla="*/ 368 w 1472"/>
                    <a:gd name="T23" fmla="*/ 224 h 1567"/>
                    <a:gd name="T24" fmla="*/ 320 w 1472"/>
                    <a:gd name="T25" fmla="*/ 304 h 1567"/>
                    <a:gd name="T26" fmla="*/ 304 w 1472"/>
                    <a:gd name="T27" fmla="*/ 384 h 1567"/>
                    <a:gd name="T28" fmla="*/ 288 w 1472"/>
                    <a:gd name="T29" fmla="*/ 496 h 1567"/>
                    <a:gd name="T30" fmla="*/ 240 w 1472"/>
                    <a:gd name="T31" fmla="*/ 608 h 1567"/>
                    <a:gd name="T32" fmla="*/ 192 w 1472"/>
                    <a:gd name="T33" fmla="*/ 672 h 1567"/>
                    <a:gd name="T34" fmla="*/ 96 w 1472"/>
                    <a:gd name="T35" fmla="*/ 799 h 1567"/>
                    <a:gd name="T36" fmla="*/ 16 w 1472"/>
                    <a:gd name="T37" fmla="*/ 943 h 1567"/>
                    <a:gd name="T38" fmla="*/ 0 w 1472"/>
                    <a:gd name="T39" fmla="*/ 1023 h 1567"/>
                    <a:gd name="T40" fmla="*/ 0 w 1472"/>
                    <a:gd name="T41" fmla="*/ 1167 h 1567"/>
                    <a:gd name="T42" fmla="*/ 32 w 1472"/>
                    <a:gd name="T43" fmla="*/ 1295 h 1567"/>
                    <a:gd name="T44" fmla="*/ 48 w 1472"/>
                    <a:gd name="T45" fmla="*/ 1375 h 1567"/>
                    <a:gd name="T46" fmla="*/ 112 w 1472"/>
                    <a:gd name="T47" fmla="*/ 1471 h 1567"/>
                    <a:gd name="T48" fmla="*/ 224 w 1472"/>
                    <a:gd name="T49" fmla="*/ 1551 h 1567"/>
                    <a:gd name="T50" fmla="*/ 288 w 1472"/>
                    <a:gd name="T51" fmla="*/ 1567 h 1567"/>
                    <a:gd name="T52" fmla="*/ 384 w 1472"/>
                    <a:gd name="T53" fmla="*/ 1567 h 1567"/>
                    <a:gd name="T54" fmla="*/ 512 w 1472"/>
                    <a:gd name="T55" fmla="*/ 1551 h 1567"/>
                    <a:gd name="T56" fmla="*/ 592 w 1472"/>
                    <a:gd name="T57" fmla="*/ 1535 h 1567"/>
                    <a:gd name="T58" fmla="*/ 688 w 1472"/>
                    <a:gd name="T59" fmla="*/ 1503 h 1567"/>
                    <a:gd name="T60" fmla="*/ 784 w 1472"/>
                    <a:gd name="T61" fmla="*/ 1455 h 1567"/>
                    <a:gd name="T62" fmla="*/ 848 w 1472"/>
                    <a:gd name="T63" fmla="*/ 1423 h 1567"/>
                    <a:gd name="T64" fmla="*/ 912 w 1472"/>
                    <a:gd name="T65" fmla="*/ 1343 h 1567"/>
                    <a:gd name="T66" fmla="*/ 960 w 1472"/>
                    <a:gd name="T67" fmla="*/ 1263 h 1567"/>
                    <a:gd name="T68" fmla="*/ 1008 w 1472"/>
                    <a:gd name="T69" fmla="*/ 1199 h 1567"/>
                    <a:gd name="T70" fmla="*/ 1088 w 1472"/>
                    <a:gd name="T71" fmla="*/ 1103 h 1567"/>
                    <a:gd name="T72" fmla="*/ 1168 w 1472"/>
                    <a:gd name="T73" fmla="*/ 1023 h 1567"/>
                    <a:gd name="T74" fmla="*/ 1216 w 1472"/>
                    <a:gd name="T75" fmla="*/ 991 h 1567"/>
                    <a:gd name="T76" fmla="*/ 1312 w 1472"/>
                    <a:gd name="T77" fmla="*/ 927 h 1567"/>
                    <a:gd name="T78" fmla="*/ 1392 w 1472"/>
                    <a:gd name="T79" fmla="*/ 863 h 1567"/>
                    <a:gd name="T80" fmla="*/ 1424 w 1472"/>
                    <a:gd name="T81" fmla="*/ 784 h 1567"/>
                    <a:gd name="T82" fmla="*/ 1456 w 1472"/>
                    <a:gd name="T83" fmla="*/ 688 h 1567"/>
                    <a:gd name="T84" fmla="*/ 1472 w 1472"/>
                    <a:gd name="T85" fmla="*/ 624 h 1567"/>
                    <a:gd name="T86" fmla="*/ 1472 w 1472"/>
                    <a:gd name="T87" fmla="*/ 560 h 1567"/>
                    <a:gd name="T88" fmla="*/ 1472 w 1472"/>
                    <a:gd name="T89" fmla="*/ 480 h 1567"/>
                    <a:gd name="T90" fmla="*/ 1440 w 1472"/>
                    <a:gd name="T91" fmla="*/ 416 h 1567"/>
                    <a:gd name="T92" fmla="*/ 1408 w 1472"/>
                    <a:gd name="T93" fmla="*/ 384 h 1567"/>
                    <a:gd name="T94" fmla="*/ 1376 w 1472"/>
                    <a:gd name="T95" fmla="*/ 320 h 156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472"/>
                    <a:gd name="T145" fmla="*/ 0 h 1567"/>
                    <a:gd name="T146" fmla="*/ 1472 w 1472"/>
                    <a:gd name="T147" fmla="*/ 1567 h 156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472" h="1567">
                      <a:moveTo>
                        <a:pt x="1376" y="336"/>
                      </a:moveTo>
                      <a:lnTo>
                        <a:pt x="1376" y="336"/>
                      </a:lnTo>
                      <a:lnTo>
                        <a:pt x="1344" y="304"/>
                      </a:lnTo>
                      <a:lnTo>
                        <a:pt x="1328" y="288"/>
                      </a:lnTo>
                      <a:lnTo>
                        <a:pt x="1296" y="256"/>
                      </a:lnTo>
                      <a:lnTo>
                        <a:pt x="1264" y="224"/>
                      </a:lnTo>
                      <a:lnTo>
                        <a:pt x="1232" y="208"/>
                      </a:lnTo>
                      <a:lnTo>
                        <a:pt x="1200" y="176"/>
                      </a:lnTo>
                      <a:lnTo>
                        <a:pt x="1168" y="144"/>
                      </a:lnTo>
                      <a:lnTo>
                        <a:pt x="1120" y="128"/>
                      </a:lnTo>
                      <a:lnTo>
                        <a:pt x="1088" y="112"/>
                      </a:lnTo>
                      <a:lnTo>
                        <a:pt x="1056" y="80"/>
                      </a:lnTo>
                      <a:lnTo>
                        <a:pt x="1008" y="64"/>
                      </a:lnTo>
                      <a:lnTo>
                        <a:pt x="976" y="48"/>
                      </a:lnTo>
                      <a:lnTo>
                        <a:pt x="944" y="32"/>
                      </a:lnTo>
                      <a:lnTo>
                        <a:pt x="912" y="16"/>
                      </a:lnTo>
                      <a:lnTo>
                        <a:pt x="880" y="0"/>
                      </a:lnTo>
                      <a:lnTo>
                        <a:pt x="848" y="0"/>
                      </a:lnTo>
                      <a:lnTo>
                        <a:pt x="816" y="0"/>
                      </a:lnTo>
                      <a:lnTo>
                        <a:pt x="784" y="0"/>
                      </a:lnTo>
                      <a:lnTo>
                        <a:pt x="752" y="16"/>
                      </a:lnTo>
                      <a:lnTo>
                        <a:pt x="720" y="16"/>
                      </a:lnTo>
                      <a:lnTo>
                        <a:pt x="688" y="32"/>
                      </a:lnTo>
                      <a:lnTo>
                        <a:pt x="656" y="48"/>
                      </a:lnTo>
                      <a:lnTo>
                        <a:pt x="624" y="48"/>
                      </a:lnTo>
                      <a:lnTo>
                        <a:pt x="592" y="64"/>
                      </a:lnTo>
                      <a:lnTo>
                        <a:pt x="560" y="80"/>
                      </a:lnTo>
                      <a:lnTo>
                        <a:pt x="528" y="112"/>
                      </a:lnTo>
                      <a:lnTo>
                        <a:pt x="480" y="128"/>
                      </a:lnTo>
                      <a:lnTo>
                        <a:pt x="448" y="144"/>
                      </a:lnTo>
                      <a:lnTo>
                        <a:pt x="416" y="176"/>
                      </a:lnTo>
                      <a:lnTo>
                        <a:pt x="400" y="192"/>
                      </a:lnTo>
                      <a:lnTo>
                        <a:pt x="368" y="224"/>
                      </a:lnTo>
                      <a:lnTo>
                        <a:pt x="352" y="256"/>
                      </a:lnTo>
                      <a:lnTo>
                        <a:pt x="336" y="272"/>
                      </a:lnTo>
                      <a:lnTo>
                        <a:pt x="320" y="304"/>
                      </a:lnTo>
                      <a:lnTo>
                        <a:pt x="304" y="352"/>
                      </a:lnTo>
                      <a:lnTo>
                        <a:pt x="304" y="384"/>
                      </a:lnTo>
                      <a:lnTo>
                        <a:pt x="304" y="416"/>
                      </a:lnTo>
                      <a:lnTo>
                        <a:pt x="288" y="464"/>
                      </a:lnTo>
                      <a:lnTo>
                        <a:pt x="288" y="496"/>
                      </a:lnTo>
                      <a:lnTo>
                        <a:pt x="272" y="528"/>
                      </a:lnTo>
                      <a:lnTo>
                        <a:pt x="256" y="560"/>
                      </a:lnTo>
                      <a:lnTo>
                        <a:pt x="240" y="608"/>
                      </a:lnTo>
                      <a:lnTo>
                        <a:pt x="224" y="640"/>
                      </a:lnTo>
                      <a:lnTo>
                        <a:pt x="192" y="672"/>
                      </a:lnTo>
                      <a:lnTo>
                        <a:pt x="160" y="704"/>
                      </a:lnTo>
                      <a:lnTo>
                        <a:pt x="128" y="752"/>
                      </a:lnTo>
                      <a:lnTo>
                        <a:pt x="96" y="799"/>
                      </a:lnTo>
                      <a:lnTo>
                        <a:pt x="64" y="847"/>
                      </a:lnTo>
                      <a:lnTo>
                        <a:pt x="32" y="895"/>
                      </a:lnTo>
                      <a:lnTo>
                        <a:pt x="16" y="943"/>
                      </a:lnTo>
                      <a:lnTo>
                        <a:pt x="0" y="991"/>
                      </a:lnTo>
                      <a:lnTo>
                        <a:pt x="0" y="1023"/>
                      </a:lnTo>
                      <a:lnTo>
                        <a:pt x="0" y="1071"/>
                      </a:lnTo>
                      <a:lnTo>
                        <a:pt x="0" y="1119"/>
                      </a:lnTo>
                      <a:lnTo>
                        <a:pt x="0" y="1167"/>
                      </a:lnTo>
                      <a:lnTo>
                        <a:pt x="16" y="1215"/>
                      </a:lnTo>
                      <a:lnTo>
                        <a:pt x="16" y="1247"/>
                      </a:lnTo>
                      <a:lnTo>
                        <a:pt x="32" y="1295"/>
                      </a:lnTo>
                      <a:lnTo>
                        <a:pt x="32" y="1327"/>
                      </a:lnTo>
                      <a:lnTo>
                        <a:pt x="48" y="1375"/>
                      </a:lnTo>
                      <a:lnTo>
                        <a:pt x="64" y="1407"/>
                      </a:lnTo>
                      <a:lnTo>
                        <a:pt x="96" y="1439"/>
                      </a:lnTo>
                      <a:lnTo>
                        <a:pt x="112" y="1471"/>
                      </a:lnTo>
                      <a:lnTo>
                        <a:pt x="160" y="1503"/>
                      </a:lnTo>
                      <a:lnTo>
                        <a:pt x="192" y="1535"/>
                      </a:lnTo>
                      <a:lnTo>
                        <a:pt x="224" y="1551"/>
                      </a:lnTo>
                      <a:lnTo>
                        <a:pt x="256" y="1567"/>
                      </a:lnTo>
                      <a:lnTo>
                        <a:pt x="288" y="1567"/>
                      </a:lnTo>
                      <a:lnTo>
                        <a:pt x="320" y="1567"/>
                      </a:lnTo>
                      <a:lnTo>
                        <a:pt x="352" y="1567"/>
                      </a:lnTo>
                      <a:lnTo>
                        <a:pt x="384" y="1567"/>
                      </a:lnTo>
                      <a:lnTo>
                        <a:pt x="432" y="1551"/>
                      </a:lnTo>
                      <a:lnTo>
                        <a:pt x="480" y="1551"/>
                      </a:lnTo>
                      <a:lnTo>
                        <a:pt x="512" y="1551"/>
                      </a:lnTo>
                      <a:lnTo>
                        <a:pt x="544" y="1535"/>
                      </a:lnTo>
                      <a:lnTo>
                        <a:pt x="592" y="1535"/>
                      </a:lnTo>
                      <a:lnTo>
                        <a:pt x="624" y="1519"/>
                      </a:lnTo>
                      <a:lnTo>
                        <a:pt x="656" y="1503"/>
                      </a:lnTo>
                      <a:lnTo>
                        <a:pt x="688" y="1503"/>
                      </a:lnTo>
                      <a:lnTo>
                        <a:pt x="720" y="1487"/>
                      </a:lnTo>
                      <a:lnTo>
                        <a:pt x="752" y="1471"/>
                      </a:lnTo>
                      <a:lnTo>
                        <a:pt x="784" y="1455"/>
                      </a:lnTo>
                      <a:lnTo>
                        <a:pt x="816" y="1439"/>
                      </a:lnTo>
                      <a:lnTo>
                        <a:pt x="848" y="1423"/>
                      </a:lnTo>
                      <a:lnTo>
                        <a:pt x="864" y="1391"/>
                      </a:lnTo>
                      <a:lnTo>
                        <a:pt x="896" y="1359"/>
                      </a:lnTo>
                      <a:lnTo>
                        <a:pt x="912" y="1343"/>
                      </a:lnTo>
                      <a:lnTo>
                        <a:pt x="928" y="1311"/>
                      </a:lnTo>
                      <a:lnTo>
                        <a:pt x="928" y="1295"/>
                      </a:lnTo>
                      <a:lnTo>
                        <a:pt x="960" y="1263"/>
                      </a:lnTo>
                      <a:lnTo>
                        <a:pt x="976" y="1231"/>
                      </a:lnTo>
                      <a:lnTo>
                        <a:pt x="1008" y="1199"/>
                      </a:lnTo>
                      <a:lnTo>
                        <a:pt x="1024" y="1151"/>
                      </a:lnTo>
                      <a:lnTo>
                        <a:pt x="1056" y="1119"/>
                      </a:lnTo>
                      <a:lnTo>
                        <a:pt x="1088" y="1103"/>
                      </a:lnTo>
                      <a:lnTo>
                        <a:pt x="1120" y="1071"/>
                      </a:lnTo>
                      <a:lnTo>
                        <a:pt x="1136" y="1055"/>
                      </a:lnTo>
                      <a:lnTo>
                        <a:pt x="1168" y="1023"/>
                      </a:lnTo>
                      <a:lnTo>
                        <a:pt x="1200" y="1007"/>
                      </a:lnTo>
                      <a:lnTo>
                        <a:pt x="1216" y="991"/>
                      </a:lnTo>
                      <a:lnTo>
                        <a:pt x="1248" y="975"/>
                      </a:lnTo>
                      <a:lnTo>
                        <a:pt x="1280" y="959"/>
                      </a:lnTo>
                      <a:lnTo>
                        <a:pt x="1312" y="927"/>
                      </a:lnTo>
                      <a:lnTo>
                        <a:pt x="1344" y="911"/>
                      </a:lnTo>
                      <a:lnTo>
                        <a:pt x="1376" y="895"/>
                      </a:lnTo>
                      <a:lnTo>
                        <a:pt x="1392" y="863"/>
                      </a:lnTo>
                      <a:lnTo>
                        <a:pt x="1408" y="815"/>
                      </a:lnTo>
                      <a:lnTo>
                        <a:pt x="1424" y="784"/>
                      </a:lnTo>
                      <a:lnTo>
                        <a:pt x="1440" y="752"/>
                      </a:lnTo>
                      <a:lnTo>
                        <a:pt x="1456" y="720"/>
                      </a:lnTo>
                      <a:lnTo>
                        <a:pt x="1456" y="688"/>
                      </a:lnTo>
                      <a:lnTo>
                        <a:pt x="1472" y="672"/>
                      </a:lnTo>
                      <a:lnTo>
                        <a:pt x="1472" y="640"/>
                      </a:lnTo>
                      <a:lnTo>
                        <a:pt x="1472" y="624"/>
                      </a:lnTo>
                      <a:lnTo>
                        <a:pt x="1472" y="592"/>
                      </a:lnTo>
                      <a:lnTo>
                        <a:pt x="1472" y="560"/>
                      </a:lnTo>
                      <a:lnTo>
                        <a:pt x="1472" y="528"/>
                      </a:lnTo>
                      <a:lnTo>
                        <a:pt x="1472" y="512"/>
                      </a:lnTo>
                      <a:lnTo>
                        <a:pt x="1472" y="480"/>
                      </a:lnTo>
                      <a:lnTo>
                        <a:pt x="1456" y="464"/>
                      </a:lnTo>
                      <a:lnTo>
                        <a:pt x="1456" y="448"/>
                      </a:lnTo>
                      <a:lnTo>
                        <a:pt x="1440" y="416"/>
                      </a:lnTo>
                      <a:lnTo>
                        <a:pt x="1424" y="400"/>
                      </a:lnTo>
                      <a:lnTo>
                        <a:pt x="1408" y="384"/>
                      </a:lnTo>
                      <a:lnTo>
                        <a:pt x="1392" y="352"/>
                      </a:lnTo>
                      <a:lnTo>
                        <a:pt x="1376" y="336"/>
                      </a:lnTo>
                      <a:lnTo>
                        <a:pt x="1376" y="320"/>
                      </a:lnTo>
                      <a:lnTo>
                        <a:pt x="1360" y="320"/>
                      </a:lnTo>
                    </a:path>
                  </a:pathLst>
                </a:custGeom>
                <a:noFill/>
                <a:ln w="12700">
                  <a:solidFill>
                    <a:srgbClr val="699C8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7" name="Freeform 40"/>
                <p:cNvSpPr>
                  <a:spLocks noChangeAspect="1"/>
                </p:cNvSpPr>
                <p:nvPr/>
              </p:nvSpPr>
              <p:spPr bwMode="auto">
                <a:xfrm>
                  <a:off x="1056" y="1936"/>
                  <a:ext cx="1440" cy="1535"/>
                </a:xfrm>
                <a:custGeom>
                  <a:avLst/>
                  <a:gdLst>
                    <a:gd name="T0" fmla="*/ 1312 w 1440"/>
                    <a:gd name="T1" fmla="*/ 304 h 1535"/>
                    <a:gd name="T2" fmla="*/ 1232 w 1440"/>
                    <a:gd name="T3" fmla="*/ 224 h 1535"/>
                    <a:gd name="T4" fmla="*/ 1136 w 1440"/>
                    <a:gd name="T5" fmla="*/ 144 h 1535"/>
                    <a:gd name="T6" fmla="*/ 1024 w 1440"/>
                    <a:gd name="T7" fmla="*/ 80 h 1535"/>
                    <a:gd name="T8" fmla="*/ 912 w 1440"/>
                    <a:gd name="T9" fmla="*/ 32 h 1535"/>
                    <a:gd name="T10" fmla="*/ 832 w 1440"/>
                    <a:gd name="T11" fmla="*/ 0 h 1535"/>
                    <a:gd name="T12" fmla="*/ 736 w 1440"/>
                    <a:gd name="T13" fmla="*/ 16 h 1535"/>
                    <a:gd name="T14" fmla="*/ 640 w 1440"/>
                    <a:gd name="T15" fmla="*/ 48 h 1535"/>
                    <a:gd name="T16" fmla="*/ 544 w 1440"/>
                    <a:gd name="T17" fmla="*/ 96 h 1535"/>
                    <a:gd name="T18" fmla="*/ 448 w 1440"/>
                    <a:gd name="T19" fmla="*/ 144 h 1535"/>
                    <a:gd name="T20" fmla="*/ 368 w 1440"/>
                    <a:gd name="T21" fmla="*/ 224 h 1535"/>
                    <a:gd name="T22" fmla="*/ 320 w 1440"/>
                    <a:gd name="T23" fmla="*/ 304 h 1535"/>
                    <a:gd name="T24" fmla="*/ 288 w 1440"/>
                    <a:gd name="T25" fmla="*/ 416 h 1535"/>
                    <a:gd name="T26" fmla="*/ 272 w 1440"/>
                    <a:gd name="T27" fmla="*/ 528 h 1535"/>
                    <a:gd name="T28" fmla="*/ 208 w 1440"/>
                    <a:gd name="T29" fmla="*/ 624 h 1535"/>
                    <a:gd name="T30" fmla="*/ 128 w 1440"/>
                    <a:gd name="T31" fmla="*/ 736 h 1535"/>
                    <a:gd name="T32" fmla="*/ 32 w 1440"/>
                    <a:gd name="T33" fmla="*/ 879 h 1535"/>
                    <a:gd name="T34" fmla="*/ 0 w 1440"/>
                    <a:gd name="T35" fmla="*/ 1007 h 1535"/>
                    <a:gd name="T36" fmla="*/ 0 w 1440"/>
                    <a:gd name="T37" fmla="*/ 1135 h 1535"/>
                    <a:gd name="T38" fmla="*/ 32 w 1440"/>
                    <a:gd name="T39" fmla="*/ 1263 h 1535"/>
                    <a:gd name="T40" fmla="*/ 80 w 1440"/>
                    <a:gd name="T41" fmla="*/ 1375 h 1535"/>
                    <a:gd name="T42" fmla="*/ 160 w 1440"/>
                    <a:gd name="T43" fmla="*/ 1471 h 1535"/>
                    <a:gd name="T44" fmla="*/ 256 w 1440"/>
                    <a:gd name="T45" fmla="*/ 1535 h 1535"/>
                    <a:gd name="T46" fmla="*/ 352 w 1440"/>
                    <a:gd name="T47" fmla="*/ 1535 h 1535"/>
                    <a:gd name="T48" fmla="*/ 464 w 1440"/>
                    <a:gd name="T49" fmla="*/ 1519 h 1535"/>
                    <a:gd name="T50" fmla="*/ 576 w 1440"/>
                    <a:gd name="T51" fmla="*/ 1487 h 1535"/>
                    <a:gd name="T52" fmla="*/ 672 w 1440"/>
                    <a:gd name="T53" fmla="*/ 1471 h 1535"/>
                    <a:gd name="T54" fmla="*/ 768 w 1440"/>
                    <a:gd name="T55" fmla="*/ 1423 h 1535"/>
                    <a:gd name="T56" fmla="*/ 848 w 1440"/>
                    <a:gd name="T57" fmla="*/ 1359 h 1535"/>
                    <a:gd name="T58" fmla="*/ 896 w 1440"/>
                    <a:gd name="T59" fmla="*/ 1279 h 1535"/>
                    <a:gd name="T60" fmla="*/ 960 w 1440"/>
                    <a:gd name="T61" fmla="*/ 1199 h 1535"/>
                    <a:gd name="T62" fmla="*/ 1040 w 1440"/>
                    <a:gd name="T63" fmla="*/ 1103 h 1535"/>
                    <a:gd name="T64" fmla="*/ 1120 w 1440"/>
                    <a:gd name="T65" fmla="*/ 1023 h 1535"/>
                    <a:gd name="T66" fmla="*/ 1200 w 1440"/>
                    <a:gd name="T67" fmla="*/ 959 h 1535"/>
                    <a:gd name="T68" fmla="*/ 1280 w 1440"/>
                    <a:gd name="T69" fmla="*/ 911 h 1535"/>
                    <a:gd name="T70" fmla="*/ 1360 w 1440"/>
                    <a:gd name="T71" fmla="*/ 847 h 1535"/>
                    <a:gd name="T72" fmla="*/ 1408 w 1440"/>
                    <a:gd name="T73" fmla="*/ 736 h 1535"/>
                    <a:gd name="T74" fmla="*/ 1440 w 1440"/>
                    <a:gd name="T75" fmla="*/ 656 h 1535"/>
                    <a:gd name="T76" fmla="*/ 1440 w 1440"/>
                    <a:gd name="T77" fmla="*/ 576 h 1535"/>
                    <a:gd name="T78" fmla="*/ 1440 w 1440"/>
                    <a:gd name="T79" fmla="*/ 496 h 1535"/>
                    <a:gd name="T80" fmla="*/ 1424 w 1440"/>
                    <a:gd name="T81" fmla="*/ 432 h 1535"/>
                    <a:gd name="T82" fmla="*/ 1376 w 1440"/>
                    <a:gd name="T83" fmla="*/ 368 h 1535"/>
                    <a:gd name="T84" fmla="*/ 1344 w 1440"/>
                    <a:gd name="T85" fmla="*/ 320 h 1535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440"/>
                    <a:gd name="T130" fmla="*/ 0 h 1535"/>
                    <a:gd name="T131" fmla="*/ 1440 w 1440"/>
                    <a:gd name="T132" fmla="*/ 1535 h 1535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440" h="1535">
                      <a:moveTo>
                        <a:pt x="1360" y="352"/>
                      </a:moveTo>
                      <a:lnTo>
                        <a:pt x="1344" y="336"/>
                      </a:lnTo>
                      <a:lnTo>
                        <a:pt x="1312" y="304"/>
                      </a:lnTo>
                      <a:lnTo>
                        <a:pt x="1296" y="272"/>
                      </a:lnTo>
                      <a:lnTo>
                        <a:pt x="1264" y="256"/>
                      </a:lnTo>
                      <a:lnTo>
                        <a:pt x="1232" y="224"/>
                      </a:lnTo>
                      <a:lnTo>
                        <a:pt x="1200" y="208"/>
                      </a:lnTo>
                      <a:lnTo>
                        <a:pt x="1168" y="176"/>
                      </a:lnTo>
                      <a:lnTo>
                        <a:pt x="1136" y="144"/>
                      </a:lnTo>
                      <a:lnTo>
                        <a:pt x="1104" y="128"/>
                      </a:lnTo>
                      <a:lnTo>
                        <a:pt x="1072" y="112"/>
                      </a:lnTo>
                      <a:lnTo>
                        <a:pt x="1024" y="80"/>
                      </a:lnTo>
                      <a:lnTo>
                        <a:pt x="992" y="64"/>
                      </a:lnTo>
                      <a:lnTo>
                        <a:pt x="944" y="48"/>
                      </a:lnTo>
                      <a:lnTo>
                        <a:pt x="912" y="32"/>
                      </a:lnTo>
                      <a:lnTo>
                        <a:pt x="880" y="16"/>
                      </a:lnTo>
                      <a:lnTo>
                        <a:pt x="864" y="16"/>
                      </a:lnTo>
                      <a:lnTo>
                        <a:pt x="832" y="0"/>
                      </a:lnTo>
                      <a:lnTo>
                        <a:pt x="800" y="0"/>
                      </a:lnTo>
                      <a:lnTo>
                        <a:pt x="768" y="0"/>
                      </a:lnTo>
                      <a:lnTo>
                        <a:pt x="736" y="16"/>
                      </a:lnTo>
                      <a:lnTo>
                        <a:pt x="704" y="16"/>
                      </a:lnTo>
                      <a:lnTo>
                        <a:pt x="672" y="32"/>
                      </a:lnTo>
                      <a:lnTo>
                        <a:pt x="640" y="48"/>
                      </a:lnTo>
                      <a:lnTo>
                        <a:pt x="608" y="64"/>
                      </a:lnTo>
                      <a:lnTo>
                        <a:pt x="576" y="80"/>
                      </a:lnTo>
                      <a:lnTo>
                        <a:pt x="544" y="96"/>
                      </a:lnTo>
                      <a:lnTo>
                        <a:pt x="512" y="112"/>
                      </a:lnTo>
                      <a:lnTo>
                        <a:pt x="480" y="128"/>
                      </a:lnTo>
                      <a:lnTo>
                        <a:pt x="448" y="144"/>
                      </a:lnTo>
                      <a:lnTo>
                        <a:pt x="416" y="176"/>
                      </a:lnTo>
                      <a:lnTo>
                        <a:pt x="384" y="192"/>
                      </a:lnTo>
                      <a:lnTo>
                        <a:pt x="368" y="224"/>
                      </a:lnTo>
                      <a:lnTo>
                        <a:pt x="336" y="256"/>
                      </a:lnTo>
                      <a:lnTo>
                        <a:pt x="320" y="272"/>
                      </a:lnTo>
                      <a:lnTo>
                        <a:pt x="320" y="304"/>
                      </a:lnTo>
                      <a:lnTo>
                        <a:pt x="304" y="336"/>
                      </a:lnTo>
                      <a:lnTo>
                        <a:pt x="304" y="384"/>
                      </a:lnTo>
                      <a:lnTo>
                        <a:pt x="288" y="416"/>
                      </a:lnTo>
                      <a:lnTo>
                        <a:pt x="288" y="448"/>
                      </a:lnTo>
                      <a:lnTo>
                        <a:pt x="272" y="496"/>
                      </a:lnTo>
                      <a:lnTo>
                        <a:pt x="272" y="528"/>
                      </a:lnTo>
                      <a:lnTo>
                        <a:pt x="256" y="560"/>
                      </a:lnTo>
                      <a:lnTo>
                        <a:pt x="240" y="592"/>
                      </a:lnTo>
                      <a:lnTo>
                        <a:pt x="208" y="624"/>
                      </a:lnTo>
                      <a:lnTo>
                        <a:pt x="192" y="656"/>
                      </a:lnTo>
                      <a:lnTo>
                        <a:pt x="160" y="688"/>
                      </a:lnTo>
                      <a:lnTo>
                        <a:pt x="128" y="736"/>
                      </a:lnTo>
                      <a:lnTo>
                        <a:pt x="96" y="783"/>
                      </a:lnTo>
                      <a:lnTo>
                        <a:pt x="64" y="831"/>
                      </a:lnTo>
                      <a:lnTo>
                        <a:pt x="32" y="879"/>
                      </a:lnTo>
                      <a:lnTo>
                        <a:pt x="16" y="927"/>
                      </a:lnTo>
                      <a:lnTo>
                        <a:pt x="16" y="959"/>
                      </a:lnTo>
                      <a:lnTo>
                        <a:pt x="0" y="1007"/>
                      </a:lnTo>
                      <a:lnTo>
                        <a:pt x="0" y="1055"/>
                      </a:lnTo>
                      <a:lnTo>
                        <a:pt x="0" y="1103"/>
                      </a:lnTo>
                      <a:lnTo>
                        <a:pt x="0" y="1135"/>
                      </a:lnTo>
                      <a:lnTo>
                        <a:pt x="16" y="1183"/>
                      </a:lnTo>
                      <a:lnTo>
                        <a:pt x="16" y="1231"/>
                      </a:lnTo>
                      <a:lnTo>
                        <a:pt x="32" y="1263"/>
                      </a:lnTo>
                      <a:lnTo>
                        <a:pt x="32" y="1295"/>
                      </a:lnTo>
                      <a:lnTo>
                        <a:pt x="48" y="1343"/>
                      </a:lnTo>
                      <a:lnTo>
                        <a:pt x="80" y="1375"/>
                      </a:lnTo>
                      <a:lnTo>
                        <a:pt x="96" y="1407"/>
                      </a:lnTo>
                      <a:lnTo>
                        <a:pt x="128" y="1439"/>
                      </a:lnTo>
                      <a:lnTo>
                        <a:pt x="160" y="1471"/>
                      </a:lnTo>
                      <a:lnTo>
                        <a:pt x="192" y="1503"/>
                      </a:lnTo>
                      <a:lnTo>
                        <a:pt x="224" y="1519"/>
                      </a:lnTo>
                      <a:lnTo>
                        <a:pt x="256" y="1535"/>
                      </a:lnTo>
                      <a:lnTo>
                        <a:pt x="272" y="1535"/>
                      </a:lnTo>
                      <a:lnTo>
                        <a:pt x="304" y="1535"/>
                      </a:lnTo>
                      <a:lnTo>
                        <a:pt x="352" y="1535"/>
                      </a:lnTo>
                      <a:lnTo>
                        <a:pt x="384" y="1519"/>
                      </a:lnTo>
                      <a:lnTo>
                        <a:pt x="432" y="1519"/>
                      </a:lnTo>
                      <a:lnTo>
                        <a:pt x="464" y="1519"/>
                      </a:lnTo>
                      <a:lnTo>
                        <a:pt x="512" y="1503"/>
                      </a:lnTo>
                      <a:lnTo>
                        <a:pt x="544" y="1503"/>
                      </a:lnTo>
                      <a:lnTo>
                        <a:pt x="576" y="1487"/>
                      </a:lnTo>
                      <a:lnTo>
                        <a:pt x="608" y="1487"/>
                      </a:lnTo>
                      <a:lnTo>
                        <a:pt x="640" y="1471"/>
                      </a:lnTo>
                      <a:lnTo>
                        <a:pt x="672" y="1471"/>
                      </a:lnTo>
                      <a:lnTo>
                        <a:pt x="704" y="1455"/>
                      </a:lnTo>
                      <a:lnTo>
                        <a:pt x="736" y="1439"/>
                      </a:lnTo>
                      <a:lnTo>
                        <a:pt x="768" y="1423"/>
                      </a:lnTo>
                      <a:lnTo>
                        <a:pt x="800" y="1407"/>
                      </a:lnTo>
                      <a:lnTo>
                        <a:pt x="816" y="1391"/>
                      </a:lnTo>
                      <a:lnTo>
                        <a:pt x="848" y="1359"/>
                      </a:lnTo>
                      <a:lnTo>
                        <a:pt x="864" y="1327"/>
                      </a:lnTo>
                      <a:lnTo>
                        <a:pt x="880" y="1311"/>
                      </a:lnTo>
                      <a:lnTo>
                        <a:pt x="896" y="1279"/>
                      </a:lnTo>
                      <a:lnTo>
                        <a:pt x="912" y="1263"/>
                      </a:lnTo>
                      <a:lnTo>
                        <a:pt x="928" y="1231"/>
                      </a:lnTo>
                      <a:lnTo>
                        <a:pt x="960" y="1199"/>
                      </a:lnTo>
                      <a:lnTo>
                        <a:pt x="976" y="1167"/>
                      </a:lnTo>
                      <a:lnTo>
                        <a:pt x="1008" y="1135"/>
                      </a:lnTo>
                      <a:lnTo>
                        <a:pt x="1040" y="1103"/>
                      </a:lnTo>
                      <a:lnTo>
                        <a:pt x="1056" y="1071"/>
                      </a:lnTo>
                      <a:lnTo>
                        <a:pt x="1088" y="1055"/>
                      </a:lnTo>
                      <a:lnTo>
                        <a:pt x="1120" y="1023"/>
                      </a:lnTo>
                      <a:lnTo>
                        <a:pt x="1136" y="1007"/>
                      </a:lnTo>
                      <a:lnTo>
                        <a:pt x="1168" y="991"/>
                      </a:lnTo>
                      <a:lnTo>
                        <a:pt x="1200" y="959"/>
                      </a:lnTo>
                      <a:lnTo>
                        <a:pt x="1232" y="943"/>
                      </a:lnTo>
                      <a:lnTo>
                        <a:pt x="1264" y="927"/>
                      </a:lnTo>
                      <a:lnTo>
                        <a:pt x="1280" y="911"/>
                      </a:lnTo>
                      <a:lnTo>
                        <a:pt x="1312" y="895"/>
                      </a:lnTo>
                      <a:lnTo>
                        <a:pt x="1344" y="863"/>
                      </a:lnTo>
                      <a:lnTo>
                        <a:pt x="1360" y="847"/>
                      </a:lnTo>
                      <a:lnTo>
                        <a:pt x="1376" y="799"/>
                      </a:lnTo>
                      <a:lnTo>
                        <a:pt x="1392" y="768"/>
                      </a:lnTo>
                      <a:lnTo>
                        <a:pt x="1408" y="736"/>
                      </a:lnTo>
                      <a:lnTo>
                        <a:pt x="1408" y="704"/>
                      </a:lnTo>
                      <a:lnTo>
                        <a:pt x="1424" y="672"/>
                      </a:lnTo>
                      <a:lnTo>
                        <a:pt x="1440" y="656"/>
                      </a:lnTo>
                      <a:lnTo>
                        <a:pt x="1440" y="624"/>
                      </a:lnTo>
                      <a:lnTo>
                        <a:pt x="1440" y="608"/>
                      </a:lnTo>
                      <a:lnTo>
                        <a:pt x="1440" y="576"/>
                      </a:lnTo>
                      <a:lnTo>
                        <a:pt x="1440" y="560"/>
                      </a:lnTo>
                      <a:lnTo>
                        <a:pt x="1440" y="528"/>
                      </a:lnTo>
                      <a:lnTo>
                        <a:pt x="1440" y="496"/>
                      </a:lnTo>
                      <a:lnTo>
                        <a:pt x="1440" y="480"/>
                      </a:lnTo>
                      <a:lnTo>
                        <a:pt x="1424" y="464"/>
                      </a:lnTo>
                      <a:lnTo>
                        <a:pt x="1424" y="432"/>
                      </a:lnTo>
                      <a:lnTo>
                        <a:pt x="1408" y="416"/>
                      </a:lnTo>
                      <a:lnTo>
                        <a:pt x="1392" y="384"/>
                      </a:lnTo>
                      <a:lnTo>
                        <a:pt x="1376" y="368"/>
                      </a:lnTo>
                      <a:lnTo>
                        <a:pt x="1360" y="352"/>
                      </a:lnTo>
                      <a:lnTo>
                        <a:pt x="1344" y="336"/>
                      </a:lnTo>
                      <a:lnTo>
                        <a:pt x="1344" y="320"/>
                      </a:lnTo>
                      <a:lnTo>
                        <a:pt x="1328" y="320"/>
                      </a:lnTo>
                      <a:lnTo>
                        <a:pt x="1360" y="352"/>
                      </a:lnTo>
                      <a:close/>
                    </a:path>
                  </a:pathLst>
                </a:custGeom>
                <a:solidFill>
                  <a:srgbClr val="669988">
                    <a:alpha val="5882"/>
                  </a:srgbClr>
                </a:solidFill>
                <a:ln w="12700">
                  <a:solidFill>
                    <a:srgbClr val="66998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8" name="Freeform 41"/>
                <p:cNvSpPr>
                  <a:spLocks noChangeAspect="1"/>
                </p:cNvSpPr>
                <p:nvPr/>
              </p:nvSpPr>
              <p:spPr bwMode="auto">
                <a:xfrm>
                  <a:off x="1056" y="1936"/>
                  <a:ext cx="1440" cy="1535"/>
                </a:xfrm>
                <a:custGeom>
                  <a:avLst/>
                  <a:gdLst>
                    <a:gd name="T0" fmla="*/ 1296 w 1440"/>
                    <a:gd name="T1" fmla="*/ 272 h 1535"/>
                    <a:gd name="T2" fmla="*/ 1232 w 1440"/>
                    <a:gd name="T3" fmla="*/ 224 h 1535"/>
                    <a:gd name="T4" fmla="*/ 1136 w 1440"/>
                    <a:gd name="T5" fmla="*/ 144 h 1535"/>
                    <a:gd name="T6" fmla="*/ 1024 w 1440"/>
                    <a:gd name="T7" fmla="*/ 80 h 1535"/>
                    <a:gd name="T8" fmla="*/ 944 w 1440"/>
                    <a:gd name="T9" fmla="*/ 48 h 1535"/>
                    <a:gd name="T10" fmla="*/ 864 w 1440"/>
                    <a:gd name="T11" fmla="*/ 16 h 1535"/>
                    <a:gd name="T12" fmla="*/ 768 w 1440"/>
                    <a:gd name="T13" fmla="*/ 0 h 1535"/>
                    <a:gd name="T14" fmla="*/ 704 w 1440"/>
                    <a:gd name="T15" fmla="*/ 16 h 1535"/>
                    <a:gd name="T16" fmla="*/ 608 w 1440"/>
                    <a:gd name="T17" fmla="*/ 64 h 1535"/>
                    <a:gd name="T18" fmla="*/ 512 w 1440"/>
                    <a:gd name="T19" fmla="*/ 112 h 1535"/>
                    <a:gd name="T20" fmla="*/ 448 w 1440"/>
                    <a:gd name="T21" fmla="*/ 144 h 1535"/>
                    <a:gd name="T22" fmla="*/ 368 w 1440"/>
                    <a:gd name="T23" fmla="*/ 224 h 1535"/>
                    <a:gd name="T24" fmla="*/ 320 w 1440"/>
                    <a:gd name="T25" fmla="*/ 304 h 1535"/>
                    <a:gd name="T26" fmla="*/ 304 w 1440"/>
                    <a:gd name="T27" fmla="*/ 384 h 1535"/>
                    <a:gd name="T28" fmla="*/ 272 w 1440"/>
                    <a:gd name="T29" fmla="*/ 496 h 1535"/>
                    <a:gd name="T30" fmla="*/ 240 w 1440"/>
                    <a:gd name="T31" fmla="*/ 592 h 1535"/>
                    <a:gd name="T32" fmla="*/ 192 w 1440"/>
                    <a:gd name="T33" fmla="*/ 656 h 1535"/>
                    <a:gd name="T34" fmla="*/ 96 w 1440"/>
                    <a:gd name="T35" fmla="*/ 783 h 1535"/>
                    <a:gd name="T36" fmla="*/ 16 w 1440"/>
                    <a:gd name="T37" fmla="*/ 927 h 1535"/>
                    <a:gd name="T38" fmla="*/ 0 w 1440"/>
                    <a:gd name="T39" fmla="*/ 1007 h 1535"/>
                    <a:gd name="T40" fmla="*/ 0 w 1440"/>
                    <a:gd name="T41" fmla="*/ 1135 h 1535"/>
                    <a:gd name="T42" fmla="*/ 32 w 1440"/>
                    <a:gd name="T43" fmla="*/ 1263 h 1535"/>
                    <a:gd name="T44" fmla="*/ 48 w 1440"/>
                    <a:gd name="T45" fmla="*/ 1343 h 1535"/>
                    <a:gd name="T46" fmla="*/ 128 w 1440"/>
                    <a:gd name="T47" fmla="*/ 1439 h 1535"/>
                    <a:gd name="T48" fmla="*/ 224 w 1440"/>
                    <a:gd name="T49" fmla="*/ 1519 h 1535"/>
                    <a:gd name="T50" fmla="*/ 272 w 1440"/>
                    <a:gd name="T51" fmla="*/ 1535 h 1535"/>
                    <a:gd name="T52" fmla="*/ 384 w 1440"/>
                    <a:gd name="T53" fmla="*/ 1519 h 1535"/>
                    <a:gd name="T54" fmla="*/ 512 w 1440"/>
                    <a:gd name="T55" fmla="*/ 1503 h 1535"/>
                    <a:gd name="T56" fmla="*/ 576 w 1440"/>
                    <a:gd name="T57" fmla="*/ 1487 h 1535"/>
                    <a:gd name="T58" fmla="*/ 672 w 1440"/>
                    <a:gd name="T59" fmla="*/ 1471 h 1535"/>
                    <a:gd name="T60" fmla="*/ 768 w 1440"/>
                    <a:gd name="T61" fmla="*/ 1423 h 1535"/>
                    <a:gd name="T62" fmla="*/ 816 w 1440"/>
                    <a:gd name="T63" fmla="*/ 1391 h 1535"/>
                    <a:gd name="T64" fmla="*/ 880 w 1440"/>
                    <a:gd name="T65" fmla="*/ 1311 h 1535"/>
                    <a:gd name="T66" fmla="*/ 928 w 1440"/>
                    <a:gd name="T67" fmla="*/ 1231 h 1535"/>
                    <a:gd name="T68" fmla="*/ 976 w 1440"/>
                    <a:gd name="T69" fmla="*/ 1167 h 1535"/>
                    <a:gd name="T70" fmla="*/ 1056 w 1440"/>
                    <a:gd name="T71" fmla="*/ 1071 h 1535"/>
                    <a:gd name="T72" fmla="*/ 1136 w 1440"/>
                    <a:gd name="T73" fmla="*/ 1007 h 1535"/>
                    <a:gd name="T74" fmla="*/ 1200 w 1440"/>
                    <a:gd name="T75" fmla="*/ 959 h 1535"/>
                    <a:gd name="T76" fmla="*/ 1280 w 1440"/>
                    <a:gd name="T77" fmla="*/ 911 h 1535"/>
                    <a:gd name="T78" fmla="*/ 1360 w 1440"/>
                    <a:gd name="T79" fmla="*/ 847 h 1535"/>
                    <a:gd name="T80" fmla="*/ 1392 w 1440"/>
                    <a:gd name="T81" fmla="*/ 768 h 1535"/>
                    <a:gd name="T82" fmla="*/ 1424 w 1440"/>
                    <a:gd name="T83" fmla="*/ 672 h 1535"/>
                    <a:gd name="T84" fmla="*/ 1440 w 1440"/>
                    <a:gd name="T85" fmla="*/ 608 h 1535"/>
                    <a:gd name="T86" fmla="*/ 1440 w 1440"/>
                    <a:gd name="T87" fmla="*/ 560 h 1535"/>
                    <a:gd name="T88" fmla="*/ 1440 w 1440"/>
                    <a:gd name="T89" fmla="*/ 480 h 1535"/>
                    <a:gd name="T90" fmla="*/ 1408 w 1440"/>
                    <a:gd name="T91" fmla="*/ 416 h 1535"/>
                    <a:gd name="T92" fmla="*/ 1376 w 1440"/>
                    <a:gd name="T93" fmla="*/ 368 h 1535"/>
                    <a:gd name="T94" fmla="*/ 1344 w 1440"/>
                    <a:gd name="T95" fmla="*/ 320 h 153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440"/>
                    <a:gd name="T145" fmla="*/ 0 h 1535"/>
                    <a:gd name="T146" fmla="*/ 1440 w 1440"/>
                    <a:gd name="T147" fmla="*/ 1535 h 153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440" h="1535">
                      <a:moveTo>
                        <a:pt x="1344" y="336"/>
                      </a:moveTo>
                      <a:lnTo>
                        <a:pt x="1344" y="336"/>
                      </a:lnTo>
                      <a:lnTo>
                        <a:pt x="1312" y="304"/>
                      </a:lnTo>
                      <a:lnTo>
                        <a:pt x="1296" y="272"/>
                      </a:lnTo>
                      <a:lnTo>
                        <a:pt x="1264" y="256"/>
                      </a:lnTo>
                      <a:lnTo>
                        <a:pt x="1232" y="224"/>
                      </a:lnTo>
                      <a:lnTo>
                        <a:pt x="1200" y="208"/>
                      </a:lnTo>
                      <a:lnTo>
                        <a:pt x="1168" y="176"/>
                      </a:lnTo>
                      <a:lnTo>
                        <a:pt x="1136" y="144"/>
                      </a:lnTo>
                      <a:lnTo>
                        <a:pt x="1104" y="128"/>
                      </a:lnTo>
                      <a:lnTo>
                        <a:pt x="1072" y="112"/>
                      </a:lnTo>
                      <a:lnTo>
                        <a:pt x="1024" y="80"/>
                      </a:lnTo>
                      <a:lnTo>
                        <a:pt x="992" y="64"/>
                      </a:lnTo>
                      <a:lnTo>
                        <a:pt x="944" y="48"/>
                      </a:lnTo>
                      <a:lnTo>
                        <a:pt x="912" y="32"/>
                      </a:lnTo>
                      <a:lnTo>
                        <a:pt x="880" y="16"/>
                      </a:lnTo>
                      <a:lnTo>
                        <a:pt x="864" y="16"/>
                      </a:lnTo>
                      <a:lnTo>
                        <a:pt x="832" y="0"/>
                      </a:lnTo>
                      <a:lnTo>
                        <a:pt x="800" y="0"/>
                      </a:lnTo>
                      <a:lnTo>
                        <a:pt x="768" y="0"/>
                      </a:lnTo>
                      <a:lnTo>
                        <a:pt x="736" y="16"/>
                      </a:lnTo>
                      <a:lnTo>
                        <a:pt x="704" y="16"/>
                      </a:lnTo>
                      <a:lnTo>
                        <a:pt x="672" y="32"/>
                      </a:lnTo>
                      <a:lnTo>
                        <a:pt x="640" y="48"/>
                      </a:lnTo>
                      <a:lnTo>
                        <a:pt x="608" y="64"/>
                      </a:lnTo>
                      <a:lnTo>
                        <a:pt x="576" y="80"/>
                      </a:lnTo>
                      <a:lnTo>
                        <a:pt x="544" y="96"/>
                      </a:lnTo>
                      <a:lnTo>
                        <a:pt x="512" y="112"/>
                      </a:lnTo>
                      <a:lnTo>
                        <a:pt x="480" y="128"/>
                      </a:lnTo>
                      <a:lnTo>
                        <a:pt x="448" y="144"/>
                      </a:lnTo>
                      <a:lnTo>
                        <a:pt x="416" y="176"/>
                      </a:lnTo>
                      <a:lnTo>
                        <a:pt x="384" y="192"/>
                      </a:lnTo>
                      <a:lnTo>
                        <a:pt x="368" y="224"/>
                      </a:lnTo>
                      <a:lnTo>
                        <a:pt x="336" y="256"/>
                      </a:lnTo>
                      <a:lnTo>
                        <a:pt x="320" y="272"/>
                      </a:lnTo>
                      <a:lnTo>
                        <a:pt x="320" y="304"/>
                      </a:lnTo>
                      <a:lnTo>
                        <a:pt x="304" y="336"/>
                      </a:lnTo>
                      <a:lnTo>
                        <a:pt x="304" y="384"/>
                      </a:lnTo>
                      <a:lnTo>
                        <a:pt x="288" y="416"/>
                      </a:lnTo>
                      <a:lnTo>
                        <a:pt x="288" y="448"/>
                      </a:lnTo>
                      <a:lnTo>
                        <a:pt x="272" y="496"/>
                      </a:lnTo>
                      <a:lnTo>
                        <a:pt x="272" y="528"/>
                      </a:lnTo>
                      <a:lnTo>
                        <a:pt x="256" y="560"/>
                      </a:lnTo>
                      <a:lnTo>
                        <a:pt x="240" y="592"/>
                      </a:lnTo>
                      <a:lnTo>
                        <a:pt x="208" y="624"/>
                      </a:lnTo>
                      <a:lnTo>
                        <a:pt x="192" y="656"/>
                      </a:lnTo>
                      <a:lnTo>
                        <a:pt x="160" y="688"/>
                      </a:lnTo>
                      <a:lnTo>
                        <a:pt x="128" y="736"/>
                      </a:lnTo>
                      <a:lnTo>
                        <a:pt x="96" y="783"/>
                      </a:lnTo>
                      <a:lnTo>
                        <a:pt x="64" y="831"/>
                      </a:lnTo>
                      <a:lnTo>
                        <a:pt x="32" y="879"/>
                      </a:lnTo>
                      <a:lnTo>
                        <a:pt x="16" y="927"/>
                      </a:lnTo>
                      <a:lnTo>
                        <a:pt x="16" y="959"/>
                      </a:lnTo>
                      <a:lnTo>
                        <a:pt x="0" y="1007"/>
                      </a:lnTo>
                      <a:lnTo>
                        <a:pt x="0" y="1055"/>
                      </a:lnTo>
                      <a:lnTo>
                        <a:pt x="0" y="1103"/>
                      </a:lnTo>
                      <a:lnTo>
                        <a:pt x="0" y="1135"/>
                      </a:lnTo>
                      <a:lnTo>
                        <a:pt x="16" y="1183"/>
                      </a:lnTo>
                      <a:lnTo>
                        <a:pt x="16" y="1231"/>
                      </a:lnTo>
                      <a:lnTo>
                        <a:pt x="32" y="1263"/>
                      </a:lnTo>
                      <a:lnTo>
                        <a:pt x="32" y="1295"/>
                      </a:lnTo>
                      <a:lnTo>
                        <a:pt x="48" y="1343"/>
                      </a:lnTo>
                      <a:lnTo>
                        <a:pt x="80" y="1375"/>
                      </a:lnTo>
                      <a:lnTo>
                        <a:pt x="96" y="1407"/>
                      </a:lnTo>
                      <a:lnTo>
                        <a:pt x="128" y="1439"/>
                      </a:lnTo>
                      <a:lnTo>
                        <a:pt x="160" y="1471"/>
                      </a:lnTo>
                      <a:lnTo>
                        <a:pt x="192" y="1503"/>
                      </a:lnTo>
                      <a:lnTo>
                        <a:pt x="224" y="1519"/>
                      </a:lnTo>
                      <a:lnTo>
                        <a:pt x="256" y="1535"/>
                      </a:lnTo>
                      <a:lnTo>
                        <a:pt x="272" y="1535"/>
                      </a:lnTo>
                      <a:lnTo>
                        <a:pt x="304" y="1535"/>
                      </a:lnTo>
                      <a:lnTo>
                        <a:pt x="352" y="1535"/>
                      </a:lnTo>
                      <a:lnTo>
                        <a:pt x="384" y="1519"/>
                      </a:lnTo>
                      <a:lnTo>
                        <a:pt x="432" y="1519"/>
                      </a:lnTo>
                      <a:lnTo>
                        <a:pt x="464" y="1519"/>
                      </a:lnTo>
                      <a:lnTo>
                        <a:pt x="512" y="1503"/>
                      </a:lnTo>
                      <a:lnTo>
                        <a:pt x="544" y="1503"/>
                      </a:lnTo>
                      <a:lnTo>
                        <a:pt x="576" y="1487"/>
                      </a:lnTo>
                      <a:lnTo>
                        <a:pt x="608" y="1487"/>
                      </a:lnTo>
                      <a:lnTo>
                        <a:pt x="640" y="1471"/>
                      </a:lnTo>
                      <a:lnTo>
                        <a:pt x="672" y="1471"/>
                      </a:lnTo>
                      <a:lnTo>
                        <a:pt x="704" y="1455"/>
                      </a:lnTo>
                      <a:lnTo>
                        <a:pt x="736" y="1439"/>
                      </a:lnTo>
                      <a:lnTo>
                        <a:pt x="768" y="1423"/>
                      </a:lnTo>
                      <a:lnTo>
                        <a:pt x="800" y="1407"/>
                      </a:lnTo>
                      <a:lnTo>
                        <a:pt x="816" y="1391"/>
                      </a:lnTo>
                      <a:lnTo>
                        <a:pt x="848" y="1359"/>
                      </a:lnTo>
                      <a:lnTo>
                        <a:pt x="864" y="1327"/>
                      </a:lnTo>
                      <a:lnTo>
                        <a:pt x="880" y="1311"/>
                      </a:lnTo>
                      <a:lnTo>
                        <a:pt x="896" y="1279"/>
                      </a:lnTo>
                      <a:lnTo>
                        <a:pt x="912" y="1263"/>
                      </a:lnTo>
                      <a:lnTo>
                        <a:pt x="928" y="1231"/>
                      </a:lnTo>
                      <a:lnTo>
                        <a:pt x="960" y="1199"/>
                      </a:lnTo>
                      <a:lnTo>
                        <a:pt x="976" y="1167"/>
                      </a:lnTo>
                      <a:lnTo>
                        <a:pt x="1008" y="1135"/>
                      </a:lnTo>
                      <a:lnTo>
                        <a:pt x="1040" y="1103"/>
                      </a:lnTo>
                      <a:lnTo>
                        <a:pt x="1056" y="1071"/>
                      </a:lnTo>
                      <a:lnTo>
                        <a:pt x="1088" y="1055"/>
                      </a:lnTo>
                      <a:lnTo>
                        <a:pt x="1120" y="1023"/>
                      </a:lnTo>
                      <a:lnTo>
                        <a:pt x="1136" y="1007"/>
                      </a:lnTo>
                      <a:lnTo>
                        <a:pt x="1168" y="991"/>
                      </a:lnTo>
                      <a:lnTo>
                        <a:pt x="1200" y="959"/>
                      </a:lnTo>
                      <a:lnTo>
                        <a:pt x="1232" y="943"/>
                      </a:lnTo>
                      <a:lnTo>
                        <a:pt x="1264" y="927"/>
                      </a:lnTo>
                      <a:lnTo>
                        <a:pt x="1280" y="911"/>
                      </a:lnTo>
                      <a:lnTo>
                        <a:pt x="1312" y="895"/>
                      </a:lnTo>
                      <a:lnTo>
                        <a:pt x="1344" y="863"/>
                      </a:lnTo>
                      <a:lnTo>
                        <a:pt x="1360" y="847"/>
                      </a:lnTo>
                      <a:lnTo>
                        <a:pt x="1376" y="799"/>
                      </a:lnTo>
                      <a:lnTo>
                        <a:pt x="1392" y="768"/>
                      </a:lnTo>
                      <a:lnTo>
                        <a:pt x="1408" y="736"/>
                      </a:lnTo>
                      <a:lnTo>
                        <a:pt x="1408" y="704"/>
                      </a:lnTo>
                      <a:lnTo>
                        <a:pt x="1424" y="672"/>
                      </a:lnTo>
                      <a:lnTo>
                        <a:pt x="1440" y="656"/>
                      </a:lnTo>
                      <a:lnTo>
                        <a:pt x="1440" y="624"/>
                      </a:lnTo>
                      <a:lnTo>
                        <a:pt x="1440" y="608"/>
                      </a:lnTo>
                      <a:lnTo>
                        <a:pt x="1440" y="576"/>
                      </a:lnTo>
                      <a:lnTo>
                        <a:pt x="1440" y="560"/>
                      </a:lnTo>
                      <a:lnTo>
                        <a:pt x="1440" y="528"/>
                      </a:lnTo>
                      <a:lnTo>
                        <a:pt x="1440" y="496"/>
                      </a:lnTo>
                      <a:lnTo>
                        <a:pt x="1440" y="480"/>
                      </a:lnTo>
                      <a:lnTo>
                        <a:pt x="1424" y="464"/>
                      </a:lnTo>
                      <a:lnTo>
                        <a:pt x="1424" y="432"/>
                      </a:lnTo>
                      <a:lnTo>
                        <a:pt x="1408" y="416"/>
                      </a:lnTo>
                      <a:lnTo>
                        <a:pt x="1392" y="384"/>
                      </a:lnTo>
                      <a:lnTo>
                        <a:pt x="1376" y="368"/>
                      </a:lnTo>
                      <a:lnTo>
                        <a:pt x="1360" y="352"/>
                      </a:lnTo>
                      <a:lnTo>
                        <a:pt x="1344" y="336"/>
                      </a:lnTo>
                      <a:lnTo>
                        <a:pt x="1344" y="320"/>
                      </a:lnTo>
                      <a:lnTo>
                        <a:pt x="1328" y="320"/>
                      </a:lnTo>
                    </a:path>
                  </a:pathLst>
                </a:custGeom>
                <a:noFill/>
                <a:ln w="12700">
                  <a:solidFill>
                    <a:srgbClr val="66998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9" name="Freeform 42"/>
                <p:cNvSpPr>
                  <a:spLocks noChangeAspect="1"/>
                </p:cNvSpPr>
                <p:nvPr/>
              </p:nvSpPr>
              <p:spPr bwMode="auto">
                <a:xfrm>
                  <a:off x="1072" y="1952"/>
                  <a:ext cx="1408" cy="1487"/>
                </a:xfrm>
                <a:custGeom>
                  <a:avLst/>
                  <a:gdLst>
                    <a:gd name="T0" fmla="*/ 1296 w 1408"/>
                    <a:gd name="T1" fmla="*/ 320 h 1487"/>
                    <a:gd name="T2" fmla="*/ 1232 w 1408"/>
                    <a:gd name="T3" fmla="*/ 256 h 1487"/>
                    <a:gd name="T4" fmla="*/ 1136 w 1408"/>
                    <a:gd name="T5" fmla="*/ 176 h 1487"/>
                    <a:gd name="T6" fmla="*/ 1040 w 1408"/>
                    <a:gd name="T7" fmla="*/ 112 h 1487"/>
                    <a:gd name="T8" fmla="*/ 928 w 1408"/>
                    <a:gd name="T9" fmla="*/ 48 h 1487"/>
                    <a:gd name="T10" fmla="*/ 832 w 1408"/>
                    <a:gd name="T11" fmla="*/ 16 h 1487"/>
                    <a:gd name="T12" fmla="*/ 752 w 1408"/>
                    <a:gd name="T13" fmla="*/ 16 h 1487"/>
                    <a:gd name="T14" fmla="*/ 656 w 1408"/>
                    <a:gd name="T15" fmla="*/ 32 h 1487"/>
                    <a:gd name="T16" fmla="*/ 560 w 1408"/>
                    <a:gd name="T17" fmla="*/ 80 h 1487"/>
                    <a:gd name="T18" fmla="*/ 464 w 1408"/>
                    <a:gd name="T19" fmla="*/ 128 h 1487"/>
                    <a:gd name="T20" fmla="*/ 384 w 1408"/>
                    <a:gd name="T21" fmla="*/ 192 h 1487"/>
                    <a:gd name="T22" fmla="*/ 320 w 1408"/>
                    <a:gd name="T23" fmla="*/ 272 h 1487"/>
                    <a:gd name="T24" fmla="*/ 288 w 1408"/>
                    <a:gd name="T25" fmla="*/ 368 h 1487"/>
                    <a:gd name="T26" fmla="*/ 272 w 1408"/>
                    <a:gd name="T27" fmla="*/ 480 h 1487"/>
                    <a:gd name="T28" fmla="*/ 240 w 1408"/>
                    <a:gd name="T29" fmla="*/ 576 h 1487"/>
                    <a:gd name="T30" fmla="*/ 160 w 1408"/>
                    <a:gd name="T31" fmla="*/ 672 h 1487"/>
                    <a:gd name="T32" fmla="*/ 64 w 1408"/>
                    <a:gd name="T33" fmla="*/ 815 h 1487"/>
                    <a:gd name="T34" fmla="*/ 16 w 1408"/>
                    <a:gd name="T35" fmla="*/ 943 h 1487"/>
                    <a:gd name="T36" fmla="*/ 0 w 1408"/>
                    <a:gd name="T37" fmla="*/ 1071 h 1487"/>
                    <a:gd name="T38" fmla="*/ 16 w 1408"/>
                    <a:gd name="T39" fmla="*/ 1199 h 1487"/>
                    <a:gd name="T40" fmla="*/ 64 w 1408"/>
                    <a:gd name="T41" fmla="*/ 1311 h 1487"/>
                    <a:gd name="T42" fmla="*/ 128 w 1408"/>
                    <a:gd name="T43" fmla="*/ 1407 h 1487"/>
                    <a:gd name="T44" fmla="*/ 224 w 1408"/>
                    <a:gd name="T45" fmla="*/ 1487 h 1487"/>
                    <a:gd name="T46" fmla="*/ 304 w 1408"/>
                    <a:gd name="T47" fmla="*/ 1487 h 1487"/>
                    <a:gd name="T48" fmla="*/ 416 w 1408"/>
                    <a:gd name="T49" fmla="*/ 1487 h 1487"/>
                    <a:gd name="T50" fmla="*/ 528 w 1408"/>
                    <a:gd name="T51" fmla="*/ 1471 h 1487"/>
                    <a:gd name="T52" fmla="*/ 640 w 1408"/>
                    <a:gd name="T53" fmla="*/ 1439 h 1487"/>
                    <a:gd name="T54" fmla="*/ 720 w 1408"/>
                    <a:gd name="T55" fmla="*/ 1407 h 1487"/>
                    <a:gd name="T56" fmla="*/ 800 w 1408"/>
                    <a:gd name="T57" fmla="*/ 1359 h 1487"/>
                    <a:gd name="T58" fmla="*/ 864 w 1408"/>
                    <a:gd name="T59" fmla="*/ 1279 h 1487"/>
                    <a:gd name="T60" fmla="*/ 912 w 1408"/>
                    <a:gd name="T61" fmla="*/ 1199 h 1487"/>
                    <a:gd name="T62" fmla="*/ 976 w 1408"/>
                    <a:gd name="T63" fmla="*/ 1103 h 1487"/>
                    <a:gd name="T64" fmla="*/ 1056 w 1408"/>
                    <a:gd name="T65" fmla="*/ 1023 h 1487"/>
                    <a:gd name="T66" fmla="*/ 1136 w 1408"/>
                    <a:gd name="T67" fmla="*/ 959 h 1487"/>
                    <a:gd name="T68" fmla="*/ 1232 w 1408"/>
                    <a:gd name="T69" fmla="*/ 911 h 1487"/>
                    <a:gd name="T70" fmla="*/ 1312 w 1408"/>
                    <a:gd name="T71" fmla="*/ 847 h 1487"/>
                    <a:gd name="T72" fmla="*/ 1360 w 1408"/>
                    <a:gd name="T73" fmla="*/ 752 h 1487"/>
                    <a:gd name="T74" fmla="*/ 1392 w 1408"/>
                    <a:gd name="T75" fmla="*/ 672 h 1487"/>
                    <a:gd name="T76" fmla="*/ 1408 w 1408"/>
                    <a:gd name="T77" fmla="*/ 592 h 1487"/>
                    <a:gd name="T78" fmla="*/ 1408 w 1408"/>
                    <a:gd name="T79" fmla="*/ 512 h 1487"/>
                    <a:gd name="T80" fmla="*/ 1392 w 1408"/>
                    <a:gd name="T81" fmla="*/ 448 h 1487"/>
                    <a:gd name="T82" fmla="*/ 1360 w 1408"/>
                    <a:gd name="T83" fmla="*/ 384 h 1487"/>
                    <a:gd name="T84" fmla="*/ 1312 w 1408"/>
                    <a:gd name="T85" fmla="*/ 336 h 1487"/>
                    <a:gd name="T86" fmla="*/ 1328 w 1408"/>
                    <a:gd name="T87" fmla="*/ 352 h 1487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408"/>
                    <a:gd name="T133" fmla="*/ 0 h 1487"/>
                    <a:gd name="T134" fmla="*/ 1408 w 1408"/>
                    <a:gd name="T135" fmla="*/ 1487 h 1487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408" h="1487">
                      <a:moveTo>
                        <a:pt x="1328" y="352"/>
                      </a:moveTo>
                      <a:lnTo>
                        <a:pt x="1312" y="336"/>
                      </a:lnTo>
                      <a:lnTo>
                        <a:pt x="1296" y="320"/>
                      </a:lnTo>
                      <a:lnTo>
                        <a:pt x="1280" y="304"/>
                      </a:lnTo>
                      <a:lnTo>
                        <a:pt x="1264" y="272"/>
                      </a:lnTo>
                      <a:lnTo>
                        <a:pt x="1232" y="256"/>
                      </a:lnTo>
                      <a:lnTo>
                        <a:pt x="1216" y="224"/>
                      </a:lnTo>
                      <a:lnTo>
                        <a:pt x="1184" y="208"/>
                      </a:lnTo>
                      <a:lnTo>
                        <a:pt x="1136" y="176"/>
                      </a:lnTo>
                      <a:lnTo>
                        <a:pt x="1104" y="144"/>
                      </a:lnTo>
                      <a:lnTo>
                        <a:pt x="1072" y="128"/>
                      </a:lnTo>
                      <a:lnTo>
                        <a:pt x="1040" y="112"/>
                      </a:lnTo>
                      <a:lnTo>
                        <a:pt x="1008" y="80"/>
                      </a:lnTo>
                      <a:lnTo>
                        <a:pt x="960" y="64"/>
                      </a:lnTo>
                      <a:lnTo>
                        <a:pt x="928" y="48"/>
                      </a:lnTo>
                      <a:lnTo>
                        <a:pt x="896" y="32"/>
                      </a:lnTo>
                      <a:lnTo>
                        <a:pt x="864" y="16"/>
                      </a:lnTo>
                      <a:lnTo>
                        <a:pt x="832" y="16"/>
                      </a:lnTo>
                      <a:lnTo>
                        <a:pt x="816" y="16"/>
                      </a:lnTo>
                      <a:lnTo>
                        <a:pt x="784" y="0"/>
                      </a:lnTo>
                      <a:lnTo>
                        <a:pt x="752" y="16"/>
                      </a:lnTo>
                      <a:lnTo>
                        <a:pt x="720" y="16"/>
                      </a:lnTo>
                      <a:lnTo>
                        <a:pt x="688" y="32"/>
                      </a:lnTo>
                      <a:lnTo>
                        <a:pt x="656" y="32"/>
                      </a:lnTo>
                      <a:lnTo>
                        <a:pt x="624" y="48"/>
                      </a:lnTo>
                      <a:lnTo>
                        <a:pt x="592" y="64"/>
                      </a:lnTo>
                      <a:lnTo>
                        <a:pt x="560" y="80"/>
                      </a:lnTo>
                      <a:lnTo>
                        <a:pt x="528" y="96"/>
                      </a:lnTo>
                      <a:lnTo>
                        <a:pt x="496" y="112"/>
                      </a:lnTo>
                      <a:lnTo>
                        <a:pt x="464" y="128"/>
                      </a:lnTo>
                      <a:lnTo>
                        <a:pt x="432" y="144"/>
                      </a:lnTo>
                      <a:lnTo>
                        <a:pt x="400" y="176"/>
                      </a:lnTo>
                      <a:lnTo>
                        <a:pt x="384" y="192"/>
                      </a:lnTo>
                      <a:lnTo>
                        <a:pt x="352" y="224"/>
                      </a:lnTo>
                      <a:lnTo>
                        <a:pt x="336" y="240"/>
                      </a:lnTo>
                      <a:lnTo>
                        <a:pt x="320" y="272"/>
                      </a:lnTo>
                      <a:lnTo>
                        <a:pt x="304" y="304"/>
                      </a:lnTo>
                      <a:lnTo>
                        <a:pt x="304" y="336"/>
                      </a:lnTo>
                      <a:lnTo>
                        <a:pt x="288" y="368"/>
                      </a:lnTo>
                      <a:lnTo>
                        <a:pt x="288" y="416"/>
                      </a:lnTo>
                      <a:lnTo>
                        <a:pt x="288" y="448"/>
                      </a:lnTo>
                      <a:lnTo>
                        <a:pt x="272" y="480"/>
                      </a:lnTo>
                      <a:lnTo>
                        <a:pt x="256" y="512"/>
                      </a:lnTo>
                      <a:lnTo>
                        <a:pt x="256" y="544"/>
                      </a:lnTo>
                      <a:lnTo>
                        <a:pt x="240" y="576"/>
                      </a:lnTo>
                      <a:lnTo>
                        <a:pt x="208" y="608"/>
                      </a:lnTo>
                      <a:lnTo>
                        <a:pt x="192" y="640"/>
                      </a:lnTo>
                      <a:lnTo>
                        <a:pt x="160" y="672"/>
                      </a:lnTo>
                      <a:lnTo>
                        <a:pt x="128" y="720"/>
                      </a:lnTo>
                      <a:lnTo>
                        <a:pt x="96" y="752"/>
                      </a:lnTo>
                      <a:lnTo>
                        <a:pt x="64" y="815"/>
                      </a:lnTo>
                      <a:lnTo>
                        <a:pt x="48" y="863"/>
                      </a:lnTo>
                      <a:lnTo>
                        <a:pt x="32" y="895"/>
                      </a:lnTo>
                      <a:lnTo>
                        <a:pt x="16" y="943"/>
                      </a:lnTo>
                      <a:lnTo>
                        <a:pt x="0" y="991"/>
                      </a:lnTo>
                      <a:lnTo>
                        <a:pt x="0" y="1023"/>
                      </a:lnTo>
                      <a:lnTo>
                        <a:pt x="0" y="1071"/>
                      </a:lnTo>
                      <a:lnTo>
                        <a:pt x="16" y="1119"/>
                      </a:lnTo>
                      <a:lnTo>
                        <a:pt x="16" y="1151"/>
                      </a:lnTo>
                      <a:lnTo>
                        <a:pt x="16" y="1199"/>
                      </a:lnTo>
                      <a:lnTo>
                        <a:pt x="32" y="1231"/>
                      </a:lnTo>
                      <a:lnTo>
                        <a:pt x="48" y="1263"/>
                      </a:lnTo>
                      <a:lnTo>
                        <a:pt x="64" y="1311"/>
                      </a:lnTo>
                      <a:lnTo>
                        <a:pt x="80" y="1343"/>
                      </a:lnTo>
                      <a:lnTo>
                        <a:pt x="96" y="1375"/>
                      </a:lnTo>
                      <a:lnTo>
                        <a:pt x="128" y="1407"/>
                      </a:lnTo>
                      <a:lnTo>
                        <a:pt x="160" y="1439"/>
                      </a:lnTo>
                      <a:lnTo>
                        <a:pt x="192" y="1471"/>
                      </a:lnTo>
                      <a:lnTo>
                        <a:pt x="224" y="1487"/>
                      </a:lnTo>
                      <a:lnTo>
                        <a:pt x="240" y="1487"/>
                      </a:lnTo>
                      <a:lnTo>
                        <a:pt x="272" y="1487"/>
                      </a:lnTo>
                      <a:lnTo>
                        <a:pt x="304" y="1487"/>
                      </a:lnTo>
                      <a:lnTo>
                        <a:pt x="336" y="1487"/>
                      </a:lnTo>
                      <a:lnTo>
                        <a:pt x="384" y="1487"/>
                      </a:lnTo>
                      <a:lnTo>
                        <a:pt x="416" y="1487"/>
                      </a:lnTo>
                      <a:lnTo>
                        <a:pt x="464" y="1471"/>
                      </a:lnTo>
                      <a:lnTo>
                        <a:pt x="496" y="1471"/>
                      </a:lnTo>
                      <a:lnTo>
                        <a:pt x="528" y="1471"/>
                      </a:lnTo>
                      <a:lnTo>
                        <a:pt x="560" y="1455"/>
                      </a:lnTo>
                      <a:lnTo>
                        <a:pt x="592" y="1455"/>
                      </a:lnTo>
                      <a:lnTo>
                        <a:pt x="640" y="1439"/>
                      </a:lnTo>
                      <a:lnTo>
                        <a:pt x="656" y="1423"/>
                      </a:lnTo>
                      <a:lnTo>
                        <a:pt x="688" y="1423"/>
                      </a:lnTo>
                      <a:lnTo>
                        <a:pt x="720" y="1407"/>
                      </a:lnTo>
                      <a:lnTo>
                        <a:pt x="752" y="1391"/>
                      </a:lnTo>
                      <a:lnTo>
                        <a:pt x="768" y="1375"/>
                      </a:lnTo>
                      <a:lnTo>
                        <a:pt x="800" y="1359"/>
                      </a:lnTo>
                      <a:lnTo>
                        <a:pt x="832" y="1327"/>
                      </a:lnTo>
                      <a:lnTo>
                        <a:pt x="848" y="1295"/>
                      </a:lnTo>
                      <a:lnTo>
                        <a:pt x="864" y="1279"/>
                      </a:lnTo>
                      <a:lnTo>
                        <a:pt x="880" y="1247"/>
                      </a:lnTo>
                      <a:lnTo>
                        <a:pt x="896" y="1231"/>
                      </a:lnTo>
                      <a:lnTo>
                        <a:pt x="912" y="1199"/>
                      </a:lnTo>
                      <a:lnTo>
                        <a:pt x="928" y="1167"/>
                      </a:lnTo>
                      <a:lnTo>
                        <a:pt x="960" y="1135"/>
                      </a:lnTo>
                      <a:lnTo>
                        <a:pt x="976" y="1103"/>
                      </a:lnTo>
                      <a:lnTo>
                        <a:pt x="1008" y="1071"/>
                      </a:lnTo>
                      <a:lnTo>
                        <a:pt x="1040" y="1039"/>
                      </a:lnTo>
                      <a:lnTo>
                        <a:pt x="1056" y="1023"/>
                      </a:lnTo>
                      <a:lnTo>
                        <a:pt x="1088" y="1007"/>
                      </a:lnTo>
                      <a:lnTo>
                        <a:pt x="1104" y="975"/>
                      </a:lnTo>
                      <a:lnTo>
                        <a:pt x="1136" y="959"/>
                      </a:lnTo>
                      <a:lnTo>
                        <a:pt x="1168" y="943"/>
                      </a:lnTo>
                      <a:lnTo>
                        <a:pt x="1200" y="927"/>
                      </a:lnTo>
                      <a:lnTo>
                        <a:pt x="1232" y="911"/>
                      </a:lnTo>
                      <a:lnTo>
                        <a:pt x="1248" y="895"/>
                      </a:lnTo>
                      <a:lnTo>
                        <a:pt x="1280" y="879"/>
                      </a:lnTo>
                      <a:lnTo>
                        <a:pt x="1312" y="847"/>
                      </a:lnTo>
                      <a:lnTo>
                        <a:pt x="1328" y="815"/>
                      </a:lnTo>
                      <a:lnTo>
                        <a:pt x="1344" y="783"/>
                      </a:lnTo>
                      <a:lnTo>
                        <a:pt x="1360" y="752"/>
                      </a:lnTo>
                      <a:lnTo>
                        <a:pt x="1376" y="720"/>
                      </a:lnTo>
                      <a:lnTo>
                        <a:pt x="1376" y="688"/>
                      </a:lnTo>
                      <a:lnTo>
                        <a:pt x="1392" y="672"/>
                      </a:lnTo>
                      <a:lnTo>
                        <a:pt x="1392" y="640"/>
                      </a:lnTo>
                      <a:lnTo>
                        <a:pt x="1408" y="624"/>
                      </a:lnTo>
                      <a:lnTo>
                        <a:pt x="1408" y="592"/>
                      </a:lnTo>
                      <a:lnTo>
                        <a:pt x="1408" y="576"/>
                      </a:lnTo>
                      <a:lnTo>
                        <a:pt x="1408" y="544"/>
                      </a:lnTo>
                      <a:lnTo>
                        <a:pt x="1408" y="512"/>
                      </a:lnTo>
                      <a:lnTo>
                        <a:pt x="1408" y="496"/>
                      </a:lnTo>
                      <a:lnTo>
                        <a:pt x="1392" y="464"/>
                      </a:lnTo>
                      <a:lnTo>
                        <a:pt x="1392" y="448"/>
                      </a:lnTo>
                      <a:lnTo>
                        <a:pt x="1376" y="432"/>
                      </a:lnTo>
                      <a:lnTo>
                        <a:pt x="1376" y="400"/>
                      </a:lnTo>
                      <a:lnTo>
                        <a:pt x="1360" y="384"/>
                      </a:lnTo>
                      <a:lnTo>
                        <a:pt x="1344" y="368"/>
                      </a:lnTo>
                      <a:lnTo>
                        <a:pt x="1328" y="352"/>
                      </a:lnTo>
                      <a:lnTo>
                        <a:pt x="1312" y="336"/>
                      </a:lnTo>
                      <a:lnTo>
                        <a:pt x="1312" y="320"/>
                      </a:lnTo>
                      <a:lnTo>
                        <a:pt x="1296" y="320"/>
                      </a:lnTo>
                      <a:lnTo>
                        <a:pt x="1328" y="352"/>
                      </a:lnTo>
                      <a:close/>
                    </a:path>
                  </a:pathLst>
                </a:custGeom>
                <a:solidFill>
                  <a:srgbClr val="639687">
                    <a:alpha val="5882"/>
                  </a:srgbClr>
                </a:solidFill>
                <a:ln w="12700">
                  <a:solidFill>
                    <a:srgbClr val="63968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0" name="Freeform 43"/>
                <p:cNvSpPr>
                  <a:spLocks noChangeAspect="1"/>
                </p:cNvSpPr>
                <p:nvPr/>
              </p:nvSpPr>
              <p:spPr bwMode="auto">
                <a:xfrm>
                  <a:off x="1072" y="1952"/>
                  <a:ext cx="1408" cy="1487"/>
                </a:xfrm>
                <a:custGeom>
                  <a:avLst/>
                  <a:gdLst>
                    <a:gd name="T0" fmla="*/ 1264 w 1408"/>
                    <a:gd name="T1" fmla="*/ 272 h 1487"/>
                    <a:gd name="T2" fmla="*/ 1216 w 1408"/>
                    <a:gd name="T3" fmla="*/ 224 h 1487"/>
                    <a:gd name="T4" fmla="*/ 1104 w 1408"/>
                    <a:gd name="T5" fmla="*/ 144 h 1487"/>
                    <a:gd name="T6" fmla="*/ 1008 w 1408"/>
                    <a:gd name="T7" fmla="*/ 80 h 1487"/>
                    <a:gd name="T8" fmla="*/ 928 w 1408"/>
                    <a:gd name="T9" fmla="*/ 48 h 1487"/>
                    <a:gd name="T10" fmla="*/ 832 w 1408"/>
                    <a:gd name="T11" fmla="*/ 16 h 1487"/>
                    <a:gd name="T12" fmla="*/ 752 w 1408"/>
                    <a:gd name="T13" fmla="*/ 16 h 1487"/>
                    <a:gd name="T14" fmla="*/ 688 w 1408"/>
                    <a:gd name="T15" fmla="*/ 32 h 1487"/>
                    <a:gd name="T16" fmla="*/ 592 w 1408"/>
                    <a:gd name="T17" fmla="*/ 64 h 1487"/>
                    <a:gd name="T18" fmla="*/ 496 w 1408"/>
                    <a:gd name="T19" fmla="*/ 112 h 1487"/>
                    <a:gd name="T20" fmla="*/ 432 w 1408"/>
                    <a:gd name="T21" fmla="*/ 144 h 1487"/>
                    <a:gd name="T22" fmla="*/ 352 w 1408"/>
                    <a:gd name="T23" fmla="*/ 224 h 1487"/>
                    <a:gd name="T24" fmla="*/ 304 w 1408"/>
                    <a:gd name="T25" fmla="*/ 304 h 1487"/>
                    <a:gd name="T26" fmla="*/ 288 w 1408"/>
                    <a:gd name="T27" fmla="*/ 368 h 1487"/>
                    <a:gd name="T28" fmla="*/ 272 w 1408"/>
                    <a:gd name="T29" fmla="*/ 480 h 1487"/>
                    <a:gd name="T30" fmla="*/ 240 w 1408"/>
                    <a:gd name="T31" fmla="*/ 576 h 1487"/>
                    <a:gd name="T32" fmla="*/ 192 w 1408"/>
                    <a:gd name="T33" fmla="*/ 640 h 1487"/>
                    <a:gd name="T34" fmla="*/ 96 w 1408"/>
                    <a:gd name="T35" fmla="*/ 752 h 1487"/>
                    <a:gd name="T36" fmla="*/ 32 w 1408"/>
                    <a:gd name="T37" fmla="*/ 895 h 1487"/>
                    <a:gd name="T38" fmla="*/ 0 w 1408"/>
                    <a:gd name="T39" fmla="*/ 991 h 1487"/>
                    <a:gd name="T40" fmla="*/ 16 w 1408"/>
                    <a:gd name="T41" fmla="*/ 1119 h 1487"/>
                    <a:gd name="T42" fmla="*/ 32 w 1408"/>
                    <a:gd name="T43" fmla="*/ 1231 h 1487"/>
                    <a:gd name="T44" fmla="*/ 64 w 1408"/>
                    <a:gd name="T45" fmla="*/ 1311 h 1487"/>
                    <a:gd name="T46" fmla="*/ 128 w 1408"/>
                    <a:gd name="T47" fmla="*/ 1407 h 1487"/>
                    <a:gd name="T48" fmla="*/ 224 w 1408"/>
                    <a:gd name="T49" fmla="*/ 1487 h 1487"/>
                    <a:gd name="T50" fmla="*/ 272 w 1408"/>
                    <a:gd name="T51" fmla="*/ 1487 h 1487"/>
                    <a:gd name="T52" fmla="*/ 384 w 1408"/>
                    <a:gd name="T53" fmla="*/ 1487 h 1487"/>
                    <a:gd name="T54" fmla="*/ 496 w 1408"/>
                    <a:gd name="T55" fmla="*/ 1471 h 1487"/>
                    <a:gd name="T56" fmla="*/ 560 w 1408"/>
                    <a:gd name="T57" fmla="*/ 1455 h 1487"/>
                    <a:gd name="T58" fmla="*/ 656 w 1408"/>
                    <a:gd name="T59" fmla="*/ 1423 h 1487"/>
                    <a:gd name="T60" fmla="*/ 752 w 1408"/>
                    <a:gd name="T61" fmla="*/ 1391 h 1487"/>
                    <a:gd name="T62" fmla="*/ 800 w 1408"/>
                    <a:gd name="T63" fmla="*/ 1359 h 1487"/>
                    <a:gd name="T64" fmla="*/ 864 w 1408"/>
                    <a:gd name="T65" fmla="*/ 1279 h 1487"/>
                    <a:gd name="T66" fmla="*/ 912 w 1408"/>
                    <a:gd name="T67" fmla="*/ 1199 h 1487"/>
                    <a:gd name="T68" fmla="*/ 960 w 1408"/>
                    <a:gd name="T69" fmla="*/ 1135 h 1487"/>
                    <a:gd name="T70" fmla="*/ 1040 w 1408"/>
                    <a:gd name="T71" fmla="*/ 1039 h 1487"/>
                    <a:gd name="T72" fmla="*/ 1104 w 1408"/>
                    <a:gd name="T73" fmla="*/ 975 h 1487"/>
                    <a:gd name="T74" fmla="*/ 1168 w 1408"/>
                    <a:gd name="T75" fmla="*/ 943 h 1487"/>
                    <a:gd name="T76" fmla="*/ 1248 w 1408"/>
                    <a:gd name="T77" fmla="*/ 895 h 1487"/>
                    <a:gd name="T78" fmla="*/ 1328 w 1408"/>
                    <a:gd name="T79" fmla="*/ 815 h 1487"/>
                    <a:gd name="T80" fmla="*/ 1360 w 1408"/>
                    <a:gd name="T81" fmla="*/ 752 h 1487"/>
                    <a:gd name="T82" fmla="*/ 1392 w 1408"/>
                    <a:gd name="T83" fmla="*/ 672 h 1487"/>
                    <a:gd name="T84" fmla="*/ 1408 w 1408"/>
                    <a:gd name="T85" fmla="*/ 592 h 1487"/>
                    <a:gd name="T86" fmla="*/ 1408 w 1408"/>
                    <a:gd name="T87" fmla="*/ 544 h 1487"/>
                    <a:gd name="T88" fmla="*/ 1392 w 1408"/>
                    <a:gd name="T89" fmla="*/ 464 h 1487"/>
                    <a:gd name="T90" fmla="*/ 1376 w 1408"/>
                    <a:gd name="T91" fmla="*/ 400 h 1487"/>
                    <a:gd name="T92" fmla="*/ 1344 w 1408"/>
                    <a:gd name="T93" fmla="*/ 368 h 1487"/>
                    <a:gd name="T94" fmla="*/ 1312 w 1408"/>
                    <a:gd name="T95" fmla="*/ 320 h 148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408"/>
                    <a:gd name="T145" fmla="*/ 0 h 1487"/>
                    <a:gd name="T146" fmla="*/ 1408 w 1408"/>
                    <a:gd name="T147" fmla="*/ 1487 h 148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408" h="1487">
                      <a:moveTo>
                        <a:pt x="1296" y="320"/>
                      </a:moveTo>
                      <a:lnTo>
                        <a:pt x="1296" y="320"/>
                      </a:lnTo>
                      <a:lnTo>
                        <a:pt x="1280" y="304"/>
                      </a:lnTo>
                      <a:lnTo>
                        <a:pt x="1264" y="272"/>
                      </a:lnTo>
                      <a:lnTo>
                        <a:pt x="1232" y="256"/>
                      </a:lnTo>
                      <a:lnTo>
                        <a:pt x="1216" y="224"/>
                      </a:lnTo>
                      <a:lnTo>
                        <a:pt x="1184" y="208"/>
                      </a:lnTo>
                      <a:lnTo>
                        <a:pt x="1136" y="176"/>
                      </a:lnTo>
                      <a:lnTo>
                        <a:pt x="1104" y="144"/>
                      </a:lnTo>
                      <a:lnTo>
                        <a:pt x="1072" y="128"/>
                      </a:lnTo>
                      <a:lnTo>
                        <a:pt x="1040" y="112"/>
                      </a:lnTo>
                      <a:lnTo>
                        <a:pt x="1008" y="80"/>
                      </a:lnTo>
                      <a:lnTo>
                        <a:pt x="960" y="64"/>
                      </a:lnTo>
                      <a:lnTo>
                        <a:pt x="928" y="48"/>
                      </a:lnTo>
                      <a:lnTo>
                        <a:pt x="896" y="32"/>
                      </a:lnTo>
                      <a:lnTo>
                        <a:pt x="864" y="16"/>
                      </a:lnTo>
                      <a:lnTo>
                        <a:pt x="832" y="16"/>
                      </a:lnTo>
                      <a:lnTo>
                        <a:pt x="816" y="16"/>
                      </a:lnTo>
                      <a:lnTo>
                        <a:pt x="784" y="0"/>
                      </a:lnTo>
                      <a:lnTo>
                        <a:pt x="752" y="16"/>
                      </a:lnTo>
                      <a:lnTo>
                        <a:pt x="720" y="16"/>
                      </a:lnTo>
                      <a:lnTo>
                        <a:pt x="688" y="32"/>
                      </a:lnTo>
                      <a:lnTo>
                        <a:pt x="656" y="32"/>
                      </a:lnTo>
                      <a:lnTo>
                        <a:pt x="624" y="48"/>
                      </a:lnTo>
                      <a:lnTo>
                        <a:pt x="592" y="64"/>
                      </a:lnTo>
                      <a:lnTo>
                        <a:pt x="560" y="80"/>
                      </a:lnTo>
                      <a:lnTo>
                        <a:pt x="528" y="96"/>
                      </a:lnTo>
                      <a:lnTo>
                        <a:pt x="496" y="112"/>
                      </a:lnTo>
                      <a:lnTo>
                        <a:pt x="464" y="128"/>
                      </a:lnTo>
                      <a:lnTo>
                        <a:pt x="432" y="144"/>
                      </a:lnTo>
                      <a:lnTo>
                        <a:pt x="400" y="176"/>
                      </a:lnTo>
                      <a:lnTo>
                        <a:pt x="384" y="192"/>
                      </a:lnTo>
                      <a:lnTo>
                        <a:pt x="352" y="224"/>
                      </a:lnTo>
                      <a:lnTo>
                        <a:pt x="336" y="240"/>
                      </a:lnTo>
                      <a:lnTo>
                        <a:pt x="320" y="272"/>
                      </a:lnTo>
                      <a:lnTo>
                        <a:pt x="304" y="304"/>
                      </a:lnTo>
                      <a:lnTo>
                        <a:pt x="304" y="336"/>
                      </a:lnTo>
                      <a:lnTo>
                        <a:pt x="288" y="368"/>
                      </a:lnTo>
                      <a:lnTo>
                        <a:pt x="288" y="416"/>
                      </a:lnTo>
                      <a:lnTo>
                        <a:pt x="288" y="448"/>
                      </a:lnTo>
                      <a:lnTo>
                        <a:pt x="272" y="480"/>
                      </a:lnTo>
                      <a:lnTo>
                        <a:pt x="256" y="512"/>
                      </a:lnTo>
                      <a:lnTo>
                        <a:pt x="256" y="544"/>
                      </a:lnTo>
                      <a:lnTo>
                        <a:pt x="240" y="576"/>
                      </a:lnTo>
                      <a:lnTo>
                        <a:pt x="208" y="608"/>
                      </a:lnTo>
                      <a:lnTo>
                        <a:pt x="192" y="640"/>
                      </a:lnTo>
                      <a:lnTo>
                        <a:pt x="160" y="672"/>
                      </a:lnTo>
                      <a:lnTo>
                        <a:pt x="128" y="720"/>
                      </a:lnTo>
                      <a:lnTo>
                        <a:pt x="96" y="752"/>
                      </a:lnTo>
                      <a:lnTo>
                        <a:pt x="64" y="815"/>
                      </a:lnTo>
                      <a:lnTo>
                        <a:pt x="48" y="863"/>
                      </a:lnTo>
                      <a:lnTo>
                        <a:pt x="32" y="895"/>
                      </a:lnTo>
                      <a:lnTo>
                        <a:pt x="16" y="943"/>
                      </a:lnTo>
                      <a:lnTo>
                        <a:pt x="0" y="991"/>
                      </a:lnTo>
                      <a:lnTo>
                        <a:pt x="0" y="1023"/>
                      </a:lnTo>
                      <a:lnTo>
                        <a:pt x="0" y="1071"/>
                      </a:lnTo>
                      <a:lnTo>
                        <a:pt x="16" y="1119"/>
                      </a:lnTo>
                      <a:lnTo>
                        <a:pt x="16" y="1151"/>
                      </a:lnTo>
                      <a:lnTo>
                        <a:pt x="16" y="1199"/>
                      </a:lnTo>
                      <a:lnTo>
                        <a:pt x="32" y="1231"/>
                      </a:lnTo>
                      <a:lnTo>
                        <a:pt x="48" y="1263"/>
                      </a:lnTo>
                      <a:lnTo>
                        <a:pt x="64" y="1311"/>
                      </a:lnTo>
                      <a:lnTo>
                        <a:pt x="80" y="1343"/>
                      </a:lnTo>
                      <a:lnTo>
                        <a:pt x="96" y="1375"/>
                      </a:lnTo>
                      <a:lnTo>
                        <a:pt x="128" y="1407"/>
                      </a:lnTo>
                      <a:lnTo>
                        <a:pt x="160" y="1439"/>
                      </a:lnTo>
                      <a:lnTo>
                        <a:pt x="192" y="1471"/>
                      </a:lnTo>
                      <a:lnTo>
                        <a:pt x="224" y="1487"/>
                      </a:lnTo>
                      <a:lnTo>
                        <a:pt x="240" y="1487"/>
                      </a:lnTo>
                      <a:lnTo>
                        <a:pt x="272" y="1487"/>
                      </a:lnTo>
                      <a:lnTo>
                        <a:pt x="304" y="1487"/>
                      </a:lnTo>
                      <a:lnTo>
                        <a:pt x="336" y="1487"/>
                      </a:lnTo>
                      <a:lnTo>
                        <a:pt x="384" y="1487"/>
                      </a:lnTo>
                      <a:lnTo>
                        <a:pt x="416" y="1487"/>
                      </a:lnTo>
                      <a:lnTo>
                        <a:pt x="464" y="1471"/>
                      </a:lnTo>
                      <a:lnTo>
                        <a:pt x="496" y="1471"/>
                      </a:lnTo>
                      <a:lnTo>
                        <a:pt x="528" y="1471"/>
                      </a:lnTo>
                      <a:lnTo>
                        <a:pt x="560" y="1455"/>
                      </a:lnTo>
                      <a:lnTo>
                        <a:pt x="592" y="1455"/>
                      </a:lnTo>
                      <a:lnTo>
                        <a:pt x="640" y="1439"/>
                      </a:lnTo>
                      <a:lnTo>
                        <a:pt x="656" y="1423"/>
                      </a:lnTo>
                      <a:lnTo>
                        <a:pt x="688" y="1423"/>
                      </a:lnTo>
                      <a:lnTo>
                        <a:pt x="720" y="1407"/>
                      </a:lnTo>
                      <a:lnTo>
                        <a:pt x="752" y="1391"/>
                      </a:lnTo>
                      <a:lnTo>
                        <a:pt x="768" y="1375"/>
                      </a:lnTo>
                      <a:lnTo>
                        <a:pt x="800" y="1359"/>
                      </a:lnTo>
                      <a:lnTo>
                        <a:pt x="832" y="1327"/>
                      </a:lnTo>
                      <a:lnTo>
                        <a:pt x="848" y="1295"/>
                      </a:lnTo>
                      <a:lnTo>
                        <a:pt x="864" y="1279"/>
                      </a:lnTo>
                      <a:lnTo>
                        <a:pt x="880" y="1247"/>
                      </a:lnTo>
                      <a:lnTo>
                        <a:pt x="896" y="1231"/>
                      </a:lnTo>
                      <a:lnTo>
                        <a:pt x="912" y="1199"/>
                      </a:lnTo>
                      <a:lnTo>
                        <a:pt x="928" y="1167"/>
                      </a:lnTo>
                      <a:lnTo>
                        <a:pt x="960" y="1135"/>
                      </a:lnTo>
                      <a:lnTo>
                        <a:pt x="976" y="1103"/>
                      </a:lnTo>
                      <a:lnTo>
                        <a:pt x="1008" y="1071"/>
                      </a:lnTo>
                      <a:lnTo>
                        <a:pt x="1040" y="1039"/>
                      </a:lnTo>
                      <a:lnTo>
                        <a:pt x="1056" y="1023"/>
                      </a:lnTo>
                      <a:lnTo>
                        <a:pt x="1088" y="1007"/>
                      </a:lnTo>
                      <a:lnTo>
                        <a:pt x="1104" y="975"/>
                      </a:lnTo>
                      <a:lnTo>
                        <a:pt x="1136" y="959"/>
                      </a:lnTo>
                      <a:lnTo>
                        <a:pt x="1168" y="943"/>
                      </a:lnTo>
                      <a:lnTo>
                        <a:pt x="1200" y="927"/>
                      </a:lnTo>
                      <a:lnTo>
                        <a:pt x="1232" y="911"/>
                      </a:lnTo>
                      <a:lnTo>
                        <a:pt x="1248" y="895"/>
                      </a:lnTo>
                      <a:lnTo>
                        <a:pt x="1280" y="879"/>
                      </a:lnTo>
                      <a:lnTo>
                        <a:pt x="1312" y="847"/>
                      </a:lnTo>
                      <a:lnTo>
                        <a:pt x="1328" y="815"/>
                      </a:lnTo>
                      <a:lnTo>
                        <a:pt x="1344" y="783"/>
                      </a:lnTo>
                      <a:lnTo>
                        <a:pt x="1360" y="752"/>
                      </a:lnTo>
                      <a:lnTo>
                        <a:pt x="1376" y="720"/>
                      </a:lnTo>
                      <a:lnTo>
                        <a:pt x="1376" y="688"/>
                      </a:lnTo>
                      <a:lnTo>
                        <a:pt x="1392" y="672"/>
                      </a:lnTo>
                      <a:lnTo>
                        <a:pt x="1392" y="640"/>
                      </a:lnTo>
                      <a:lnTo>
                        <a:pt x="1408" y="624"/>
                      </a:lnTo>
                      <a:lnTo>
                        <a:pt x="1408" y="592"/>
                      </a:lnTo>
                      <a:lnTo>
                        <a:pt x="1408" y="576"/>
                      </a:lnTo>
                      <a:lnTo>
                        <a:pt x="1408" y="544"/>
                      </a:lnTo>
                      <a:lnTo>
                        <a:pt x="1408" y="512"/>
                      </a:lnTo>
                      <a:lnTo>
                        <a:pt x="1408" y="496"/>
                      </a:lnTo>
                      <a:lnTo>
                        <a:pt x="1392" y="464"/>
                      </a:lnTo>
                      <a:lnTo>
                        <a:pt x="1392" y="448"/>
                      </a:lnTo>
                      <a:lnTo>
                        <a:pt x="1376" y="432"/>
                      </a:lnTo>
                      <a:lnTo>
                        <a:pt x="1376" y="400"/>
                      </a:lnTo>
                      <a:lnTo>
                        <a:pt x="1360" y="384"/>
                      </a:lnTo>
                      <a:lnTo>
                        <a:pt x="1344" y="368"/>
                      </a:lnTo>
                      <a:lnTo>
                        <a:pt x="1328" y="352"/>
                      </a:lnTo>
                      <a:lnTo>
                        <a:pt x="1312" y="336"/>
                      </a:lnTo>
                      <a:lnTo>
                        <a:pt x="1312" y="320"/>
                      </a:lnTo>
                      <a:lnTo>
                        <a:pt x="1296" y="32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63968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1" name="Freeform 44"/>
                <p:cNvSpPr>
                  <a:spLocks noChangeAspect="1"/>
                </p:cNvSpPr>
                <p:nvPr/>
              </p:nvSpPr>
              <p:spPr bwMode="auto">
                <a:xfrm>
                  <a:off x="1088" y="1984"/>
                  <a:ext cx="1376" cy="1439"/>
                </a:xfrm>
                <a:custGeom>
                  <a:avLst/>
                  <a:gdLst>
                    <a:gd name="T0" fmla="*/ 1264 w 1376"/>
                    <a:gd name="T1" fmla="*/ 304 h 1439"/>
                    <a:gd name="T2" fmla="*/ 1200 w 1376"/>
                    <a:gd name="T3" fmla="*/ 224 h 1439"/>
                    <a:gd name="T4" fmla="*/ 1120 w 1376"/>
                    <a:gd name="T5" fmla="*/ 160 h 1439"/>
                    <a:gd name="T6" fmla="*/ 1008 w 1376"/>
                    <a:gd name="T7" fmla="*/ 96 h 1439"/>
                    <a:gd name="T8" fmla="*/ 912 w 1376"/>
                    <a:gd name="T9" fmla="*/ 32 h 1439"/>
                    <a:gd name="T10" fmla="*/ 816 w 1376"/>
                    <a:gd name="T11" fmla="*/ 0 h 1439"/>
                    <a:gd name="T12" fmla="*/ 736 w 1376"/>
                    <a:gd name="T13" fmla="*/ 0 h 1439"/>
                    <a:gd name="T14" fmla="*/ 640 w 1376"/>
                    <a:gd name="T15" fmla="*/ 32 h 1439"/>
                    <a:gd name="T16" fmla="*/ 560 w 1376"/>
                    <a:gd name="T17" fmla="*/ 64 h 1439"/>
                    <a:gd name="T18" fmla="*/ 464 w 1376"/>
                    <a:gd name="T19" fmla="*/ 112 h 1439"/>
                    <a:gd name="T20" fmla="*/ 368 w 1376"/>
                    <a:gd name="T21" fmla="*/ 176 h 1439"/>
                    <a:gd name="T22" fmla="*/ 320 w 1376"/>
                    <a:gd name="T23" fmla="*/ 256 h 1439"/>
                    <a:gd name="T24" fmla="*/ 288 w 1376"/>
                    <a:gd name="T25" fmla="*/ 352 h 1439"/>
                    <a:gd name="T26" fmla="*/ 272 w 1376"/>
                    <a:gd name="T27" fmla="*/ 464 h 1439"/>
                    <a:gd name="T28" fmla="*/ 224 w 1376"/>
                    <a:gd name="T29" fmla="*/ 544 h 1439"/>
                    <a:gd name="T30" fmla="*/ 160 w 1376"/>
                    <a:gd name="T31" fmla="*/ 640 h 1439"/>
                    <a:gd name="T32" fmla="*/ 64 w 1376"/>
                    <a:gd name="T33" fmla="*/ 767 h 1439"/>
                    <a:gd name="T34" fmla="*/ 16 w 1376"/>
                    <a:gd name="T35" fmla="*/ 911 h 1439"/>
                    <a:gd name="T36" fmla="*/ 16 w 1376"/>
                    <a:gd name="T37" fmla="*/ 1023 h 1439"/>
                    <a:gd name="T38" fmla="*/ 32 w 1376"/>
                    <a:gd name="T39" fmla="*/ 1151 h 1439"/>
                    <a:gd name="T40" fmla="*/ 64 w 1376"/>
                    <a:gd name="T41" fmla="*/ 1263 h 1439"/>
                    <a:gd name="T42" fmla="*/ 128 w 1376"/>
                    <a:gd name="T43" fmla="*/ 1359 h 1439"/>
                    <a:gd name="T44" fmla="*/ 224 w 1376"/>
                    <a:gd name="T45" fmla="*/ 1423 h 1439"/>
                    <a:gd name="T46" fmla="*/ 304 w 1376"/>
                    <a:gd name="T47" fmla="*/ 1439 h 1439"/>
                    <a:gd name="T48" fmla="*/ 416 w 1376"/>
                    <a:gd name="T49" fmla="*/ 1423 h 1439"/>
                    <a:gd name="T50" fmla="*/ 512 w 1376"/>
                    <a:gd name="T51" fmla="*/ 1407 h 1439"/>
                    <a:gd name="T52" fmla="*/ 624 w 1376"/>
                    <a:gd name="T53" fmla="*/ 1391 h 1439"/>
                    <a:gd name="T54" fmla="*/ 704 w 1376"/>
                    <a:gd name="T55" fmla="*/ 1359 h 1439"/>
                    <a:gd name="T56" fmla="*/ 784 w 1376"/>
                    <a:gd name="T57" fmla="*/ 1311 h 1439"/>
                    <a:gd name="T58" fmla="*/ 848 w 1376"/>
                    <a:gd name="T59" fmla="*/ 1231 h 1439"/>
                    <a:gd name="T60" fmla="*/ 880 w 1376"/>
                    <a:gd name="T61" fmla="*/ 1151 h 1439"/>
                    <a:gd name="T62" fmla="*/ 960 w 1376"/>
                    <a:gd name="T63" fmla="*/ 1055 h 1439"/>
                    <a:gd name="T64" fmla="*/ 1040 w 1376"/>
                    <a:gd name="T65" fmla="*/ 991 h 1439"/>
                    <a:gd name="T66" fmla="*/ 1104 w 1376"/>
                    <a:gd name="T67" fmla="*/ 927 h 1439"/>
                    <a:gd name="T68" fmla="*/ 1200 w 1376"/>
                    <a:gd name="T69" fmla="*/ 879 h 1439"/>
                    <a:gd name="T70" fmla="*/ 1264 w 1376"/>
                    <a:gd name="T71" fmla="*/ 815 h 1439"/>
                    <a:gd name="T72" fmla="*/ 1328 w 1376"/>
                    <a:gd name="T73" fmla="*/ 720 h 1439"/>
                    <a:gd name="T74" fmla="*/ 1360 w 1376"/>
                    <a:gd name="T75" fmla="*/ 640 h 1439"/>
                    <a:gd name="T76" fmla="*/ 1376 w 1376"/>
                    <a:gd name="T77" fmla="*/ 560 h 1439"/>
                    <a:gd name="T78" fmla="*/ 1360 w 1376"/>
                    <a:gd name="T79" fmla="*/ 496 h 1439"/>
                    <a:gd name="T80" fmla="*/ 1360 w 1376"/>
                    <a:gd name="T81" fmla="*/ 432 h 1439"/>
                    <a:gd name="T82" fmla="*/ 1328 w 1376"/>
                    <a:gd name="T83" fmla="*/ 368 h 1439"/>
                    <a:gd name="T84" fmla="*/ 1280 w 1376"/>
                    <a:gd name="T85" fmla="*/ 304 h 1439"/>
                    <a:gd name="T86" fmla="*/ 1296 w 1376"/>
                    <a:gd name="T87" fmla="*/ 320 h 1439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376"/>
                    <a:gd name="T133" fmla="*/ 0 h 1439"/>
                    <a:gd name="T134" fmla="*/ 1376 w 1376"/>
                    <a:gd name="T135" fmla="*/ 1439 h 1439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376" h="1439">
                      <a:moveTo>
                        <a:pt x="1296" y="320"/>
                      </a:moveTo>
                      <a:lnTo>
                        <a:pt x="1280" y="320"/>
                      </a:lnTo>
                      <a:lnTo>
                        <a:pt x="1264" y="304"/>
                      </a:lnTo>
                      <a:lnTo>
                        <a:pt x="1248" y="288"/>
                      </a:lnTo>
                      <a:lnTo>
                        <a:pt x="1232" y="256"/>
                      </a:lnTo>
                      <a:lnTo>
                        <a:pt x="1200" y="224"/>
                      </a:lnTo>
                      <a:lnTo>
                        <a:pt x="1184" y="208"/>
                      </a:lnTo>
                      <a:lnTo>
                        <a:pt x="1152" y="176"/>
                      </a:lnTo>
                      <a:lnTo>
                        <a:pt x="1120" y="160"/>
                      </a:lnTo>
                      <a:lnTo>
                        <a:pt x="1088" y="128"/>
                      </a:lnTo>
                      <a:lnTo>
                        <a:pt x="1056" y="112"/>
                      </a:lnTo>
                      <a:lnTo>
                        <a:pt x="1008" y="96"/>
                      </a:lnTo>
                      <a:lnTo>
                        <a:pt x="976" y="80"/>
                      </a:lnTo>
                      <a:lnTo>
                        <a:pt x="944" y="48"/>
                      </a:lnTo>
                      <a:lnTo>
                        <a:pt x="912" y="32"/>
                      </a:lnTo>
                      <a:lnTo>
                        <a:pt x="880" y="16"/>
                      </a:lnTo>
                      <a:lnTo>
                        <a:pt x="848" y="16"/>
                      </a:lnTo>
                      <a:lnTo>
                        <a:pt x="816" y="0"/>
                      </a:lnTo>
                      <a:lnTo>
                        <a:pt x="800" y="0"/>
                      </a:lnTo>
                      <a:lnTo>
                        <a:pt x="768" y="0"/>
                      </a:lnTo>
                      <a:lnTo>
                        <a:pt x="736" y="0"/>
                      </a:lnTo>
                      <a:lnTo>
                        <a:pt x="704" y="0"/>
                      </a:lnTo>
                      <a:lnTo>
                        <a:pt x="672" y="16"/>
                      </a:lnTo>
                      <a:lnTo>
                        <a:pt x="640" y="32"/>
                      </a:lnTo>
                      <a:lnTo>
                        <a:pt x="608" y="32"/>
                      </a:lnTo>
                      <a:lnTo>
                        <a:pt x="576" y="48"/>
                      </a:lnTo>
                      <a:lnTo>
                        <a:pt x="560" y="64"/>
                      </a:lnTo>
                      <a:lnTo>
                        <a:pt x="528" y="80"/>
                      </a:lnTo>
                      <a:lnTo>
                        <a:pt x="496" y="96"/>
                      </a:lnTo>
                      <a:lnTo>
                        <a:pt x="464" y="112"/>
                      </a:lnTo>
                      <a:lnTo>
                        <a:pt x="432" y="128"/>
                      </a:lnTo>
                      <a:lnTo>
                        <a:pt x="400" y="160"/>
                      </a:lnTo>
                      <a:lnTo>
                        <a:pt x="368" y="176"/>
                      </a:lnTo>
                      <a:lnTo>
                        <a:pt x="352" y="208"/>
                      </a:lnTo>
                      <a:lnTo>
                        <a:pt x="336" y="224"/>
                      </a:lnTo>
                      <a:lnTo>
                        <a:pt x="320" y="256"/>
                      </a:lnTo>
                      <a:lnTo>
                        <a:pt x="304" y="288"/>
                      </a:lnTo>
                      <a:lnTo>
                        <a:pt x="288" y="320"/>
                      </a:lnTo>
                      <a:lnTo>
                        <a:pt x="288" y="352"/>
                      </a:lnTo>
                      <a:lnTo>
                        <a:pt x="288" y="384"/>
                      </a:lnTo>
                      <a:lnTo>
                        <a:pt x="272" y="416"/>
                      </a:lnTo>
                      <a:lnTo>
                        <a:pt x="272" y="464"/>
                      </a:lnTo>
                      <a:lnTo>
                        <a:pt x="256" y="496"/>
                      </a:lnTo>
                      <a:lnTo>
                        <a:pt x="240" y="512"/>
                      </a:lnTo>
                      <a:lnTo>
                        <a:pt x="224" y="544"/>
                      </a:lnTo>
                      <a:lnTo>
                        <a:pt x="208" y="576"/>
                      </a:lnTo>
                      <a:lnTo>
                        <a:pt x="192" y="608"/>
                      </a:lnTo>
                      <a:lnTo>
                        <a:pt x="160" y="640"/>
                      </a:lnTo>
                      <a:lnTo>
                        <a:pt x="128" y="688"/>
                      </a:lnTo>
                      <a:lnTo>
                        <a:pt x="96" y="720"/>
                      </a:lnTo>
                      <a:lnTo>
                        <a:pt x="64" y="767"/>
                      </a:lnTo>
                      <a:lnTo>
                        <a:pt x="48" y="815"/>
                      </a:lnTo>
                      <a:lnTo>
                        <a:pt x="32" y="863"/>
                      </a:lnTo>
                      <a:lnTo>
                        <a:pt x="16" y="911"/>
                      </a:lnTo>
                      <a:lnTo>
                        <a:pt x="16" y="943"/>
                      </a:lnTo>
                      <a:lnTo>
                        <a:pt x="0" y="991"/>
                      </a:lnTo>
                      <a:lnTo>
                        <a:pt x="16" y="1023"/>
                      </a:lnTo>
                      <a:lnTo>
                        <a:pt x="16" y="1071"/>
                      </a:lnTo>
                      <a:lnTo>
                        <a:pt x="16" y="1119"/>
                      </a:lnTo>
                      <a:lnTo>
                        <a:pt x="32" y="1151"/>
                      </a:lnTo>
                      <a:lnTo>
                        <a:pt x="32" y="1183"/>
                      </a:lnTo>
                      <a:lnTo>
                        <a:pt x="48" y="1215"/>
                      </a:lnTo>
                      <a:lnTo>
                        <a:pt x="64" y="1263"/>
                      </a:lnTo>
                      <a:lnTo>
                        <a:pt x="80" y="1295"/>
                      </a:lnTo>
                      <a:lnTo>
                        <a:pt x="96" y="1327"/>
                      </a:lnTo>
                      <a:lnTo>
                        <a:pt x="128" y="1359"/>
                      </a:lnTo>
                      <a:lnTo>
                        <a:pt x="160" y="1391"/>
                      </a:lnTo>
                      <a:lnTo>
                        <a:pt x="192" y="1407"/>
                      </a:lnTo>
                      <a:lnTo>
                        <a:pt x="224" y="1423"/>
                      </a:lnTo>
                      <a:lnTo>
                        <a:pt x="240" y="1439"/>
                      </a:lnTo>
                      <a:lnTo>
                        <a:pt x="272" y="1439"/>
                      </a:lnTo>
                      <a:lnTo>
                        <a:pt x="304" y="1439"/>
                      </a:lnTo>
                      <a:lnTo>
                        <a:pt x="336" y="1439"/>
                      </a:lnTo>
                      <a:lnTo>
                        <a:pt x="368" y="1439"/>
                      </a:lnTo>
                      <a:lnTo>
                        <a:pt x="416" y="1423"/>
                      </a:lnTo>
                      <a:lnTo>
                        <a:pt x="448" y="1423"/>
                      </a:lnTo>
                      <a:lnTo>
                        <a:pt x="480" y="1423"/>
                      </a:lnTo>
                      <a:lnTo>
                        <a:pt x="512" y="1407"/>
                      </a:lnTo>
                      <a:lnTo>
                        <a:pt x="544" y="1407"/>
                      </a:lnTo>
                      <a:lnTo>
                        <a:pt x="592" y="1391"/>
                      </a:lnTo>
                      <a:lnTo>
                        <a:pt x="624" y="1391"/>
                      </a:lnTo>
                      <a:lnTo>
                        <a:pt x="640" y="1375"/>
                      </a:lnTo>
                      <a:lnTo>
                        <a:pt x="672" y="1375"/>
                      </a:lnTo>
                      <a:lnTo>
                        <a:pt x="704" y="1359"/>
                      </a:lnTo>
                      <a:lnTo>
                        <a:pt x="736" y="1343"/>
                      </a:lnTo>
                      <a:lnTo>
                        <a:pt x="752" y="1327"/>
                      </a:lnTo>
                      <a:lnTo>
                        <a:pt x="784" y="1311"/>
                      </a:lnTo>
                      <a:lnTo>
                        <a:pt x="816" y="1279"/>
                      </a:lnTo>
                      <a:lnTo>
                        <a:pt x="832" y="1247"/>
                      </a:lnTo>
                      <a:lnTo>
                        <a:pt x="848" y="1231"/>
                      </a:lnTo>
                      <a:lnTo>
                        <a:pt x="864" y="1215"/>
                      </a:lnTo>
                      <a:lnTo>
                        <a:pt x="864" y="1183"/>
                      </a:lnTo>
                      <a:lnTo>
                        <a:pt x="880" y="1151"/>
                      </a:lnTo>
                      <a:lnTo>
                        <a:pt x="912" y="1135"/>
                      </a:lnTo>
                      <a:lnTo>
                        <a:pt x="928" y="1103"/>
                      </a:lnTo>
                      <a:lnTo>
                        <a:pt x="960" y="1055"/>
                      </a:lnTo>
                      <a:lnTo>
                        <a:pt x="992" y="1039"/>
                      </a:lnTo>
                      <a:lnTo>
                        <a:pt x="1008" y="1007"/>
                      </a:lnTo>
                      <a:lnTo>
                        <a:pt x="1040" y="991"/>
                      </a:lnTo>
                      <a:lnTo>
                        <a:pt x="1056" y="959"/>
                      </a:lnTo>
                      <a:lnTo>
                        <a:pt x="1088" y="943"/>
                      </a:lnTo>
                      <a:lnTo>
                        <a:pt x="1104" y="927"/>
                      </a:lnTo>
                      <a:lnTo>
                        <a:pt x="1136" y="911"/>
                      </a:lnTo>
                      <a:lnTo>
                        <a:pt x="1168" y="895"/>
                      </a:lnTo>
                      <a:lnTo>
                        <a:pt x="1200" y="879"/>
                      </a:lnTo>
                      <a:lnTo>
                        <a:pt x="1216" y="863"/>
                      </a:lnTo>
                      <a:lnTo>
                        <a:pt x="1248" y="831"/>
                      </a:lnTo>
                      <a:lnTo>
                        <a:pt x="1264" y="815"/>
                      </a:lnTo>
                      <a:lnTo>
                        <a:pt x="1296" y="783"/>
                      </a:lnTo>
                      <a:lnTo>
                        <a:pt x="1312" y="751"/>
                      </a:lnTo>
                      <a:lnTo>
                        <a:pt x="1328" y="720"/>
                      </a:lnTo>
                      <a:lnTo>
                        <a:pt x="1328" y="688"/>
                      </a:lnTo>
                      <a:lnTo>
                        <a:pt x="1344" y="656"/>
                      </a:lnTo>
                      <a:lnTo>
                        <a:pt x="1360" y="640"/>
                      </a:lnTo>
                      <a:lnTo>
                        <a:pt x="1360" y="608"/>
                      </a:lnTo>
                      <a:lnTo>
                        <a:pt x="1376" y="592"/>
                      </a:lnTo>
                      <a:lnTo>
                        <a:pt x="1376" y="560"/>
                      </a:lnTo>
                      <a:lnTo>
                        <a:pt x="1376" y="544"/>
                      </a:lnTo>
                      <a:lnTo>
                        <a:pt x="1376" y="512"/>
                      </a:lnTo>
                      <a:lnTo>
                        <a:pt x="1360" y="496"/>
                      </a:lnTo>
                      <a:lnTo>
                        <a:pt x="1360" y="464"/>
                      </a:lnTo>
                      <a:lnTo>
                        <a:pt x="1360" y="448"/>
                      </a:lnTo>
                      <a:lnTo>
                        <a:pt x="1360" y="432"/>
                      </a:lnTo>
                      <a:lnTo>
                        <a:pt x="1344" y="400"/>
                      </a:lnTo>
                      <a:lnTo>
                        <a:pt x="1344" y="384"/>
                      </a:lnTo>
                      <a:lnTo>
                        <a:pt x="1328" y="368"/>
                      </a:lnTo>
                      <a:lnTo>
                        <a:pt x="1312" y="352"/>
                      </a:lnTo>
                      <a:lnTo>
                        <a:pt x="1296" y="320"/>
                      </a:lnTo>
                      <a:lnTo>
                        <a:pt x="1280" y="304"/>
                      </a:lnTo>
                      <a:lnTo>
                        <a:pt x="1264" y="304"/>
                      </a:lnTo>
                      <a:lnTo>
                        <a:pt x="1264" y="288"/>
                      </a:lnTo>
                      <a:lnTo>
                        <a:pt x="1296" y="320"/>
                      </a:lnTo>
                      <a:close/>
                    </a:path>
                  </a:pathLst>
                </a:custGeom>
                <a:solidFill>
                  <a:srgbClr val="609386">
                    <a:alpha val="5882"/>
                  </a:srgbClr>
                </a:solidFill>
                <a:ln w="12700">
                  <a:solidFill>
                    <a:srgbClr val="60938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2" name="Freeform 45"/>
                <p:cNvSpPr>
                  <a:spLocks noChangeAspect="1"/>
                </p:cNvSpPr>
                <p:nvPr/>
              </p:nvSpPr>
              <p:spPr bwMode="auto">
                <a:xfrm>
                  <a:off x="1088" y="1984"/>
                  <a:ext cx="1376" cy="1439"/>
                </a:xfrm>
                <a:custGeom>
                  <a:avLst/>
                  <a:gdLst>
                    <a:gd name="T0" fmla="*/ 1232 w 1376"/>
                    <a:gd name="T1" fmla="*/ 256 h 1439"/>
                    <a:gd name="T2" fmla="*/ 1184 w 1376"/>
                    <a:gd name="T3" fmla="*/ 208 h 1439"/>
                    <a:gd name="T4" fmla="*/ 1088 w 1376"/>
                    <a:gd name="T5" fmla="*/ 128 h 1439"/>
                    <a:gd name="T6" fmla="*/ 976 w 1376"/>
                    <a:gd name="T7" fmla="*/ 80 h 1439"/>
                    <a:gd name="T8" fmla="*/ 912 w 1376"/>
                    <a:gd name="T9" fmla="*/ 32 h 1439"/>
                    <a:gd name="T10" fmla="*/ 816 w 1376"/>
                    <a:gd name="T11" fmla="*/ 0 h 1439"/>
                    <a:gd name="T12" fmla="*/ 736 w 1376"/>
                    <a:gd name="T13" fmla="*/ 0 h 1439"/>
                    <a:gd name="T14" fmla="*/ 672 w 1376"/>
                    <a:gd name="T15" fmla="*/ 16 h 1439"/>
                    <a:gd name="T16" fmla="*/ 576 w 1376"/>
                    <a:gd name="T17" fmla="*/ 48 h 1439"/>
                    <a:gd name="T18" fmla="*/ 496 w 1376"/>
                    <a:gd name="T19" fmla="*/ 96 h 1439"/>
                    <a:gd name="T20" fmla="*/ 432 w 1376"/>
                    <a:gd name="T21" fmla="*/ 128 h 1439"/>
                    <a:gd name="T22" fmla="*/ 352 w 1376"/>
                    <a:gd name="T23" fmla="*/ 208 h 1439"/>
                    <a:gd name="T24" fmla="*/ 304 w 1376"/>
                    <a:gd name="T25" fmla="*/ 288 h 1439"/>
                    <a:gd name="T26" fmla="*/ 288 w 1376"/>
                    <a:gd name="T27" fmla="*/ 352 h 1439"/>
                    <a:gd name="T28" fmla="*/ 272 w 1376"/>
                    <a:gd name="T29" fmla="*/ 464 h 1439"/>
                    <a:gd name="T30" fmla="*/ 224 w 1376"/>
                    <a:gd name="T31" fmla="*/ 544 h 1439"/>
                    <a:gd name="T32" fmla="*/ 192 w 1376"/>
                    <a:gd name="T33" fmla="*/ 608 h 1439"/>
                    <a:gd name="T34" fmla="*/ 96 w 1376"/>
                    <a:gd name="T35" fmla="*/ 720 h 1439"/>
                    <a:gd name="T36" fmla="*/ 32 w 1376"/>
                    <a:gd name="T37" fmla="*/ 863 h 1439"/>
                    <a:gd name="T38" fmla="*/ 16 w 1376"/>
                    <a:gd name="T39" fmla="*/ 943 h 1439"/>
                    <a:gd name="T40" fmla="*/ 16 w 1376"/>
                    <a:gd name="T41" fmla="*/ 1071 h 1439"/>
                    <a:gd name="T42" fmla="*/ 32 w 1376"/>
                    <a:gd name="T43" fmla="*/ 1183 h 1439"/>
                    <a:gd name="T44" fmla="*/ 64 w 1376"/>
                    <a:gd name="T45" fmla="*/ 1263 h 1439"/>
                    <a:gd name="T46" fmla="*/ 128 w 1376"/>
                    <a:gd name="T47" fmla="*/ 1359 h 1439"/>
                    <a:gd name="T48" fmla="*/ 224 w 1376"/>
                    <a:gd name="T49" fmla="*/ 1423 h 1439"/>
                    <a:gd name="T50" fmla="*/ 272 w 1376"/>
                    <a:gd name="T51" fmla="*/ 1439 h 1439"/>
                    <a:gd name="T52" fmla="*/ 368 w 1376"/>
                    <a:gd name="T53" fmla="*/ 1439 h 1439"/>
                    <a:gd name="T54" fmla="*/ 480 w 1376"/>
                    <a:gd name="T55" fmla="*/ 1423 h 1439"/>
                    <a:gd name="T56" fmla="*/ 544 w 1376"/>
                    <a:gd name="T57" fmla="*/ 1407 h 1439"/>
                    <a:gd name="T58" fmla="*/ 640 w 1376"/>
                    <a:gd name="T59" fmla="*/ 1375 h 1439"/>
                    <a:gd name="T60" fmla="*/ 736 w 1376"/>
                    <a:gd name="T61" fmla="*/ 1343 h 1439"/>
                    <a:gd name="T62" fmla="*/ 784 w 1376"/>
                    <a:gd name="T63" fmla="*/ 1311 h 1439"/>
                    <a:gd name="T64" fmla="*/ 848 w 1376"/>
                    <a:gd name="T65" fmla="*/ 1231 h 1439"/>
                    <a:gd name="T66" fmla="*/ 880 w 1376"/>
                    <a:gd name="T67" fmla="*/ 1151 h 1439"/>
                    <a:gd name="T68" fmla="*/ 928 w 1376"/>
                    <a:gd name="T69" fmla="*/ 1103 h 1439"/>
                    <a:gd name="T70" fmla="*/ 1008 w 1376"/>
                    <a:gd name="T71" fmla="*/ 1007 h 1439"/>
                    <a:gd name="T72" fmla="*/ 1088 w 1376"/>
                    <a:gd name="T73" fmla="*/ 943 h 1439"/>
                    <a:gd name="T74" fmla="*/ 1136 w 1376"/>
                    <a:gd name="T75" fmla="*/ 911 h 1439"/>
                    <a:gd name="T76" fmla="*/ 1216 w 1376"/>
                    <a:gd name="T77" fmla="*/ 863 h 1439"/>
                    <a:gd name="T78" fmla="*/ 1296 w 1376"/>
                    <a:gd name="T79" fmla="*/ 783 h 1439"/>
                    <a:gd name="T80" fmla="*/ 1328 w 1376"/>
                    <a:gd name="T81" fmla="*/ 720 h 1439"/>
                    <a:gd name="T82" fmla="*/ 1360 w 1376"/>
                    <a:gd name="T83" fmla="*/ 640 h 1439"/>
                    <a:gd name="T84" fmla="*/ 1376 w 1376"/>
                    <a:gd name="T85" fmla="*/ 560 h 1439"/>
                    <a:gd name="T86" fmla="*/ 1376 w 1376"/>
                    <a:gd name="T87" fmla="*/ 512 h 1439"/>
                    <a:gd name="T88" fmla="*/ 1360 w 1376"/>
                    <a:gd name="T89" fmla="*/ 448 h 1439"/>
                    <a:gd name="T90" fmla="*/ 1344 w 1376"/>
                    <a:gd name="T91" fmla="*/ 384 h 1439"/>
                    <a:gd name="T92" fmla="*/ 1312 w 1376"/>
                    <a:gd name="T93" fmla="*/ 352 h 1439"/>
                    <a:gd name="T94" fmla="*/ 1264 w 1376"/>
                    <a:gd name="T95" fmla="*/ 304 h 143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376"/>
                    <a:gd name="T145" fmla="*/ 0 h 1439"/>
                    <a:gd name="T146" fmla="*/ 1376 w 1376"/>
                    <a:gd name="T147" fmla="*/ 1439 h 143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376" h="1439">
                      <a:moveTo>
                        <a:pt x="1264" y="304"/>
                      </a:moveTo>
                      <a:lnTo>
                        <a:pt x="1264" y="304"/>
                      </a:lnTo>
                      <a:lnTo>
                        <a:pt x="1248" y="288"/>
                      </a:lnTo>
                      <a:lnTo>
                        <a:pt x="1232" y="256"/>
                      </a:lnTo>
                      <a:lnTo>
                        <a:pt x="1200" y="224"/>
                      </a:lnTo>
                      <a:lnTo>
                        <a:pt x="1184" y="208"/>
                      </a:lnTo>
                      <a:lnTo>
                        <a:pt x="1152" y="176"/>
                      </a:lnTo>
                      <a:lnTo>
                        <a:pt x="1120" y="160"/>
                      </a:lnTo>
                      <a:lnTo>
                        <a:pt x="1088" y="128"/>
                      </a:lnTo>
                      <a:lnTo>
                        <a:pt x="1056" y="112"/>
                      </a:lnTo>
                      <a:lnTo>
                        <a:pt x="1008" y="96"/>
                      </a:lnTo>
                      <a:lnTo>
                        <a:pt x="976" y="80"/>
                      </a:lnTo>
                      <a:lnTo>
                        <a:pt x="944" y="48"/>
                      </a:lnTo>
                      <a:lnTo>
                        <a:pt x="912" y="32"/>
                      </a:lnTo>
                      <a:lnTo>
                        <a:pt x="880" y="16"/>
                      </a:lnTo>
                      <a:lnTo>
                        <a:pt x="848" y="16"/>
                      </a:lnTo>
                      <a:lnTo>
                        <a:pt x="816" y="0"/>
                      </a:lnTo>
                      <a:lnTo>
                        <a:pt x="800" y="0"/>
                      </a:lnTo>
                      <a:lnTo>
                        <a:pt x="768" y="0"/>
                      </a:lnTo>
                      <a:lnTo>
                        <a:pt x="736" y="0"/>
                      </a:lnTo>
                      <a:lnTo>
                        <a:pt x="704" y="0"/>
                      </a:lnTo>
                      <a:lnTo>
                        <a:pt x="672" y="16"/>
                      </a:lnTo>
                      <a:lnTo>
                        <a:pt x="640" y="32"/>
                      </a:lnTo>
                      <a:lnTo>
                        <a:pt x="608" y="32"/>
                      </a:lnTo>
                      <a:lnTo>
                        <a:pt x="576" y="48"/>
                      </a:lnTo>
                      <a:lnTo>
                        <a:pt x="560" y="64"/>
                      </a:lnTo>
                      <a:lnTo>
                        <a:pt x="528" y="80"/>
                      </a:lnTo>
                      <a:lnTo>
                        <a:pt x="496" y="96"/>
                      </a:lnTo>
                      <a:lnTo>
                        <a:pt x="464" y="112"/>
                      </a:lnTo>
                      <a:lnTo>
                        <a:pt x="432" y="128"/>
                      </a:lnTo>
                      <a:lnTo>
                        <a:pt x="400" y="160"/>
                      </a:lnTo>
                      <a:lnTo>
                        <a:pt x="368" y="176"/>
                      </a:lnTo>
                      <a:lnTo>
                        <a:pt x="352" y="208"/>
                      </a:lnTo>
                      <a:lnTo>
                        <a:pt x="336" y="224"/>
                      </a:lnTo>
                      <a:lnTo>
                        <a:pt x="320" y="256"/>
                      </a:lnTo>
                      <a:lnTo>
                        <a:pt x="304" y="288"/>
                      </a:lnTo>
                      <a:lnTo>
                        <a:pt x="288" y="320"/>
                      </a:lnTo>
                      <a:lnTo>
                        <a:pt x="288" y="352"/>
                      </a:lnTo>
                      <a:lnTo>
                        <a:pt x="288" y="384"/>
                      </a:lnTo>
                      <a:lnTo>
                        <a:pt x="272" y="416"/>
                      </a:lnTo>
                      <a:lnTo>
                        <a:pt x="272" y="464"/>
                      </a:lnTo>
                      <a:lnTo>
                        <a:pt x="256" y="496"/>
                      </a:lnTo>
                      <a:lnTo>
                        <a:pt x="240" y="512"/>
                      </a:lnTo>
                      <a:lnTo>
                        <a:pt x="224" y="544"/>
                      </a:lnTo>
                      <a:lnTo>
                        <a:pt x="208" y="576"/>
                      </a:lnTo>
                      <a:lnTo>
                        <a:pt x="192" y="608"/>
                      </a:lnTo>
                      <a:lnTo>
                        <a:pt x="160" y="640"/>
                      </a:lnTo>
                      <a:lnTo>
                        <a:pt x="128" y="688"/>
                      </a:lnTo>
                      <a:lnTo>
                        <a:pt x="96" y="720"/>
                      </a:lnTo>
                      <a:lnTo>
                        <a:pt x="64" y="767"/>
                      </a:lnTo>
                      <a:lnTo>
                        <a:pt x="48" y="815"/>
                      </a:lnTo>
                      <a:lnTo>
                        <a:pt x="32" y="863"/>
                      </a:lnTo>
                      <a:lnTo>
                        <a:pt x="16" y="911"/>
                      </a:lnTo>
                      <a:lnTo>
                        <a:pt x="16" y="943"/>
                      </a:lnTo>
                      <a:lnTo>
                        <a:pt x="0" y="991"/>
                      </a:lnTo>
                      <a:lnTo>
                        <a:pt x="16" y="1023"/>
                      </a:lnTo>
                      <a:lnTo>
                        <a:pt x="16" y="1071"/>
                      </a:lnTo>
                      <a:lnTo>
                        <a:pt x="16" y="1119"/>
                      </a:lnTo>
                      <a:lnTo>
                        <a:pt x="32" y="1151"/>
                      </a:lnTo>
                      <a:lnTo>
                        <a:pt x="32" y="1183"/>
                      </a:lnTo>
                      <a:lnTo>
                        <a:pt x="48" y="1215"/>
                      </a:lnTo>
                      <a:lnTo>
                        <a:pt x="64" y="1263"/>
                      </a:lnTo>
                      <a:lnTo>
                        <a:pt x="80" y="1295"/>
                      </a:lnTo>
                      <a:lnTo>
                        <a:pt x="96" y="1327"/>
                      </a:lnTo>
                      <a:lnTo>
                        <a:pt x="128" y="1359"/>
                      </a:lnTo>
                      <a:lnTo>
                        <a:pt x="160" y="1391"/>
                      </a:lnTo>
                      <a:lnTo>
                        <a:pt x="192" y="1407"/>
                      </a:lnTo>
                      <a:lnTo>
                        <a:pt x="224" y="1423"/>
                      </a:lnTo>
                      <a:lnTo>
                        <a:pt x="240" y="1439"/>
                      </a:lnTo>
                      <a:lnTo>
                        <a:pt x="272" y="1439"/>
                      </a:lnTo>
                      <a:lnTo>
                        <a:pt x="304" y="1439"/>
                      </a:lnTo>
                      <a:lnTo>
                        <a:pt x="336" y="1439"/>
                      </a:lnTo>
                      <a:lnTo>
                        <a:pt x="368" y="1439"/>
                      </a:lnTo>
                      <a:lnTo>
                        <a:pt x="416" y="1423"/>
                      </a:lnTo>
                      <a:lnTo>
                        <a:pt x="448" y="1423"/>
                      </a:lnTo>
                      <a:lnTo>
                        <a:pt x="480" y="1423"/>
                      </a:lnTo>
                      <a:lnTo>
                        <a:pt x="512" y="1407"/>
                      </a:lnTo>
                      <a:lnTo>
                        <a:pt x="544" y="1407"/>
                      </a:lnTo>
                      <a:lnTo>
                        <a:pt x="592" y="1391"/>
                      </a:lnTo>
                      <a:lnTo>
                        <a:pt x="624" y="1391"/>
                      </a:lnTo>
                      <a:lnTo>
                        <a:pt x="640" y="1375"/>
                      </a:lnTo>
                      <a:lnTo>
                        <a:pt x="672" y="1375"/>
                      </a:lnTo>
                      <a:lnTo>
                        <a:pt x="704" y="1359"/>
                      </a:lnTo>
                      <a:lnTo>
                        <a:pt x="736" y="1343"/>
                      </a:lnTo>
                      <a:lnTo>
                        <a:pt x="752" y="1327"/>
                      </a:lnTo>
                      <a:lnTo>
                        <a:pt x="784" y="1311"/>
                      </a:lnTo>
                      <a:lnTo>
                        <a:pt x="816" y="1279"/>
                      </a:lnTo>
                      <a:lnTo>
                        <a:pt x="832" y="1247"/>
                      </a:lnTo>
                      <a:lnTo>
                        <a:pt x="848" y="1231"/>
                      </a:lnTo>
                      <a:lnTo>
                        <a:pt x="864" y="1215"/>
                      </a:lnTo>
                      <a:lnTo>
                        <a:pt x="864" y="1183"/>
                      </a:lnTo>
                      <a:lnTo>
                        <a:pt x="880" y="1151"/>
                      </a:lnTo>
                      <a:lnTo>
                        <a:pt x="912" y="1135"/>
                      </a:lnTo>
                      <a:lnTo>
                        <a:pt x="928" y="1103"/>
                      </a:lnTo>
                      <a:lnTo>
                        <a:pt x="960" y="1055"/>
                      </a:lnTo>
                      <a:lnTo>
                        <a:pt x="992" y="1039"/>
                      </a:lnTo>
                      <a:lnTo>
                        <a:pt x="1008" y="1007"/>
                      </a:lnTo>
                      <a:lnTo>
                        <a:pt x="1040" y="991"/>
                      </a:lnTo>
                      <a:lnTo>
                        <a:pt x="1056" y="959"/>
                      </a:lnTo>
                      <a:lnTo>
                        <a:pt x="1088" y="943"/>
                      </a:lnTo>
                      <a:lnTo>
                        <a:pt x="1104" y="927"/>
                      </a:lnTo>
                      <a:lnTo>
                        <a:pt x="1136" y="911"/>
                      </a:lnTo>
                      <a:lnTo>
                        <a:pt x="1168" y="895"/>
                      </a:lnTo>
                      <a:lnTo>
                        <a:pt x="1200" y="879"/>
                      </a:lnTo>
                      <a:lnTo>
                        <a:pt x="1216" y="863"/>
                      </a:lnTo>
                      <a:lnTo>
                        <a:pt x="1248" y="831"/>
                      </a:lnTo>
                      <a:lnTo>
                        <a:pt x="1264" y="815"/>
                      </a:lnTo>
                      <a:lnTo>
                        <a:pt x="1296" y="783"/>
                      </a:lnTo>
                      <a:lnTo>
                        <a:pt x="1312" y="751"/>
                      </a:lnTo>
                      <a:lnTo>
                        <a:pt x="1328" y="720"/>
                      </a:lnTo>
                      <a:lnTo>
                        <a:pt x="1328" y="688"/>
                      </a:lnTo>
                      <a:lnTo>
                        <a:pt x="1344" y="656"/>
                      </a:lnTo>
                      <a:lnTo>
                        <a:pt x="1360" y="640"/>
                      </a:lnTo>
                      <a:lnTo>
                        <a:pt x="1360" y="608"/>
                      </a:lnTo>
                      <a:lnTo>
                        <a:pt x="1376" y="592"/>
                      </a:lnTo>
                      <a:lnTo>
                        <a:pt x="1376" y="560"/>
                      </a:lnTo>
                      <a:lnTo>
                        <a:pt x="1376" y="544"/>
                      </a:lnTo>
                      <a:lnTo>
                        <a:pt x="1376" y="512"/>
                      </a:lnTo>
                      <a:lnTo>
                        <a:pt x="1360" y="496"/>
                      </a:lnTo>
                      <a:lnTo>
                        <a:pt x="1360" y="464"/>
                      </a:lnTo>
                      <a:lnTo>
                        <a:pt x="1360" y="448"/>
                      </a:lnTo>
                      <a:lnTo>
                        <a:pt x="1360" y="432"/>
                      </a:lnTo>
                      <a:lnTo>
                        <a:pt x="1344" y="400"/>
                      </a:lnTo>
                      <a:lnTo>
                        <a:pt x="1344" y="384"/>
                      </a:lnTo>
                      <a:lnTo>
                        <a:pt x="1328" y="368"/>
                      </a:lnTo>
                      <a:lnTo>
                        <a:pt x="1312" y="352"/>
                      </a:lnTo>
                      <a:lnTo>
                        <a:pt x="1296" y="320"/>
                      </a:lnTo>
                      <a:lnTo>
                        <a:pt x="1280" y="304"/>
                      </a:lnTo>
                      <a:lnTo>
                        <a:pt x="1264" y="304"/>
                      </a:lnTo>
                      <a:lnTo>
                        <a:pt x="1264" y="288"/>
                      </a:lnTo>
                    </a:path>
                  </a:pathLst>
                </a:custGeom>
                <a:noFill/>
                <a:ln w="12700">
                  <a:solidFill>
                    <a:srgbClr val="60938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3" name="Freeform 46"/>
                <p:cNvSpPr>
                  <a:spLocks noChangeAspect="1"/>
                </p:cNvSpPr>
                <p:nvPr/>
              </p:nvSpPr>
              <p:spPr bwMode="auto">
                <a:xfrm>
                  <a:off x="1120" y="2000"/>
                  <a:ext cx="1312" cy="1407"/>
                </a:xfrm>
                <a:custGeom>
                  <a:avLst/>
                  <a:gdLst>
                    <a:gd name="T0" fmla="*/ 1216 w 1312"/>
                    <a:gd name="T1" fmla="*/ 304 h 1407"/>
                    <a:gd name="T2" fmla="*/ 1152 w 1312"/>
                    <a:gd name="T3" fmla="*/ 224 h 1407"/>
                    <a:gd name="T4" fmla="*/ 1072 w 1312"/>
                    <a:gd name="T5" fmla="*/ 160 h 1407"/>
                    <a:gd name="T6" fmla="*/ 976 w 1312"/>
                    <a:gd name="T7" fmla="*/ 96 h 1407"/>
                    <a:gd name="T8" fmla="*/ 864 w 1312"/>
                    <a:gd name="T9" fmla="*/ 32 h 1407"/>
                    <a:gd name="T10" fmla="*/ 784 w 1312"/>
                    <a:gd name="T11" fmla="*/ 0 h 1407"/>
                    <a:gd name="T12" fmla="*/ 704 w 1312"/>
                    <a:gd name="T13" fmla="*/ 0 h 1407"/>
                    <a:gd name="T14" fmla="*/ 608 w 1312"/>
                    <a:gd name="T15" fmla="*/ 32 h 1407"/>
                    <a:gd name="T16" fmla="*/ 528 w 1312"/>
                    <a:gd name="T17" fmla="*/ 64 h 1407"/>
                    <a:gd name="T18" fmla="*/ 432 w 1312"/>
                    <a:gd name="T19" fmla="*/ 112 h 1407"/>
                    <a:gd name="T20" fmla="*/ 352 w 1312"/>
                    <a:gd name="T21" fmla="*/ 176 h 1407"/>
                    <a:gd name="T22" fmla="*/ 288 w 1312"/>
                    <a:gd name="T23" fmla="*/ 256 h 1407"/>
                    <a:gd name="T24" fmla="*/ 272 w 1312"/>
                    <a:gd name="T25" fmla="*/ 352 h 1407"/>
                    <a:gd name="T26" fmla="*/ 256 w 1312"/>
                    <a:gd name="T27" fmla="*/ 448 h 1407"/>
                    <a:gd name="T28" fmla="*/ 208 w 1312"/>
                    <a:gd name="T29" fmla="*/ 544 h 1407"/>
                    <a:gd name="T30" fmla="*/ 144 w 1312"/>
                    <a:gd name="T31" fmla="*/ 640 h 1407"/>
                    <a:gd name="T32" fmla="*/ 48 w 1312"/>
                    <a:gd name="T33" fmla="*/ 751 h 1407"/>
                    <a:gd name="T34" fmla="*/ 0 w 1312"/>
                    <a:gd name="T35" fmla="*/ 879 h 1407"/>
                    <a:gd name="T36" fmla="*/ 0 w 1312"/>
                    <a:gd name="T37" fmla="*/ 1007 h 1407"/>
                    <a:gd name="T38" fmla="*/ 16 w 1312"/>
                    <a:gd name="T39" fmla="*/ 1119 h 1407"/>
                    <a:gd name="T40" fmla="*/ 48 w 1312"/>
                    <a:gd name="T41" fmla="*/ 1231 h 1407"/>
                    <a:gd name="T42" fmla="*/ 112 w 1312"/>
                    <a:gd name="T43" fmla="*/ 1311 h 1407"/>
                    <a:gd name="T44" fmla="*/ 192 w 1312"/>
                    <a:gd name="T45" fmla="*/ 1391 h 1407"/>
                    <a:gd name="T46" fmla="*/ 272 w 1312"/>
                    <a:gd name="T47" fmla="*/ 1407 h 1407"/>
                    <a:gd name="T48" fmla="*/ 384 w 1312"/>
                    <a:gd name="T49" fmla="*/ 1391 h 1407"/>
                    <a:gd name="T50" fmla="*/ 496 w 1312"/>
                    <a:gd name="T51" fmla="*/ 1375 h 1407"/>
                    <a:gd name="T52" fmla="*/ 592 w 1312"/>
                    <a:gd name="T53" fmla="*/ 1359 h 1407"/>
                    <a:gd name="T54" fmla="*/ 672 w 1312"/>
                    <a:gd name="T55" fmla="*/ 1327 h 1407"/>
                    <a:gd name="T56" fmla="*/ 752 w 1312"/>
                    <a:gd name="T57" fmla="*/ 1279 h 1407"/>
                    <a:gd name="T58" fmla="*/ 816 w 1312"/>
                    <a:gd name="T59" fmla="*/ 1199 h 1407"/>
                    <a:gd name="T60" fmla="*/ 848 w 1312"/>
                    <a:gd name="T61" fmla="*/ 1135 h 1407"/>
                    <a:gd name="T62" fmla="*/ 912 w 1312"/>
                    <a:gd name="T63" fmla="*/ 1039 h 1407"/>
                    <a:gd name="T64" fmla="*/ 992 w 1312"/>
                    <a:gd name="T65" fmla="*/ 959 h 1407"/>
                    <a:gd name="T66" fmla="*/ 1072 w 1312"/>
                    <a:gd name="T67" fmla="*/ 895 h 1407"/>
                    <a:gd name="T68" fmla="*/ 1152 w 1312"/>
                    <a:gd name="T69" fmla="*/ 847 h 1407"/>
                    <a:gd name="T70" fmla="*/ 1216 w 1312"/>
                    <a:gd name="T71" fmla="*/ 799 h 1407"/>
                    <a:gd name="T72" fmla="*/ 1280 w 1312"/>
                    <a:gd name="T73" fmla="*/ 704 h 1407"/>
                    <a:gd name="T74" fmla="*/ 1296 w 1312"/>
                    <a:gd name="T75" fmla="*/ 624 h 1407"/>
                    <a:gd name="T76" fmla="*/ 1312 w 1312"/>
                    <a:gd name="T77" fmla="*/ 560 h 1407"/>
                    <a:gd name="T78" fmla="*/ 1312 w 1312"/>
                    <a:gd name="T79" fmla="*/ 480 h 1407"/>
                    <a:gd name="T80" fmla="*/ 1312 w 1312"/>
                    <a:gd name="T81" fmla="*/ 416 h 1407"/>
                    <a:gd name="T82" fmla="*/ 1280 w 1312"/>
                    <a:gd name="T83" fmla="*/ 352 h 1407"/>
                    <a:gd name="T84" fmla="*/ 1232 w 1312"/>
                    <a:gd name="T85" fmla="*/ 304 h 1407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312"/>
                    <a:gd name="T130" fmla="*/ 0 h 1407"/>
                    <a:gd name="T131" fmla="*/ 1312 w 1312"/>
                    <a:gd name="T132" fmla="*/ 1407 h 1407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312" h="1407">
                      <a:moveTo>
                        <a:pt x="1248" y="320"/>
                      </a:moveTo>
                      <a:lnTo>
                        <a:pt x="1232" y="320"/>
                      </a:lnTo>
                      <a:lnTo>
                        <a:pt x="1216" y="304"/>
                      </a:lnTo>
                      <a:lnTo>
                        <a:pt x="1200" y="272"/>
                      </a:lnTo>
                      <a:lnTo>
                        <a:pt x="1184" y="256"/>
                      </a:lnTo>
                      <a:lnTo>
                        <a:pt x="1152" y="224"/>
                      </a:lnTo>
                      <a:lnTo>
                        <a:pt x="1136" y="208"/>
                      </a:lnTo>
                      <a:lnTo>
                        <a:pt x="1104" y="176"/>
                      </a:lnTo>
                      <a:lnTo>
                        <a:pt x="1072" y="160"/>
                      </a:lnTo>
                      <a:lnTo>
                        <a:pt x="1040" y="128"/>
                      </a:lnTo>
                      <a:lnTo>
                        <a:pt x="1008" y="112"/>
                      </a:lnTo>
                      <a:lnTo>
                        <a:pt x="976" y="96"/>
                      </a:lnTo>
                      <a:lnTo>
                        <a:pt x="928" y="80"/>
                      </a:lnTo>
                      <a:lnTo>
                        <a:pt x="896" y="48"/>
                      </a:lnTo>
                      <a:lnTo>
                        <a:pt x="864" y="32"/>
                      </a:lnTo>
                      <a:lnTo>
                        <a:pt x="832" y="32"/>
                      </a:lnTo>
                      <a:lnTo>
                        <a:pt x="816" y="16"/>
                      </a:lnTo>
                      <a:lnTo>
                        <a:pt x="784" y="0"/>
                      </a:lnTo>
                      <a:lnTo>
                        <a:pt x="752" y="0"/>
                      </a:lnTo>
                      <a:lnTo>
                        <a:pt x="736" y="0"/>
                      </a:lnTo>
                      <a:lnTo>
                        <a:pt x="704" y="0"/>
                      </a:lnTo>
                      <a:lnTo>
                        <a:pt x="672" y="16"/>
                      </a:lnTo>
                      <a:lnTo>
                        <a:pt x="640" y="16"/>
                      </a:lnTo>
                      <a:lnTo>
                        <a:pt x="608" y="32"/>
                      </a:lnTo>
                      <a:lnTo>
                        <a:pt x="576" y="32"/>
                      </a:lnTo>
                      <a:lnTo>
                        <a:pt x="560" y="48"/>
                      </a:lnTo>
                      <a:lnTo>
                        <a:pt x="528" y="64"/>
                      </a:lnTo>
                      <a:lnTo>
                        <a:pt x="496" y="80"/>
                      </a:lnTo>
                      <a:lnTo>
                        <a:pt x="464" y="96"/>
                      </a:lnTo>
                      <a:lnTo>
                        <a:pt x="432" y="112"/>
                      </a:lnTo>
                      <a:lnTo>
                        <a:pt x="400" y="144"/>
                      </a:lnTo>
                      <a:lnTo>
                        <a:pt x="368" y="160"/>
                      </a:lnTo>
                      <a:lnTo>
                        <a:pt x="352" y="176"/>
                      </a:lnTo>
                      <a:lnTo>
                        <a:pt x="320" y="208"/>
                      </a:lnTo>
                      <a:lnTo>
                        <a:pt x="304" y="224"/>
                      </a:lnTo>
                      <a:lnTo>
                        <a:pt x="288" y="256"/>
                      </a:lnTo>
                      <a:lnTo>
                        <a:pt x="288" y="272"/>
                      </a:lnTo>
                      <a:lnTo>
                        <a:pt x="272" y="304"/>
                      </a:lnTo>
                      <a:lnTo>
                        <a:pt x="272" y="352"/>
                      </a:lnTo>
                      <a:lnTo>
                        <a:pt x="272" y="384"/>
                      </a:lnTo>
                      <a:lnTo>
                        <a:pt x="256" y="416"/>
                      </a:lnTo>
                      <a:lnTo>
                        <a:pt x="256" y="448"/>
                      </a:lnTo>
                      <a:lnTo>
                        <a:pt x="240" y="480"/>
                      </a:lnTo>
                      <a:lnTo>
                        <a:pt x="224" y="512"/>
                      </a:lnTo>
                      <a:lnTo>
                        <a:pt x="208" y="544"/>
                      </a:lnTo>
                      <a:lnTo>
                        <a:pt x="192" y="576"/>
                      </a:lnTo>
                      <a:lnTo>
                        <a:pt x="176" y="608"/>
                      </a:lnTo>
                      <a:lnTo>
                        <a:pt x="144" y="640"/>
                      </a:lnTo>
                      <a:lnTo>
                        <a:pt x="112" y="672"/>
                      </a:lnTo>
                      <a:lnTo>
                        <a:pt x="80" y="704"/>
                      </a:lnTo>
                      <a:lnTo>
                        <a:pt x="48" y="751"/>
                      </a:lnTo>
                      <a:lnTo>
                        <a:pt x="32" y="799"/>
                      </a:lnTo>
                      <a:lnTo>
                        <a:pt x="16" y="847"/>
                      </a:lnTo>
                      <a:lnTo>
                        <a:pt x="0" y="879"/>
                      </a:lnTo>
                      <a:lnTo>
                        <a:pt x="0" y="927"/>
                      </a:lnTo>
                      <a:lnTo>
                        <a:pt x="0" y="959"/>
                      </a:lnTo>
                      <a:lnTo>
                        <a:pt x="0" y="1007"/>
                      </a:lnTo>
                      <a:lnTo>
                        <a:pt x="0" y="1039"/>
                      </a:lnTo>
                      <a:lnTo>
                        <a:pt x="0" y="1087"/>
                      </a:lnTo>
                      <a:lnTo>
                        <a:pt x="16" y="1119"/>
                      </a:lnTo>
                      <a:lnTo>
                        <a:pt x="16" y="1151"/>
                      </a:lnTo>
                      <a:lnTo>
                        <a:pt x="32" y="1183"/>
                      </a:lnTo>
                      <a:lnTo>
                        <a:pt x="48" y="1231"/>
                      </a:lnTo>
                      <a:lnTo>
                        <a:pt x="64" y="1263"/>
                      </a:lnTo>
                      <a:lnTo>
                        <a:pt x="80" y="1295"/>
                      </a:lnTo>
                      <a:lnTo>
                        <a:pt x="112" y="1311"/>
                      </a:lnTo>
                      <a:lnTo>
                        <a:pt x="144" y="1343"/>
                      </a:lnTo>
                      <a:lnTo>
                        <a:pt x="176" y="1375"/>
                      </a:lnTo>
                      <a:lnTo>
                        <a:pt x="192" y="1391"/>
                      </a:lnTo>
                      <a:lnTo>
                        <a:pt x="224" y="1407"/>
                      </a:lnTo>
                      <a:lnTo>
                        <a:pt x="256" y="1407"/>
                      </a:lnTo>
                      <a:lnTo>
                        <a:pt x="272" y="1407"/>
                      </a:lnTo>
                      <a:lnTo>
                        <a:pt x="304" y="1407"/>
                      </a:lnTo>
                      <a:lnTo>
                        <a:pt x="352" y="1391"/>
                      </a:lnTo>
                      <a:lnTo>
                        <a:pt x="384" y="1391"/>
                      </a:lnTo>
                      <a:lnTo>
                        <a:pt x="432" y="1391"/>
                      </a:lnTo>
                      <a:lnTo>
                        <a:pt x="464" y="1375"/>
                      </a:lnTo>
                      <a:lnTo>
                        <a:pt x="496" y="1375"/>
                      </a:lnTo>
                      <a:lnTo>
                        <a:pt x="528" y="1375"/>
                      </a:lnTo>
                      <a:lnTo>
                        <a:pt x="560" y="1359"/>
                      </a:lnTo>
                      <a:lnTo>
                        <a:pt x="592" y="1359"/>
                      </a:lnTo>
                      <a:lnTo>
                        <a:pt x="624" y="1343"/>
                      </a:lnTo>
                      <a:lnTo>
                        <a:pt x="640" y="1327"/>
                      </a:lnTo>
                      <a:lnTo>
                        <a:pt x="672" y="1327"/>
                      </a:lnTo>
                      <a:lnTo>
                        <a:pt x="704" y="1311"/>
                      </a:lnTo>
                      <a:lnTo>
                        <a:pt x="720" y="1295"/>
                      </a:lnTo>
                      <a:lnTo>
                        <a:pt x="752" y="1279"/>
                      </a:lnTo>
                      <a:lnTo>
                        <a:pt x="768" y="1247"/>
                      </a:lnTo>
                      <a:lnTo>
                        <a:pt x="800" y="1215"/>
                      </a:lnTo>
                      <a:lnTo>
                        <a:pt x="816" y="1199"/>
                      </a:lnTo>
                      <a:lnTo>
                        <a:pt x="816" y="1183"/>
                      </a:lnTo>
                      <a:lnTo>
                        <a:pt x="832" y="1151"/>
                      </a:lnTo>
                      <a:lnTo>
                        <a:pt x="848" y="1135"/>
                      </a:lnTo>
                      <a:lnTo>
                        <a:pt x="864" y="1103"/>
                      </a:lnTo>
                      <a:lnTo>
                        <a:pt x="896" y="1071"/>
                      </a:lnTo>
                      <a:lnTo>
                        <a:pt x="912" y="1039"/>
                      </a:lnTo>
                      <a:lnTo>
                        <a:pt x="944" y="1007"/>
                      </a:lnTo>
                      <a:lnTo>
                        <a:pt x="976" y="975"/>
                      </a:lnTo>
                      <a:lnTo>
                        <a:pt x="992" y="959"/>
                      </a:lnTo>
                      <a:lnTo>
                        <a:pt x="1024" y="943"/>
                      </a:lnTo>
                      <a:lnTo>
                        <a:pt x="1040" y="927"/>
                      </a:lnTo>
                      <a:lnTo>
                        <a:pt x="1072" y="895"/>
                      </a:lnTo>
                      <a:lnTo>
                        <a:pt x="1088" y="879"/>
                      </a:lnTo>
                      <a:lnTo>
                        <a:pt x="1120" y="863"/>
                      </a:lnTo>
                      <a:lnTo>
                        <a:pt x="1152" y="847"/>
                      </a:lnTo>
                      <a:lnTo>
                        <a:pt x="1184" y="831"/>
                      </a:lnTo>
                      <a:lnTo>
                        <a:pt x="1200" y="815"/>
                      </a:lnTo>
                      <a:lnTo>
                        <a:pt x="1216" y="799"/>
                      </a:lnTo>
                      <a:lnTo>
                        <a:pt x="1248" y="767"/>
                      </a:lnTo>
                      <a:lnTo>
                        <a:pt x="1264" y="735"/>
                      </a:lnTo>
                      <a:lnTo>
                        <a:pt x="1280" y="704"/>
                      </a:lnTo>
                      <a:lnTo>
                        <a:pt x="1280" y="672"/>
                      </a:lnTo>
                      <a:lnTo>
                        <a:pt x="1296" y="640"/>
                      </a:lnTo>
                      <a:lnTo>
                        <a:pt x="1296" y="624"/>
                      </a:lnTo>
                      <a:lnTo>
                        <a:pt x="1312" y="592"/>
                      </a:lnTo>
                      <a:lnTo>
                        <a:pt x="1312" y="576"/>
                      </a:lnTo>
                      <a:lnTo>
                        <a:pt x="1312" y="560"/>
                      </a:lnTo>
                      <a:lnTo>
                        <a:pt x="1312" y="528"/>
                      </a:lnTo>
                      <a:lnTo>
                        <a:pt x="1312" y="512"/>
                      </a:lnTo>
                      <a:lnTo>
                        <a:pt x="1312" y="480"/>
                      </a:lnTo>
                      <a:lnTo>
                        <a:pt x="1312" y="464"/>
                      </a:lnTo>
                      <a:lnTo>
                        <a:pt x="1312" y="432"/>
                      </a:lnTo>
                      <a:lnTo>
                        <a:pt x="1312" y="416"/>
                      </a:lnTo>
                      <a:lnTo>
                        <a:pt x="1296" y="400"/>
                      </a:lnTo>
                      <a:lnTo>
                        <a:pt x="1280" y="384"/>
                      </a:lnTo>
                      <a:lnTo>
                        <a:pt x="1280" y="352"/>
                      </a:lnTo>
                      <a:lnTo>
                        <a:pt x="1264" y="336"/>
                      </a:lnTo>
                      <a:lnTo>
                        <a:pt x="1248" y="320"/>
                      </a:lnTo>
                      <a:lnTo>
                        <a:pt x="1232" y="304"/>
                      </a:lnTo>
                      <a:lnTo>
                        <a:pt x="1216" y="288"/>
                      </a:lnTo>
                      <a:lnTo>
                        <a:pt x="1248" y="320"/>
                      </a:lnTo>
                      <a:close/>
                    </a:path>
                  </a:pathLst>
                </a:custGeom>
                <a:solidFill>
                  <a:srgbClr val="5D9085">
                    <a:alpha val="5882"/>
                  </a:srgbClr>
                </a:solidFill>
                <a:ln w="12700">
                  <a:solidFill>
                    <a:srgbClr val="5D9085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4" name="Freeform 47"/>
                <p:cNvSpPr>
                  <a:spLocks noChangeAspect="1"/>
                </p:cNvSpPr>
                <p:nvPr/>
              </p:nvSpPr>
              <p:spPr bwMode="auto">
                <a:xfrm>
                  <a:off x="1120" y="2000"/>
                  <a:ext cx="1312" cy="1407"/>
                </a:xfrm>
                <a:custGeom>
                  <a:avLst/>
                  <a:gdLst>
                    <a:gd name="T0" fmla="*/ 1184 w 1312"/>
                    <a:gd name="T1" fmla="*/ 256 h 1407"/>
                    <a:gd name="T2" fmla="*/ 1136 w 1312"/>
                    <a:gd name="T3" fmla="*/ 208 h 1407"/>
                    <a:gd name="T4" fmla="*/ 1040 w 1312"/>
                    <a:gd name="T5" fmla="*/ 128 h 1407"/>
                    <a:gd name="T6" fmla="*/ 928 w 1312"/>
                    <a:gd name="T7" fmla="*/ 80 h 1407"/>
                    <a:gd name="T8" fmla="*/ 864 w 1312"/>
                    <a:gd name="T9" fmla="*/ 32 h 1407"/>
                    <a:gd name="T10" fmla="*/ 784 w 1312"/>
                    <a:gd name="T11" fmla="*/ 0 h 1407"/>
                    <a:gd name="T12" fmla="*/ 704 w 1312"/>
                    <a:gd name="T13" fmla="*/ 0 h 1407"/>
                    <a:gd name="T14" fmla="*/ 640 w 1312"/>
                    <a:gd name="T15" fmla="*/ 16 h 1407"/>
                    <a:gd name="T16" fmla="*/ 560 w 1312"/>
                    <a:gd name="T17" fmla="*/ 48 h 1407"/>
                    <a:gd name="T18" fmla="*/ 464 w 1312"/>
                    <a:gd name="T19" fmla="*/ 96 h 1407"/>
                    <a:gd name="T20" fmla="*/ 400 w 1312"/>
                    <a:gd name="T21" fmla="*/ 144 h 1407"/>
                    <a:gd name="T22" fmla="*/ 320 w 1312"/>
                    <a:gd name="T23" fmla="*/ 208 h 1407"/>
                    <a:gd name="T24" fmla="*/ 288 w 1312"/>
                    <a:gd name="T25" fmla="*/ 272 h 1407"/>
                    <a:gd name="T26" fmla="*/ 272 w 1312"/>
                    <a:gd name="T27" fmla="*/ 352 h 1407"/>
                    <a:gd name="T28" fmla="*/ 256 w 1312"/>
                    <a:gd name="T29" fmla="*/ 448 h 1407"/>
                    <a:gd name="T30" fmla="*/ 208 w 1312"/>
                    <a:gd name="T31" fmla="*/ 544 h 1407"/>
                    <a:gd name="T32" fmla="*/ 176 w 1312"/>
                    <a:gd name="T33" fmla="*/ 608 h 1407"/>
                    <a:gd name="T34" fmla="*/ 80 w 1312"/>
                    <a:gd name="T35" fmla="*/ 704 h 1407"/>
                    <a:gd name="T36" fmla="*/ 16 w 1312"/>
                    <a:gd name="T37" fmla="*/ 847 h 1407"/>
                    <a:gd name="T38" fmla="*/ 0 w 1312"/>
                    <a:gd name="T39" fmla="*/ 927 h 1407"/>
                    <a:gd name="T40" fmla="*/ 0 w 1312"/>
                    <a:gd name="T41" fmla="*/ 1039 h 1407"/>
                    <a:gd name="T42" fmla="*/ 16 w 1312"/>
                    <a:gd name="T43" fmla="*/ 1151 h 1407"/>
                    <a:gd name="T44" fmla="*/ 48 w 1312"/>
                    <a:gd name="T45" fmla="*/ 1231 h 1407"/>
                    <a:gd name="T46" fmla="*/ 112 w 1312"/>
                    <a:gd name="T47" fmla="*/ 1311 h 1407"/>
                    <a:gd name="T48" fmla="*/ 192 w 1312"/>
                    <a:gd name="T49" fmla="*/ 1391 h 1407"/>
                    <a:gd name="T50" fmla="*/ 256 w 1312"/>
                    <a:gd name="T51" fmla="*/ 1407 h 1407"/>
                    <a:gd name="T52" fmla="*/ 352 w 1312"/>
                    <a:gd name="T53" fmla="*/ 1391 h 1407"/>
                    <a:gd name="T54" fmla="*/ 464 w 1312"/>
                    <a:gd name="T55" fmla="*/ 1375 h 1407"/>
                    <a:gd name="T56" fmla="*/ 528 w 1312"/>
                    <a:gd name="T57" fmla="*/ 1375 h 1407"/>
                    <a:gd name="T58" fmla="*/ 624 w 1312"/>
                    <a:gd name="T59" fmla="*/ 1343 h 1407"/>
                    <a:gd name="T60" fmla="*/ 704 w 1312"/>
                    <a:gd name="T61" fmla="*/ 1311 h 1407"/>
                    <a:gd name="T62" fmla="*/ 752 w 1312"/>
                    <a:gd name="T63" fmla="*/ 1279 h 1407"/>
                    <a:gd name="T64" fmla="*/ 816 w 1312"/>
                    <a:gd name="T65" fmla="*/ 1199 h 1407"/>
                    <a:gd name="T66" fmla="*/ 848 w 1312"/>
                    <a:gd name="T67" fmla="*/ 1135 h 1407"/>
                    <a:gd name="T68" fmla="*/ 896 w 1312"/>
                    <a:gd name="T69" fmla="*/ 1071 h 1407"/>
                    <a:gd name="T70" fmla="*/ 976 w 1312"/>
                    <a:gd name="T71" fmla="*/ 975 h 1407"/>
                    <a:gd name="T72" fmla="*/ 1040 w 1312"/>
                    <a:gd name="T73" fmla="*/ 927 h 1407"/>
                    <a:gd name="T74" fmla="*/ 1088 w 1312"/>
                    <a:gd name="T75" fmla="*/ 879 h 1407"/>
                    <a:gd name="T76" fmla="*/ 1184 w 1312"/>
                    <a:gd name="T77" fmla="*/ 831 h 1407"/>
                    <a:gd name="T78" fmla="*/ 1248 w 1312"/>
                    <a:gd name="T79" fmla="*/ 767 h 1407"/>
                    <a:gd name="T80" fmla="*/ 1280 w 1312"/>
                    <a:gd name="T81" fmla="*/ 704 h 1407"/>
                    <a:gd name="T82" fmla="*/ 1296 w 1312"/>
                    <a:gd name="T83" fmla="*/ 624 h 1407"/>
                    <a:gd name="T84" fmla="*/ 1312 w 1312"/>
                    <a:gd name="T85" fmla="*/ 560 h 1407"/>
                    <a:gd name="T86" fmla="*/ 1312 w 1312"/>
                    <a:gd name="T87" fmla="*/ 512 h 1407"/>
                    <a:gd name="T88" fmla="*/ 1312 w 1312"/>
                    <a:gd name="T89" fmla="*/ 432 h 1407"/>
                    <a:gd name="T90" fmla="*/ 1280 w 1312"/>
                    <a:gd name="T91" fmla="*/ 384 h 1407"/>
                    <a:gd name="T92" fmla="*/ 1264 w 1312"/>
                    <a:gd name="T93" fmla="*/ 336 h 1407"/>
                    <a:gd name="T94" fmla="*/ 1216 w 1312"/>
                    <a:gd name="T95" fmla="*/ 288 h 140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312"/>
                    <a:gd name="T145" fmla="*/ 0 h 1407"/>
                    <a:gd name="T146" fmla="*/ 1312 w 1312"/>
                    <a:gd name="T147" fmla="*/ 1407 h 140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312" h="1407">
                      <a:moveTo>
                        <a:pt x="1216" y="304"/>
                      </a:moveTo>
                      <a:lnTo>
                        <a:pt x="1216" y="304"/>
                      </a:lnTo>
                      <a:lnTo>
                        <a:pt x="1200" y="272"/>
                      </a:lnTo>
                      <a:lnTo>
                        <a:pt x="1184" y="256"/>
                      </a:lnTo>
                      <a:lnTo>
                        <a:pt x="1152" y="224"/>
                      </a:lnTo>
                      <a:lnTo>
                        <a:pt x="1136" y="208"/>
                      </a:lnTo>
                      <a:lnTo>
                        <a:pt x="1104" y="176"/>
                      </a:lnTo>
                      <a:lnTo>
                        <a:pt x="1072" y="160"/>
                      </a:lnTo>
                      <a:lnTo>
                        <a:pt x="1040" y="128"/>
                      </a:lnTo>
                      <a:lnTo>
                        <a:pt x="1008" y="112"/>
                      </a:lnTo>
                      <a:lnTo>
                        <a:pt x="976" y="96"/>
                      </a:lnTo>
                      <a:lnTo>
                        <a:pt x="928" y="80"/>
                      </a:lnTo>
                      <a:lnTo>
                        <a:pt x="896" y="48"/>
                      </a:lnTo>
                      <a:lnTo>
                        <a:pt x="864" y="32"/>
                      </a:lnTo>
                      <a:lnTo>
                        <a:pt x="832" y="32"/>
                      </a:lnTo>
                      <a:lnTo>
                        <a:pt x="816" y="16"/>
                      </a:lnTo>
                      <a:lnTo>
                        <a:pt x="784" y="0"/>
                      </a:lnTo>
                      <a:lnTo>
                        <a:pt x="752" y="0"/>
                      </a:lnTo>
                      <a:lnTo>
                        <a:pt x="736" y="0"/>
                      </a:lnTo>
                      <a:lnTo>
                        <a:pt x="704" y="0"/>
                      </a:lnTo>
                      <a:lnTo>
                        <a:pt x="672" y="16"/>
                      </a:lnTo>
                      <a:lnTo>
                        <a:pt x="640" y="16"/>
                      </a:lnTo>
                      <a:lnTo>
                        <a:pt x="608" y="32"/>
                      </a:lnTo>
                      <a:lnTo>
                        <a:pt x="576" y="32"/>
                      </a:lnTo>
                      <a:lnTo>
                        <a:pt x="560" y="48"/>
                      </a:lnTo>
                      <a:lnTo>
                        <a:pt x="528" y="64"/>
                      </a:lnTo>
                      <a:lnTo>
                        <a:pt x="496" y="80"/>
                      </a:lnTo>
                      <a:lnTo>
                        <a:pt x="464" y="96"/>
                      </a:lnTo>
                      <a:lnTo>
                        <a:pt x="432" y="112"/>
                      </a:lnTo>
                      <a:lnTo>
                        <a:pt x="400" y="144"/>
                      </a:lnTo>
                      <a:lnTo>
                        <a:pt x="368" y="160"/>
                      </a:lnTo>
                      <a:lnTo>
                        <a:pt x="352" y="176"/>
                      </a:lnTo>
                      <a:lnTo>
                        <a:pt x="320" y="208"/>
                      </a:lnTo>
                      <a:lnTo>
                        <a:pt x="304" y="224"/>
                      </a:lnTo>
                      <a:lnTo>
                        <a:pt x="288" y="256"/>
                      </a:lnTo>
                      <a:lnTo>
                        <a:pt x="288" y="272"/>
                      </a:lnTo>
                      <a:lnTo>
                        <a:pt x="272" y="304"/>
                      </a:lnTo>
                      <a:lnTo>
                        <a:pt x="272" y="352"/>
                      </a:lnTo>
                      <a:lnTo>
                        <a:pt x="272" y="384"/>
                      </a:lnTo>
                      <a:lnTo>
                        <a:pt x="256" y="416"/>
                      </a:lnTo>
                      <a:lnTo>
                        <a:pt x="256" y="448"/>
                      </a:lnTo>
                      <a:lnTo>
                        <a:pt x="240" y="480"/>
                      </a:lnTo>
                      <a:lnTo>
                        <a:pt x="224" y="512"/>
                      </a:lnTo>
                      <a:lnTo>
                        <a:pt x="208" y="544"/>
                      </a:lnTo>
                      <a:lnTo>
                        <a:pt x="192" y="576"/>
                      </a:lnTo>
                      <a:lnTo>
                        <a:pt x="176" y="608"/>
                      </a:lnTo>
                      <a:lnTo>
                        <a:pt x="144" y="640"/>
                      </a:lnTo>
                      <a:lnTo>
                        <a:pt x="112" y="672"/>
                      </a:lnTo>
                      <a:lnTo>
                        <a:pt x="80" y="704"/>
                      </a:lnTo>
                      <a:lnTo>
                        <a:pt x="48" y="751"/>
                      </a:lnTo>
                      <a:lnTo>
                        <a:pt x="32" y="799"/>
                      </a:lnTo>
                      <a:lnTo>
                        <a:pt x="16" y="847"/>
                      </a:lnTo>
                      <a:lnTo>
                        <a:pt x="0" y="879"/>
                      </a:lnTo>
                      <a:lnTo>
                        <a:pt x="0" y="927"/>
                      </a:lnTo>
                      <a:lnTo>
                        <a:pt x="0" y="959"/>
                      </a:lnTo>
                      <a:lnTo>
                        <a:pt x="0" y="1007"/>
                      </a:lnTo>
                      <a:lnTo>
                        <a:pt x="0" y="1039"/>
                      </a:lnTo>
                      <a:lnTo>
                        <a:pt x="0" y="1087"/>
                      </a:lnTo>
                      <a:lnTo>
                        <a:pt x="16" y="1119"/>
                      </a:lnTo>
                      <a:lnTo>
                        <a:pt x="16" y="1151"/>
                      </a:lnTo>
                      <a:lnTo>
                        <a:pt x="32" y="1183"/>
                      </a:lnTo>
                      <a:lnTo>
                        <a:pt x="48" y="1231"/>
                      </a:lnTo>
                      <a:lnTo>
                        <a:pt x="64" y="1263"/>
                      </a:lnTo>
                      <a:lnTo>
                        <a:pt x="80" y="1295"/>
                      </a:lnTo>
                      <a:lnTo>
                        <a:pt x="112" y="1311"/>
                      </a:lnTo>
                      <a:lnTo>
                        <a:pt x="144" y="1343"/>
                      </a:lnTo>
                      <a:lnTo>
                        <a:pt x="176" y="1375"/>
                      </a:lnTo>
                      <a:lnTo>
                        <a:pt x="192" y="1391"/>
                      </a:lnTo>
                      <a:lnTo>
                        <a:pt x="224" y="1407"/>
                      </a:lnTo>
                      <a:lnTo>
                        <a:pt x="256" y="1407"/>
                      </a:lnTo>
                      <a:lnTo>
                        <a:pt x="272" y="1407"/>
                      </a:lnTo>
                      <a:lnTo>
                        <a:pt x="304" y="1407"/>
                      </a:lnTo>
                      <a:lnTo>
                        <a:pt x="352" y="1391"/>
                      </a:lnTo>
                      <a:lnTo>
                        <a:pt x="384" y="1391"/>
                      </a:lnTo>
                      <a:lnTo>
                        <a:pt x="432" y="1391"/>
                      </a:lnTo>
                      <a:lnTo>
                        <a:pt x="464" y="1375"/>
                      </a:lnTo>
                      <a:lnTo>
                        <a:pt x="496" y="1375"/>
                      </a:lnTo>
                      <a:lnTo>
                        <a:pt x="528" y="1375"/>
                      </a:lnTo>
                      <a:lnTo>
                        <a:pt x="560" y="1359"/>
                      </a:lnTo>
                      <a:lnTo>
                        <a:pt x="592" y="1359"/>
                      </a:lnTo>
                      <a:lnTo>
                        <a:pt x="624" y="1343"/>
                      </a:lnTo>
                      <a:lnTo>
                        <a:pt x="640" y="1327"/>
                      </a:lnTo>
                      <a:lnTo>
                        <a:pt x="672" y="1327"/>
                      </a:lnTo>
                      <a:lnTo>
                        <a:pt x="704" y="1311"/>
                      </a:lnTo>
                      <a:lnTo>
                        <a:pt x="720" y="1295"/>
                      </a:lnTo>
                      <a:lnTo>
                        <a:pt x="752" y="1279"/>
                      </a:lnTo>
                      <a:lnTo>
                        <a:pt x="768" y="1247"/>
                      </a:lnTo>
                      <a:lnTo>
                        <a:pt x="800" y="1215"/>
                      </a:lnTo>
                      <a:lnTo>
                        <a:pt x="816" y="1199"/>
                      </a:lnTo>
                      <a:lnTo>
                        <a:pt x="816" y="1183"/>
                      </a:lnTo>
                      <a:lnTo>
                        <a:pt x="832" y="1151"/>
                      </a:lnTo>
                      <a:lnTo>
                        <a:pt x="848" y="1135"/>
                      </a:lnTo>
                      <a:lnTo>
                        <a:pt x="864" y="1103"/>
                      </a:lnTo>
                      <a:lnTo>
                        <a:pt x="896" y="1071"/>
                      </a:lnTo>
                      <a:lnTo>
                        <a:pt x="912" y="1039"/>
                      </a:lnTo>
                      <a:lnTo>
                        <a:pt x="944" y="1007"/>
                      </a:lnTo>
                      <a:lnTo>
                        <a:pt x="976" y="975"/>
                      </a:lnTo>
                      <a:lnTo>
                        <a:pt x="992" y="959"/>
                      </a:lnTo>
                      <a:lnTo>
                        <a:pt x="1024" y="943"/>
                      </a:lnTo>
                      <a:lnTo>
                        <a:pt x="1040" y="927"/>
                      </a:lnTo>
                      <a:lnTo>
                        <a:pt x="1072" y="895"/>
                      </a:lnTo>
                      <a:lnTo>
                        <a:pt x="1088" y="879"/>
                      </a:lnTo>
                      <a:lnTo>
                        <a:pt x="1120" y="863"/>
                      </a:lnTo>
                      <a:lnTo>
                        <a:pt x="1152" y="847"/>
                      </a:lnTo>
                      <a:lnTo>
                        <a:pt x="1184" y="831"/>
                      </a:lnTo>
                      <a:lnTo>
                        <a:pt x="1200" y="815"/>
                      </a:lnTo>
                      <a:lnTo>
                        <a:pt x="1216" y="799"/>
                      </a:lnTo>
                      <a:lnTo>
                        <a:pt x="1248" y="767"/>
                      </a:lnTo>
                      <a:lnTo>
                        <a:pt x="1264" y="735"/>
                      </a:lnTo>
                      <a:lnTo>
                        <a:pt x="1280" y="704"/>
                      </a:lnTo>
                      <a:lnTo>
                        <a:pt x="1280" y="672"/>
                      </a:lnTo>
                      <a:lnTo>
                        <a:pt x="1296" y="640"/>
                      </a:lnTo>
                      <a:lnTo>
                        <a:pt x="1296" y="624"/>
                      </a:lnTo>
                      <a:lnTo>
                        <a:pt x="1312" y="592"/>
                      </a:lnTo>
                      <a:lnTo>
                        <a:pt x="1312" y="576"/>
                      </a:lnTo>
                      <a:lnTo>
                        <a:pt x="1312" y="560"/>
                      </a:lnTo>
                      <a:lnTo>
                        <a:pt x="1312" y="528"/>
                      </a:lnTo>
                      <a:lnTo>
                        <a:pt x="1312" y="512"/>
                      </a:lnTo>
                      <a:lnTo>
                        <a:pt x="1312" y="480"/>
                      </a:lnTo>
                      <a:lnTo>
                        <a:pt x="1312" y="464"/>
                      </a:lnTo>
                      <a:lnTo>
                        <a:pt x="1312" y="432"/>
                      </a:lnTo>
                      <a:lnTo>
                        <a:pt x="1312" y="416"/>
                      </a:lnTo>
                      <a:lnTo>
                        <a:pt x="1296" y="400"/>
                      </a:lnTo>
                      <a:lnTo>
                        <a:pt x="1280" y="384"/>
                      </a:lnTo>
                      <a:lnTo>
                        <a:pt x="1280" y="352"/>
                      </a:lnTo>
                      <a:lnTo>
                        <a:pt x="1264" y="336"/>
                      </a:lnTo>
                      <a:lnTo>
                        <a:pt x="1248" y="320"/>
                      </a:lnTo>
                      <a:lnTo>
                        <a:pt x="1232" y="304"/>
                      </a:lnTo>
                      <a:lnTo>
                        <a:pt x="1216" y="288"/>
                      </a:lnTo>
                    </a:path>
                  </a:pathLst>
                </a:custGeom>
                <a:noFill/>
                <a:ln w="12700">
                  <a:solidFill>
                    <a:srgbClr val="5D9085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5" name="Freeform 48"/>
                <p:cNvSpPr>
                  <a:spLocks noChangeAspect="1"/>
                </p:cNvSpPr>
                <p:nvPr/>
              </p:nvSpPr>
              <p:spPr bwMode="auto">
                <a:xfrm>
                  <a:off x="1136" y="2016"/>
                  <a:ext cx="1280" cy="1359"/>
                </a:xfrm>
                <a:custGeom>
                  <a:avLst/>
                  <a:gdLst>
                    <a:gd name="T0" fmla="*/ 1184 w 1280"/>
                    <a:gd name="T1" fmla="*/ 304 h 1359"/>
                    <a:gd name="T2" fmla="*/ 1120 w 1280"/>
                    <a:gd name="T3" fmla="*/ 224 h 1359"/>
                    <a:gd name="T4" fmla="*/ 1040 w 1280"/>
                    <a:gd name="T5" fmla="*/ 160 h 1359"/>
                    <a:gd name="T6" fmla="*/ 944 w 1280"/>
                    <a:gd name="T7" fmla="*/ 96 h 1359"/>
                    <a:gd name="T8" fmla="*/ 848 w 1280"/>
                    <a:gd name="T9" fmla="*/ 48 h 1359"/>
                    <a:gd name="T10" fmla="*/ 768 w 1280"/>
                    <a:gd name="T11" fmla="*/ 16 h 1359"/>
                    <a:gd name="T12" fmla="*/ 688 w 1280"/>
                    <a:gd name="T13" fmla="*/ 16 h 1359"/>
                    <a:gd name="T14" fmla="*/ 592 w 1280"/>
                    <a:gd name="T15" fmla="*/ 32 h 1359"/>
                    <a:gd name="T16" fmla="*/ 512 w 1280"/>
                    <a:gd name="T17" fmla="*/ 64 h 1359"/>
                    <a:gd name="T18" fmla="*/ 416 w 1280"/>
                    <a:gd name="T19" fmla="*/ 112 h 1359"/>
                    <a:gd name="T20" fmla="*/ 336 w 1280"/>
                    <a:gd name="T21" fmla="*/ 176 h 1359"/>
                    <a:gd name="T22" fmla="*/ 288 w 1280"/>
                    <a:gd name="T23" fmla="*/ 256 h 1359"/>
                    <a:gd name="T24" fmla="*/ 272 w 1280"/>
                    <a:gd name="T25" fmla="*/ 336 h 1359"/>
                    <a:gd name="T26" fmla="*/ 240 w 1280"/>
                    <a:gd name="T27" fmla="*/ 448 h 1359"/>
                    <a:gd name="T28" fmla="*/ 208 w 1280"/>
                    <a:gd name="T29" fmla="*/ 528 h 1359"/>
                    <a:gd name="T30" fmla="*/ 144 w 1280"/>
                    <a:gd name="T31" fmla="*/ 624 h 1359"/>
                    <a:gd name="T32" fmla="*/ 48 w 1280"/>
                    <a:gd name="T33" fmla="*/ 735 h 1359"/>
                    <a:gd name="T34" fmla="*/ 16 w 1280"/>
                    <a:gd name="T35" fmla="*/ 863 h 1359"/>
                    <a:gd name="T36" fmla="*/ 0 w 1280"/>
                    <a:gd name="T37" fmla="*/ 975 h 1359"/>
                    <a:gd name="T38" fmla="*/ 16 w 1280"/>
                    <a:gd name="T39" fmla="*/ 1087 h 1359"/>
                    <a:gd name="T40" fmla="*/ 48 w 1280"/>
                    <a:gd name="T41" fmla="*/ 1199 h 1359"/>
                    <a:gd name="T42" fmla="*/ 112 w 1280"/>
                    <a:gd name="T43" fmla="*/ 1279 h 1359"/>
                    <a:gd name="T44" fmla="*/ 192 w 1280"/>
                    <a:gd name="T45" fmla="*/ 1359 h 1359"/>
                    <a:gd name="T46" fmla="*/ 272 w 1280"/>
                    <a:gd name="T47" fmla="*/ 1359 h 1359"/>
                    <a:gd name="T48" fmla="*/ 384 w 1280"/>
                    <a:gd name="T49" fmla="*/ 1359 h 1359"/>
                    <a:gd name="T50" fmla="*/ 480 w 1280"/>
                    <a:gd name="T51" fmla="*/ 1343 h 1359"/>
                    <a:gd name="T52" fmla="*/ 576 w 1280"/>
                    <a:gd name="T53" fmla="*/ 1311 h 1359"/>
                    <a:gd name="T54" fmla="*/ 656 w 1280"/>
                    <a:gd name="T55" fmla="*/ 1279 h 1359"/>
                    <a:gd name="T56" fmla="*/ 736 w 1280"/>
                    <a:gd name="T57" fmla="*/ 1231 h 1359"/>
                    <a:gd name="T58" fmla="*/ 784 w 1280"/>
                    <a:gd name="T59" fmla="*/ 1167 h 1359"/>
                    <a:gd name="T60" fmla="*/ 832 w 1280"/>
                    <a:gd name="T61" fmla="*/ 1103 h 1359"/>
                    <a:gd name="T62" fmla="*/ 896 w 1280"/>
                    <a:gd name="T63" fmla="*/ 1007 h 1359"/>
                    <a:gd name="T64" fmla="*/ 976 w 1280"/>
                    <a:gd name="T65" fmla="*/ 943 h 1359"/>
                    <a:gd name="T66" fmla="*/ 1040 w 1280"/>
                    <a:gd name="T67" fmla="*/ 879 h 1359"/>
                    <a:gd name="T68" fmla="*/ 1120 w 1280"/>
                    <a:gd name="T69" fmla="*/ 831 h 1359"/>
                    <a:gd name="T70" fmla="*/ 1184 w 1280"/>
                    <a:gd name="T71" fmla="*/ 783 h 1359"/>
                    <a:gd name="T72" fmla="*/ 1248 w 1280"/>
                    <a:gd name="T73" fmla="*/ 688 h 1359"/>
                    <a:gd name="T74" fmla="*/ 1264 w 1280"/>
                    <a:gd name="T75" fmla="*/ 608 h 1359"/>
                    <a:gd name="T76" fmla="*/ 1280 w 1280"/>
                    <a:gd name="T77" fmla="*/ 544 h 1359"/>
                    <a:gd name="T78" fmla="*/ 1280 w 1280"/>
                    <a:gd name="T79" fmla="*/ 464 h 1359"/>
                    <a:gd name="T80" fmla="*/ 1264 w 1280"/>
                    <a:gd name="T81" fmla="*/ 416 h 1359"/>
                    <a:gd name="T82" fmla="*/ 1248 w 1280"/>
                    <a:gd name="T83" fmla="*/ 352 h 1359"/>
                    <a:gd name="T84" fmla="*/ 1200 w 1280"/>
                    <a:gd name="T85" fmla="*/ 304 h 135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280"/>
                    <a:gd name="T130" fmla="*/ 0 h 1359"/>
                    <a:gd name="T131" fmla="*/ 1280 w 1280"/>
                    <a:gd name="T132" fmla="*/ 1359 h 135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280" h="1359">
                      <a:moveTo>
                        <a:pt x="1216" y="320"/>
                      </a:moveTo>
                      <a:lnTo>
                        <a:pt x="1200" y="320"/>
                      </a:lnTo>
                      <a:lnTo>
                        <a:pt x="1184" y="304"/>
                      </a:lnTo>
                      <a:lnTo>
                        <a:pt x="1168" y="272"/>
                      </a:lnTo>
                      <a:lnTo>
                        <a:pt x="1152" y="256"/>
                      </a:lnTo>
                      <a:lnTo>
                        <a:pt x="1120" y="224"/>
                      </a:lnTo>
                      <a:lnTo>
                        <a:pt x="1104" y="208"/>
                      </a:lnTo>
                      <a:lnTo>
                        <a:pt x="1072" y="176"/>
                      </a:lnTo>
                      <a:lnTo>
                        <a:pt x="1040" y="160"/>
                      </a:lnTo>
                      <a:lnTo>
                        <a:pt x="1008" y="128"/>
                      </a:lnTo>
                      <a:lnTo>
                        <a:pt x="976" y="112"/>
                      </a:lnTo>
                      <a:lnTo>
                        <a:pt x="944" y="96"/>
                      </a:lnTo>
                      <a:lnTo>
                        <a:pt x="912" y="80"/>
                      </a:lnTo>
                      <a:lnTo>
                        <a:pt x="880" y="64"/>
                      </a:lnTo>
                      <a:lnTo>
                        <a:pt x="848" y="48"/>
                      </a:lnTo>
                      <a:lnTo>
                        <a:pt x="816" y="32"/>
                      </a:lnTo>
                      <a:lnTo>
                        <a:pt x="784" y="16"/>
                      </a:lnTo>
                      <a:lnTo>
                        <a:pt x="768" y="16"/>
                      </a:lnTo>
                      <a:lnTo>
                        <a:pt x="736" y="0"/>
                      </a:lnTo>
                      <a:lnTo>
                        <a:pt x="704" y="0"/>
                      </a:lnTo>
                      <a:lnTo>
                        <a:pt x="688" y="16"/>
                      </a:lnTo>
                      <a:lnTo>
                        <a:pt x="656" y="16"/>
                      </a:lnTo>
                      <a:lnTo>
                        <a:pt x="624" y="16"/>
                      </a:lnTo>
                      <a:lnTo>
                        <a:pt x="592" y="32"/>
                      </a:lnTo>
                      <a:lnTo>
                        <a:pt x="576" y="48"/>
                      </a:lnTo>
                      <a:lnTo>
                        <a:pt x="544" y="48"/>
                      </a:lnTo>
                      <a:lnTo>
                        <a:pt x="512" y="64"/>
                      </a:lnTo>
                      <a:lnTo>
                        <a:pt x="480" y="80"/>
                      </a:lnTo>
                      <a:lnTo>
                        <a:pt x="448" y="96"/>
                      </a:lnTo>
                      <a:lnTo>
                        <a:pt x="416" y="112"/>
                      </a:lnTo>
                      <a:lnTo>
                        <a:pt x="400" y="144"/>
                      </a:lnTo>
                      <a:lnTo>
                        <a:pt x="368" y="160"/>
                      </a:lnTo>
                      <a:lnTo>
                        <a:pt x="336" y="176"/>
                      </a:lnTo>
                      <a:lnTo>
                        <a:pt x="320" y="208"/>
                      </a:lnTo>
                      <a:lnTo>
                        <a:pt x="304" y="224"/>
                      </a:lnTo>
                      <a:lnTo>
                        <a:pt x="288" y="256"/>
                      </a:lnTo>
                      <a:lnTo>
                        <a:pt x="272" y="272"/>
                      </a:lnTo>
                      <a:lnTo>
                        <a:pt x="272" y="304"/>
                      </a:lnTo>
                      <a:lnTo>
                        <a:pt x="272" y="336"/>
                      </a:lnTo>
                      <a:lnTo>
                        <a:pt x="256" y="368"/>
                      </a:lnTo>
                      <a:lnTo>
                        <a:pt x="256" y="400"/>
                      </a:lnTo>
                      <a:lnTo>
                        <a:pt x="240" y="448"/>
                      </a:lnTo>
                      <a:lnTo>
                        <a:pt x="240" y="464"/>
                      </a:lnTo>
                      <a:lnTo>
                        <a:pt x="224" y="496"/>
                      </a:lnTo>
                      <a:lnTo>
                        <a:pt x="208" y="528"/>
                      </a:lnTo>
                      <a:lnTo>
                        <a:pt x="192" y="560"/>
                      </a:lnTo>
                      <a:lnTo>
                        <a:pt x="160" y="592"/>
                      </a:lnTo>
                      <a:lnTo>
                        <a:pt x="144" y="624"/>
                      </a:lnTo>
                      <a:lnTo>
                        <a:pt x="112" y="656"/>
                      </a:lnTo>
                      <a:lnTo>
                        <a:pt x="80" y="688"/>
                      </a:lnTo>
                      <a:lnTo>
                        <a:pt x="48" y="735"/>
                      </a:lnTo>
                      <a:lnTo>
                        <a:pt x="32" y="783"/>
                      </a:lnTo>
                      <a:lnTo>
                        <a:pt x="16" y="815"/>
                      </a:lnTo>
                      <a:lnTo>
                        <a:pt x="16" y="863"/>
                      </a:lnTo>
                      <a:lnTo>
                        <a:pt x="0" y="895"/>
                      </a:lnTo>
                      <a:lnTo>
                        <a:pt x="0" y="943"/>
                      </a:lnTo>
                      <a:lnTo>
                        <a:pt x="0" y="975"/>
                      </a:lnTo>
                      <a:lnTo>
                        <a:pt x="0" y="1023"/>
                      </a:lnTo>
                      <a:lnTo>
                        <a:pt x="16" y="1055"/>
                      </a:lnTo>
                      <a:lnTo>
                        <a:pt x="16" y="1087"/>
                      </a:lnTo>
                      <a:lnTo>
                        <a:pt x="32" y="1135"/>
                      </a:lnTo>
                      <a:lnTo>
                        <a:pt x="32" y="1167"/>
                      </a:lnTo>
                      <a:lnTo>
                        <a:pt x="48" y="1199"/>
                      </a:lnTo>
                      <a:lnTo>
                        <a:pt x="64" y="1231"/>
                      </a:lnTo>
                      <a:lnTo>
                        <a:pt x="80" y="1247"/>
                      </a:lnTo>
                      <a:lnTo>
                        <a:pt x="112" y="1279"/>
                      </a:lnTo>
                      <a:lnTo>
                        <a:pt x="144" y="1311"/>
                      </a:lnTo>
                      <a:lnTo>
                        <a:pt x="176" y="1343"/>
                      </a:lnTo>
                      <a:lnTo>
                        <a:pt x="192" y="1359"/>
                      </a:lnTo>
                      <a:lnTo>
                        <a:pt x="224" y="1359"/>
                      </a:lnTo>
                      <a:lnTo>
                        <a:pt x="240" y="1359"/>
                      </a:lnTo>
                      <a:lnTo>
                        <a:pt x="272" y="1359"/>
                      </a:lnTo>
                      <a:lnTo>
                        <a:pt x="304" y="1359"/>
                      </a:lnTo>
                      <a:lnTo>
                        <a:pt x="336" y="1359"/>
                      </a:lnTo>
                      <a:lnTo>
                        <a:pt x="384" y="1359"/>
                      </a:lnTo>
                      <a:lnTo>
                        <a:pt x="416" y="1343"/>
                      </a:lnTo>
                      <a:lnTo>
                        <a:pt x="448" y="1343"/>
                      </a:lnTo>
                      <a:lnTo>
                        <a:pt x="480" y="1343"/>
                      </a:lnTo>
                      <a:lnTo>
                        <a:pt x="512" y="1327"/>
                      </a:lnTo>
                      <a:lnTo>
                        <a:pt x="544" y="1327"/>
                      </a:lnTo>
                      <a:lnTo>
                        <a:pt x="576" y="1311"/>
                      </a:lnTo>
                      <a:lnTo>
                        <a:pt x="608" y="1311"/>
                      </a:lnTo>
                      <a:lnTo>
                        <a:pt x="624" y="1295"/>
                      </a:lnTo>
                      <a:lnTo>
                        <a:pt x="656" y="1279"/>
                      </a:lnTo>
                      <a:lnTo>
                        <a:pt x="672" y="1279"/>
                      </a:lnTo>
                      <a:lnTo>
                        <a:pt x="704" y="1263"/>
                      </a:lnTo>
                      <a:lnTo>
                        <a:pt x="736" y="1231"/>
                      </a:lnTo>
                      <a:lnTo>
                        <a:pt x="752" y="1215"/>
                      </a:lnTo>
                      <a:lnTo>
                        <a:pt x="768" y="1183"/>
                      </a:lnTo>
                      <a:lnTo>
                        <a:pt x="784" y="1167"/>
                      </a:lnTo>
                      <a:lnTo>
                        <a:pt x="800" y="1151"/>
                      </a:lnTo>
                      <a:lnTo>
                        <a:pt x="816" y="1119"/>
                      </a:lnTo>
                      <a:lnTo>
                        <a:pt x="832" y="1103"/>
                      </a:lnTo>
                      <a:lnTo>
                        <a:pt x="848" y="1071"/>
                      </a:lnTo>
                      <a:lnTo>
                        <a:pt x="864" y="1039"/>
                      </a:lnTo>
                      <a:lnTo>
                        <a:pt x="896" y="1007"/>
                      </a:lnTo>
                      <a:lnTo>
                        <a:pt x="928" y="975"/>
                      </a:lnTo>
                      <a:lnTo>
                        <a:pt x="944" y="959"/>
                      </a:lnTo>
                      <a:lnTo>
                        <a:pt x="976" y="943"/>
                      </a:lnTo>
                      <a:lnTo>
                        <a:pt x="992" y="911"/>
                      </a:lnTo>
                      <a:lnTo>
                        <a:pt x="1008" y="895"/>
                      </a:lnTo>
                      <a:lnTo>
                        <a:pt x="1040" y="879"/>
                      </a:lnTo>
                      <a:lnTo>
                        <a:pt x="1056" y="863"/>
                      </a:lnTo>
                      <a:lnTo>
                        <a:pt x="1088" y="847"/>
                      </a:lnTo>
                      <a:lnTo>
                        <a:pt x="1120" y="831"/>
                      </a:lnTo>
                      <a:lnTo>
                        <a:pt x="1152" y="815"/>
                      </a:lnTo>
                      <a:lnTo>
                        <a:pt x="1168" y="799"/>
                      </a:lnTo>
                      <a:lnTo>
                        <a:pt x="1184" y="783"/>
                      </a:lnTo>
                      <a:lnTo>
                        <a:pt x="1216" y="751"/>
                      </a:lnTo>
                      <a:lnTo>
                        <a:pt x="1232" y="719"/>
                      </a:lnTo>
                      <a:lnTo>
                        <a:pt x="1248" y="688"/>
                      </a:lnTo>
                      <a:lnTo>
                        <a:pt x="1248" y="656"/>
                      </a:lnTo>
                      <a:lnTo>
                        <a:pt x="1264" y="640"/>
                      </a:lnTo>
                      <a:lnTo>
                        <a:pt x="1264" y="608"/>
                      </a:lnTo>
                      <a:lnTo>
                        <a:pt x="1280" y="592"/>
                      </a:lnTo>
                      <a:lnTo>
                        <a:pt x="1280" y="560"/>
                      </a:lnTo>
                      <a:lnTo>
                        <a:pt x="1280" y="544"/>
                      </a:lnTo>
                      <a:lnTo>
                        <a:pt x="1280" y="528"/>
                      </a:lnTo>
                      <a:lnTo>
                        <a:pt x="1280" y="496"/>
                      </a:lnTo>
                      <a:lnTo>
                        <a:pt x="1280" y="464"/>
                      </a:lnTo>
                      <a:lnTo>
                        <a:pt x="1280" y="448"/>
                      </a:lnTo>
                      <a:lnTo>
                        <a:pt x="1280" y="432"/>
                      </a:lnTo>
                      <a:lnTo>
                        <a:pt x="1264" y="416"/>
                      </a:lnTo>
                      <a:lnTo>
                        <a:pt x="1264" y="384"/>
                      </a:lnTo>
                      <a:lnTo>
                        <a:pt x="1248" y="368"/>
                      </a:lnTo>
                      <a:lnTo>
                        <a:pt x="1248" y="352"/>
                      </a:lnTo>
                      <a:lnTo>
                        <a:pt x="1232" y="336"/>
                      </a:lnTo>
                      <a:lnTo>
                        <a:pt x="1216" y="320"/>
                      </a:lnTo>
                      <a:lnTo>
                        <a:pt x="1200" y="304"/>
                      </a:lnTo>
                      <a:lnTo>
                        <a:pt x="1184" y="288"/>
                      </a:lnTo>
                      <a:lnTo>
                        <a:pt x="1216" y="320"/>
                      </a:lnTo>
                      <a:close/>
                    </a:path>
                  </a:pathLst>
                </a:custGeom>
                <a:solidFill>
                  <a:srgbClr val="5A8D84">
                    <a:alpha val="5882"/>
                  </a:srgbClr>
                </a:solidFill>
                <a:ln w="12700">
                  <a:solidFill>
                    <a:srgbClr val="5A8D84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6" name="Freeform 49"/>
                <p:cNvSpPr>
                  <a:spLocks noChangeAspect="1"/>
                </p:cNvSpPr>
                <p:nvPr/>
              </p:nvSpPr>
              <p:spPr bwMode="auto">
                <a:xfrm>
                  <a:off x="1136" y="2016"/>
                  <a:ext cx="1280" cy="1359"/>
                </a:xfrm>
                <a:custGeom>
                  <a:avLst/>
                  <a:gdLst>
                    <a:gd name="T0" fmla="*/ 1152 w 1280"/>
                    <a:gd name="T1" fmla="*/ 256 h 1359"/>
                    <a:gd name="T2" fmla="*/ 1104 w 1280"/>
                    <a:gd name="T3" fmla="*/ 208 h 1359"/>
                    <a:gd name="T4" fmla="*/ 1008 w 1280"/>
                    <a:gd name="T5" fmla="*/ 128 h 1359"/>
                    <a:gd name="T6" fmla="*/ 912 w 1280"/>
                    <a:gd name="T7" fmla="*/ 80 h 1359"/>
                    <a:gd name="T8" fmla="*/ 848 w 1280"/>
                    <a:gd name="T9" fmla="*/ 48 h 1359"/>
                    <a:gd name="T10" fmla="*/ 768 w 1280"/>
                    <a:gd name="T11" fmla="*/ 16 h 1359"/>
                    <a:gd name="T12" fmla="*/ 688 w 1280"/>
                    <a:gd name="T13" fmla="*/ 16 h 1359"/>
                    <a:gd name="T14" fmla="*/ 624 w 1280"/>
                    <a:gd name="T15" fmla="*/ 16 h 1359"/>
                    <a:gd name="T16" fmla="*/ 544 w 1280"/>
                    <a:gd name="T17" fmla="*/ 48 h 1359"/>
                    <a:gd name="T18" fmla="*/ 448 w 1280"/>
                    <a:gd name="T19" fmla="*/ 96 h 1359"/>
                    <a:gd name="T20" fmla="*/ 400 w 1280"/>
                    <a:gd name="T21" fmla="*/ 144 h 1359"/>
                    <a:gd name="T22" fmla="*/ 320 w 1280"/>
                    <a:gd name="T23" fmla="*/ 208 h 1359"/>
                    <a:gd name="T24" fmla="*/ 272 w 1280"/>
                    <a:gd name="T25" fmla="*/ 272 h 1359"/>
                    <a:gd name="T26" fmla="*/ 272 w 1280"/>
                    <a:gd name="T27" fmla="*/ 336 h 1359"/>
                    <a:gd name="T28" fmla="*/ 240 w 1280"/>
                    <a:gd name="T29" fmla="*/ 448 h 1359"/>
                    <a:gd name="T30" fmla="*/ 208 w 1280"/>
                    <a:gd name="T31" fmla="*/ 528 h 1359"/>
                    <a:gd name="T32" fmla="*/ 160 w 1280"/>
                    <a:gd name="T33" fmla="*/ 592 h 1359"/>
                    <a:gd name="T34" fmla="*/ 80 w 1280"/>
                    <a:gd name="T35" fmla="*/ 688 h 1359"/>
                    <a:gd name="T36" fmla="*/ 16 w 1280"/>
                    <a:gd name="T37" fmla="*/ 815 h 1359"/>
                    <a:gd name="T38" fmla="*/ 0 w 1280"/>
                    <a:gd name="T39" fmla="*/ 895 h 1359"/>
                    <a:gd name="T40" fmla="*/ 0 w 1280"/>
                    <a:gd name="T41" fmla="*/ 1023 h 1359"/>
                    <a:gd name="T42" fmla="*/ 32 w 1280"/>
                    <a:gd name="T43" fmla="*/ 1135 h 1359"/>
                    <a:gd name="T44" fmla="*/ 48 w 1280"/>
                    <a:gd name="T45" fmla="*/ 1199 h 1359"/>
                    <a:gd name="T46" fmla="*/ 112 w 1280"/>
                    <a:gd name="T47" fmla="*/ 1279 h 1359"/>
                    <a:gd name="T48" fmla="*/ 192 w 1280"/>
                    <a:gd name="T49" fmla="*/ 1359 h 1359"/>
                    <a:gd name="T50" fmla="*/ 240 w 1280"/>
                    <a:gd name="T51" fmla="*/ 1359 h 1359"/>
                    <a:gd name="T52" fmla="*/ 336 w 1280"/>
                    <a:gd name="T53" fmla="*/ 1359 h 1359"/>
                    <a:gd name="T54" fmla="*/ 448 w 1280"/>
                    <a:gd name="T55" fmla="*/ 1343 h 1359"/>
                    <a:gd name="T56" fmla="*/ 512 w 1280"/>
                    <a:gd name="T57" fmla="*/ 1327 h 1359"/>
                    <a:gd name="T58" fmla="*/ 608 w 1280"/>
                    <a:gd name="T59" fmla="*/ 1311 h 1359"/>
                    <a:gd name="T60" fmla="*/ 672 w 1280"/>
                    <a:gd name="T61" fmla="*/ 1279 h 1359"/>
                    <a:gd name="T62" fmla="*/ 736 w 1280"/>
                    <a:gd name="T63" fmla="*/ 1231 h 1359"/>
                    <a:gd name="T64" fmla="*/ 784 w 1280"/>
                    <a:gd name="T65" fmla="*/ 1167 h 1359"/>
                    <a:gd name="T66" fmla="*/ 832 w 1280"/>
                    <a:gd name="T67" fmla="*/ 1103 h 1359"/>
                    <a:gd name="T68" fmla="*/ 864 w 1280"/>
                    <a:gd name="T69" fmla="*/ 1039 h 1359"/>
                    <a:gd name="T70" fmla="*/ 944 w 1280"/>
                    <a:gd name="T71" fmla="*/ 959 h 1359"/>
                    <a:gd name="T72" fmla="*/ 1008 w 1280"/>
                    <a:gd name="T73" fmla="*/ 895 h 1359"/>
                    <a:gd name="T74" fmla="*/ 1056 w 1280"/>
                    <a:gd name="T75" fmla="*/ 863 h 1359"/>
                    <a:gd name="T76" fmla="*/ 1152 w 1280"/>
                    <a:gd name="T77" fmla="*/ 815 h 1359"/>
                    <a:gd name="T78" fmla="*/ 1216 w 1280"/>
                    <a:gd name="T79" fmla="*/ 751 h 1359"/>
                    <a:gd name="T80" fmla="*/ 1248 w 1280"/>
                    <a:gd name="T81" fmla="*/ 688 h 1359"/>
                    <a:gd name="T82" fmla="*/ 1264 w 1280"/>
                    <a:gd name="T83" fmla="*/ 608 h 1359"/>
                    <a:gd name="T84" fmla="*/ 1280 w 1280"/>
                    <a:gd name="T85" fmla="*/ 544 h 1359"/>
                    <a:gd name="T86" fmla="*/ 1280 w 1280"/>
                    <a:gd name="T87" fmla="*/ 496 h 1359"/>
                    <a:gd name="T88" fmla="*/ 1280 w 1280"/>
                    <a:gd name="T89" fmla="*/ 432 h 1359"/>
                    <a:gd name="T90" fmla="*/ 1248 w 1280"/>
                    <a:gd name="T91" fmla="*/ 368 h 1359"/>
                    <a:gd name="T92" fmla="*/ 1232 w 1280"/>
                    <a:gd name="T93" fmla="*/ 336 h 1359"/>
                    <a:gd name="T94" fmla="*/ 1184 w 1280"/>
                    <a:gd name="T95" fmla="*/ 288 h 135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280"/>
                    <a:gd name="T145" fmla="*/ 0 h 1359"/>
                    <a:gd name="T146" fmla="*/ 1280 w 1280"/>
                    <a:gd name="T147" fmla="*/ 1359 h 135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280" h="1359">
                      <a:moveTo>
                        <a:pt x="1184" y="304"/>
                      </a:moveTo>
                      <a:lnTo>
                        <a:pt x="1184" y="304"/>
                      </a:lnTo>
                      <a:lnTo>
                        <a:pt x="1168" y="272"/>
                      </a:lnTo>
                      <a:lnTo>
                        <a:pt x="1152" y="256"/>
                      </a:lnTo>
                      <a:lnTo>
                        <a:pt x="1120" y="224"/>
                      </a:lnTo>
                      <a:lnTo>
                        <a:pt x="1104" y="208"/>
                      </a:lnTo>
                      <a:lnTo>
                        <a:pt x="1072" y="176"/>
                      </a:lnTo>
                      <a:lnTo>
                        <a:pt x="1040" y="160"/>
                      </a:lnTo>
                      <a:lnTo>
                        <a:pt x="1008" y="128"/>
                      </a:lnTo>
                      <a:lnTo>
                        <a:pt x="976" y="112"/>
                      </a:lnTo>
                      <a:lnTo>
                        <a:pt x="944" y="96"/>
                      </a:lnTo>
                      <a:lnTo>
                        <a:pt x="912" y="80"/>
                      </a:lnTo>
                      <a:lnTo>
                        <a:pt x="880" y="64"/>
                      </a:lnTo>
                      <a:lnTo>
                        <a:pt x="848" y="48"/>
                      </a:lnTo>
                      <a:lnTo>
                        <a:pt x="816" y="32"/>
                      </a:lnTo>
                      <a:lnTo>
                        <a:pt x="784" y="16"/>
                      </a:lnTo>
                      <a:lnTo>
                        <a:pt x="768" y="16"/>
                      </a:lnTo>
                      <a:lnTo>
                        <a:pt x="736" y="0"/>
                      </a:lnTo>
                      <a:lnTo>
                        <a:pt x="704" y="0"/>
                      </a:lnTo>
                      <a:lnTo>
                        <a:pt x="688" y="16"/>
                      </a:lnTo>
                      <a:lnTo>
                        <a:pt x="656" y="16"/>
                      </a:lnTo>
                      <a:lnTo>
                        <a:pt x="624" y="16"/>
                      </a:lnTo>
                      <a:lnTo>
                        <a:pt x="592" y="32"/>
                      </a:lnTo>
                      <a:lnTo>
                        <a:pt x="576" y="48"/>
                      </a:lnTo>
                      <a:lnTo>
                        <a:pt x="544" y="48"/>
                      </a:lnTo>
                      <a:lnTo>
                        <a:pt x="512" y="64"/>
                      </a:lnTo>
                      <a:lnTo>
                        <a:pt x="480" y="80"/>
                      </a:lnTo>
                      <a:lnTo>
                        <a:pt x="448" y="96"/>
                      </a:lnTo>
                      <a:lnTo>
                        <a:pt x="416" y="112"/>
                      </a:lnTo>
                      <a:lnTo>
                        <a:pt x="400" y="144"/>
                      </a:lnTo>
                      <a:lnTo>
                        <a:pt x="368" y="160"/>
                      </a:lnTo>
                      <a:lnTo>
                        <a:pt x="336" y="176"/>
                      </a:lnTo>
                      <a:lnTo>
                        <a:pt x="320" y="208"/>
                      </a:lnTo>
                      <a:lnTo>
                        <a:pt x="304" y="224"/>
                      </a:lnTo>
                      <a:lnTo>
                        <a:pt x="288" y="256"/>
                      </a:lnTo>
                      <a:lnTo>
                        <a:pt x="272" y="272"/>
                      </a:lnTo>
                      <a:lnTo>
                        <a:pt x="272" y="304"/>
                      </a:lnTo>
                      <a:lnTo>
                        <a:pt x="272" y="336"/>
                      </a:lnTo>
                      <a:lnTo>
                        <a:pt x="256" y="368"/>
                      </a:lnTo>
                      <a:lnTo>
                        <a:pt x="256" y="400"/>
                      </a:lnTo>
                      <a:lnTo>
                        <a:pt x="240" y="448"/>
                      </a:lnTo>
                      <a:lnTo>
                        <a:pt x="240" y="464"/>
                      </a:lnTo>
                      <a:lnTo>
                        <a:pt x="224" y="496"/>
                      </a:lnTo>
                      <a:lnTo>
                        <a:pt x="208" y="528"/>
                      </a:lnTo>
                      <a:lnTo>
                        <a:pt x="192" y="560"/>
                      </a:lnTo>
                      <a:lnTo>
                        <a:pt x="160" y="592"/>
                      </a:lnTo>
                      <a:lnTo>
                        <a:pt x="144" y="624"/>
                      </a:lnTo>
                      <a:lnTo>
                        <a:pt x="112" y="656"/>
                      </a:lnTo>
                      <a:lnTo>
                        <a:pt x="80" y="688"/>
                      </a:lnTo>
                      <a:lnTo>
                        <a:pt x="48" y="735"/>
                      </a:lnTo>
                      <a:lnTo>
                        <a:pt x="32" y="783"/>
                      </a:lnTo>
                      <a:lnTo>
                        <a:pt x="16" y="815"/>
                      </a:lnTo>
                      <a:lnTo>
                        <a:pt x="16" y="863"/>
                      </a:lnTo>
                      <a:lnTo>
                        <a:pt x="0" y="895"/>
                      </a:lnTo>
                      <a:lnTo>
                        <a:pt x="0" y="943"/>
                      </a:lnTo>
                      <a:lnTo>
                        <a:pt x="0" y="975"/>
                      </a:lnTo>
                      <a:lnTo>
                        <a:pt x="0" y="1023"/>
                      </a:lnTo>
                      <a:lnTo>
                        <a:pt x="16" y="1055"/>
                      </a:lnTo>
                      <a:lnTo>
                        <a:pt x="16" y="1087"/>
                      </a:lnTo>
                      <a:lnTo>
                        <a:pt x="32" y="1135"/>
                      </a:lnTo>
                      <a:lnTo>
                        <a:pt x="32" y="1167"/>
                      </a:lnTo>
                      <a:lnTo>
                        <a:pt x="48" y="1199"/>
                      </a:lnTo>
                      <a:lnTo>
                        <a:pt x="64" y="1231"/>
                      </a:lnTo>
                      <a:lnTo>
                        <a:pt x="80" y="1247"/>
                      </a:lnTo>
                      <a:lnTo>
                        <a:pt x="112" y="1279"/>
                      </a:lnTo>
                      <a:lnTo>
                        <a:pt x="144" y="1311"/>
                      </a:lnTo>
                      <a:lnTo>
                        <a:pt x="176" y="1343"/>
                      </a:lnTo>
                      <a:lnTo>
                        <a:pt x="192" y="1359"/>
                      </a:lnTo>
                      <a:lnTo>
                        <a:pt x="224" y="1359"/>
                      </a:lnTo>
                      <a:lnTo>
                        <a:pt x="240" y="1359"/>
                      </a:lnTo>
                      <a:lnTo>
                        <a:pt x="272" y="1359"/>
                      </a:lnTo>
                      <a:lnTo>
                        <a:pt x="304" y="1359"/>
                      </a:lnTo>
                      <a:lnTo>
                        <a:pt x="336" y="1359"/>
                      </a:lnTo>
                      <a:lnTo>
                        <a:pt x="384" y="1359"/>
                      </a:lnTo>
                      <a:lnTo>
                        <a:pt x="416" y="1343"/>
                      </a:lnTo>
                      <a:lnTo>
                        <a:pt x="448" y="1343"/>
                      </a:lnTo>
                      <a:lnTo>
                        <a:pt x="480" y="1343"/>
                      </a:lnTo>
                      <a:lnTo>
                        <a:pt x="512" y="1327"/>
                      </a:lnTo>
                      <a:lnTo>
                        <a:pt x="544" y="1327"/>
                      </a:lnTo>
                      <a:lnTo>
                        <a:pt x="576" y="1311"/>
                      </a:lnTo>
                      <a:lnTo>
                        <a:pt x="608" y="1311"/>
                      </a:lnTo>
                      <a:lnTo>
                        <a:pt x="624" y="1295"/>
                      </a:lnTo>
                      <a:lnTo>
                        <a:pt x="656" y="1279"/>
                      </a:lnTo>
                      <a:lnTo>
                        <a:pt x="672" y="1279"/>
                      </a:lnTo>
                      <a:lnTo>
                        <a:pt x="704" y="1263"/>
                      </a:lnTo>
                      <a:lnTo>
                        <a:pt x="736" y="1231"/>
                      </a:lnTo>
                      <a:lnTo>
                        <a:pt x="752" y="1215"/>
                      </a:lnTo>
                      <a:lnTo>
                        <a:pt x="768" y="1183"/>
                      </a:lnTo>
                      <a:lnTo>
                        <a:pt x="784" y="1167"/>
                      </a:lnTo>
                      <a:lnTo>
                        <a:pt x="800" y="1151"/>
                      </a:lnTo>
                      <a:lnTo>
                        <a:pt x="816" y="1119"/>
                      </a:lnTo>
                      <a:lnTo>
                        <a:pt x="832" y="1103"/>
                      </a:lnTo>
                      <a:lnTo>
                        <a:pt x="848" y="1071"/>
                      </a:lnTo>
                      <a:lnTo>
                        <a:pt x="864" y="1039"/>
                      </a:lnTo>
                      <a:lnTo>
                        <a:pt x="896" y="1007"/>
                      </a:lnTo>
                      <a:lnTo>
                        <a:pt x="928" y="975"/>
                      </a:lnTo>
                      <a:lnTo>
                        <a:pt x="944" y="959"/>
                      </a:lnTo>
                      <a:lnTo>
                        <a:pt x="976" y="943"/>
                      </a:lnTo>
                      <a:lnTo>
                        <a:pt x="992" y="911"/>
                      </a:lnTo>
                      <a:lnTo>
                        <a:pt x="1008" y="895"/>
                      </a:lnTo>
                      <a:lnTo>
                        <a:pt x="1040" y="879"/>
                      </a:lnTo>
                      <a:lnTo>
                        <a:pt x="1056" y="863"/>
                      </a:lnTo>
                      <a:lnTo>
                        <a:pt x="1088" y="847"/>
                      </a:lnTo>
                      <a:lnTo>
                        <a:pt x="1120" y="831"/>
                      </a:lnTo>
                      <a:lnTo>
                        <a:pt x="1152" y="815"/>
                      </a:lnTo>
                      <a:lnTo>
                        <a:pt x="1168" y="799"/>
                      </a:lnTo>
                      <a:lnTo>
                        <a:pt x="1184" y="783"/>
                      </a:lnTo>
                      <a:lnTo>
                        <a:pt x="1216" y="751"/>
                      </a:lnTo>
                      <a:lnTo>
                        <a:pt x="1232" y="719"/>
                      </a:lnTo>
                      <a:lnTo>
                        <a:pt x="1248" y="688"/>
                      </a:lnTo>
                      <a:lnTo>
                        <a:pt x="1248" y="656"/>
                      </a:lnTo>
                      <a:lnTo>
                        <a:pt x="1264" y="640"/>
                      </a:lnTo>
                      <a:lnTo>
                        <a:pt x="1264" y="608"/>
                      </a:lnTo>
                      <a:lnTo>
                        <a:pt x="1280" y="592"/>
                      </a:lnTo>
                      <a:lnTo>
                        <a:pt x="1280" y="560"/>
                      </a:lnTo>
                      <a:lnTo>
                        <a:pt x="1280" y="544"/>
                      </a:lnTo>
                      <a:lnTo>
                        <a:pt x="1280" y="528"/>
                      </a:lnTo>
                      <a:lnTo>
                        <a:pt x="1280" y="496"/>
                      </a:lnTo>
                      <a:lnTo>
                        <a:pt x="1280" y="464"/>
                      </a:lnTo>
                      <a:lnTo>
                        <a:pt x="1280" y="448"/>
                      </a:lnTo>
                      <a:lnTo>
                        <a:pt x="1280" y="432"/>
                      </a:lnTo>
                      <a:lnTo>
                        <a:pt x="1264" y="416"/>
                      </a:lnTo>
                      <a:lnTo>
                        <a:pt x="1264" y="384"/>
                      </a:lnTo>
                      <a:lnTo>
                        <a:pt x="1248" y="368"/>
                      </a:lnTo>
                      <a:lnTo>
                        <a:pt x="1248" y="352"/>
                      </a:lnTo>
                      <a:lnTo>
                        <a:pt x="1232" y="336"/>
                      </a:lnTo>
                      <a:lnTo>
                        <a:pt x="1216" y="320"/>
                      </a:lnTo>
                      <a:lnTo>
                        <a:pt x="1200" y="304"/>
                      </a:lnTo>
                      <a:lnTo>
                        <a:pt x="1184" y="288"/>
                      </a:lnTo>
                    </a:path>
                  </a:pathLst>
                </a:custGeom>
                <a:noFill/>
                <a:ln w="12700">
                  <a:solidFill>
                    <a:srgbClr val="5A8D84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7" name="Freeform 50"/>
                <p:cNvSpPr>
                  <a:spLocks noChangeAspect="1"/>
                </p:cNvSpPr>
                <p:nvPr/>
              </p:nvSpPr>
              <p:spPr bwMode="auto">
                <a:xfrm>
                  <a:off x="1152" y="2048"/>
                  <a:ext cx="1248" cy="1311"/>
                </a:xfrm>
                <a:custGeom>
                  <a:avLst/>
                  <a:gdLst>
                    <a:gd name="T0" fmla="*/ 1152 w 1248"/>
                    <a:gd name="T1" fmla="*/ 272 h 1311"/>
                    <a:gd name="T2" fmla="*/ 1104 w 1248"/>
                    <a:gd name="T3" fmla="*/ 208 h 1311"/>
                    <a:gd name="T4" fmla="*/ 1008 w 1248"/>
                    <a:gd name="T5" fmla="*/ 144 h 1311"/>
                    <a:gd name="T6" fmla="*/ 928 w 1248"/>
                    <a:gd name="T7" fmla="*/ 80 h 1311"/>
                    <a:gd name="T8" fmla="*/ 816 w 1248"/>
                    <a:gd name="T9" fmla="*/ 32 h 1311"/>
                    <a:gd name="T10" fmla="*/ 752 w 1248"/>
                    <a:gd name="T11" fmla="*/ 0 h 1311"/>
                    <a:gd name="T12" fmla="*/ 672 w 1248"/>
                    <a:gd name="T13" fmla="*/ 0 h 1311"/>
                    <a:gd name="T14" fmla="*/ 576 w 1248"/>
                    <a:gd name="T15" fmla="*/ 16 h 1311"/>
                    <a:gd name="T16" fmla="*/ 496 w 1248"/>
                    <a:gd name="T17" fmla="*/ 48 h 1311"/>
                    <a:gd name="T18" fmla="*/ 416 w 1248"/>
                    <a:gd name="T19" fmla="*/ 96 h 1311"/>
                    <a:gd name="T20" fmla="*/ 336 w 1248"/>
                    <a:gd name="T21" fmla="*/ 160 h 1311"/>
                    <a:gd name="T22" fmla="*/ 288 w 1248"/>
                    <a:gd name="T23" fmla="*/ 224 h 1311"/>
                    <a:gd name="T24" fmla="*/ 256 w 1248"/>
                    <a:gd name="T25" fmla="*/ 320 h 1311"/>
                    <a:gd name="T26" fmla="*/ 240 w 1248"/>
                    <a:gd name="T27" fmla="*/ 416 h 1311"/>
                    <a:gd name="T28" fmla="*/ 208 w 1248"/>
                    <a:gd name="T29" fmla="*/ 496 h 1311"/>
                    <a:gd name="T30" fmla="*/ 144 w 1248"/>
                    <a:gd name="T31" fmla="*/ 592 h 1311"/>
                    <a:gd name="T32" fmla="*/ 64 w 1248"/>
                    <a:gd name="T33" fmla="*/ 703 h 1311"/>
                    <a:gd name="T34" fmla="*/ 16 w 1248"/>
                    <a:gd name="T35" fmla="*/ 831 h 1311"/>
                    <a:gd name="T36" fmla="*/ 0 w 1248"/>
                    <a:gd name="T37" fmla="*/ 943 h 1311"/>
                    <a:gd name="T38" fmla="*/ 16 w 1248"/>
                    <a:gd name="T39" fmla="*/ 1055 h 1311"/>
                    <a:gd name="T40" fmla="*/ 48 w 1248"/>
                    <a:gd name="T41" fmla="*/ 1151 h 1311"/>
                    <a:gd name="T42" fmla="*/ 112 w 1248"/>
                    <a:gd name="T43" fmla="*/ 1231 h 1311"/>
                    <a:gd name="T44" fmla="*/ 192 w 1248"/>
                    <a:gd name="T45" fmla="*/ 1311 h 1311"/>
                    <a:gd name="T46" fmla="*/ 272 w 1248"/>
                    <a:gd name="T47" fmla="*/ 1311 h 1311"/>
                    <a:gd name="T48" fmla="*/ 368 w 1248"/>
                    <a:gd name="T49" fmla="*/ 1295 h 1311"/>
                    <a:gd name="T50" fmla="*/ 464 w 1248"/>
                    <a:gd name="T51" fmla="*/ 1295 h 1311"/>
                    <a:gd name="T52" fmla="*/ 560 w 1248"/>
                    <a:gd name="T53" fmla="*/ 1263 h 1311"/>
                    <a:gd name="T54" fmla="*/ 640 w 1248"/>
                    <a:gd name="T55" fmla="*/ 1231 h 1311"/>
                    <a:gd name="T56" fmla="*/ 720 w 1248"/>
                    <a:gd name="T57" fmla="*/ 1183 h 1311"/>
                    <a:gd name="T58" fmla="*/ 768 w 1248"/>
                    <a:gd name="T59" fmla="*/ 1119 h 1311"/>
                    <a:gd name="T60" fmla="*/ 800 w 1248"/>
                    <a:gd name="T61" fmla="*/ 1055 h 1311"/>
                    <a:gd name="T62" fmla="*/ 864 w 1248"/>
                    <a:gd name="T63" fmla="*/ 975 h 1311"/>
                    <a:gd name="T64" fmla="*/ 944 w 1248"/>
                    <a:gd name="T65" fmla="*/ 895 h 1311"/>
                    <a:gd name="T66" fmla="*/ 1008 w 1248"/>
                    <a:gd name="T67" fmla="*/ 847 h 1311"/>
                    <a:gd name="T68" fmla="*/ 1088 w 1248"/>
                    <a:gd name="T69" fmla="*/ 799 h 1311"/>
                    <a:gd name="T70" fmla="*/ 1152 w 1248"/>
                    <a:gd name="T71" fmla="*/ 751 h 1311"/>
                    <a:gd name="T72" fmla="*/ 1200 w 1248"/>
                    <a:gd name="T73" fmla="*/ 656 h 1311"/>
                    <a:gd name="T74" fmla="*/ 1232 w 1248"/>
                    <a:gd name="T75" fmla="*/ 576 h 1311"/>
                    <a:gd name="T76" fmla="*/ 1248 w 1248"/>
                    <a:gd name="T77" fmla="*/ 512 h 1311"/>
                    <a:gd name="T78" fmla="*/ 1248 w 1248"/>
                    <a:gd name="T79" fmla="*/ 448 h 1311"/>
                    <a:gd name="T80" fmla="*/ 1232 w 1248"/>
                    <a:gd name="T81" fmla="*/ 384 h 1311"/>
                    <a:gd name="T82" fmla="*/ 1200 w 1248"/>
                    <a:gd name="T83" fmla="*/ 336 h 1311"/>
                    <a:gd name="T84" fmla="*/ 1168 w 1248"/>
                    <a:gd name="T85" fmla="*/ 288 h 131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248"/>
                    <a:gd name="T130" fmla="*/ 0 h 1311"/>
                    <a:gd name="T131" fmla="*/ 1248 w 1248"/>
                    <a:gd name="T132" fmla="*/ 1311 h 131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248" h="1311">
                      <a:moveTo>
                        <a:pt x="1168" y="304"/>
                      </a:moveTo>
                      <a:lnTo>
                        <a:pt x="1168" y="288"/>
                      </a:lnTo>
                      <a:lnTo>
                        <a:pt x="1152" y="272"/>
                      </a:lnTo>
                      <a:lnTo>
                        <a:pt x="1136" y="256"/>
                      </a:lnTo>
                      <a:lnTo>
                        <a:pt x="1120" y="224"/>
                      </a:lnTo>
                      <a:lnTo>
                        <a:pt x="1104" y="208"/>
                      </a:lnTo>
                      <a:lnTo>
                        <a:pt x="1072" y="192"/>
                      </a:lnTo>
                      <a:lnTo>
                        <a:pt x="1040" y="160"/>
                      </a:lnTo>
                      <a:lnTo>
                        <a:pt x="1008" y="144"/>
                      </a:lnTo>
                      <a:lnTo>
                        <a:pt x="976" y="112"/>
                      </a:lnTo>
                      <a:lnTo>
                        <a:pt x="960" y="96"/>
                      </a:lnTo>
                      <a:lnTo>
                        <a:pt x="928" y="80"/>
                      </a:lnTo>
                      <a:lnTo>
                        <a:pt x="880" y="64"/>
                      </a:lnTo>
                      <a:lnTo>
                        <a:pt x="848" y="48"/>
                      </a:lnTo>
                      <a:lnTo>
                        <a:pt x="816" y="32"/>
                      </a:lnTo>
                      <a:lnTo>
                        <a:pt x="800" y="16"/>
                      </a:lnTo>
                      <a:lnTo>
                        <a:pt x="768" y="16"/>
                      </a:lnTo>
                      <a:lnTo>
                        <a:pt x="752" y="0"/>
                      </a:lnTo>
                      <a:lnTo>
                        <a:pt x="720" y="0"/>
                      </a:lnTo>
                      <a:lnTo>
                        <a:pt x="688" y="0"/>
                      </a:lnTo>
                      <a:lnTo>
                        <a:pt x="672" y="0"/>
                      </a:lnTo>
                      <a:lnTo>
                        <a:pt x="640" y="0"/>
                      </a:lnTo>
                      <a:lnTo>
                        <a:pt x="608" y="16"/>
                      </a:lnTo>
                      <a:lnTo>
                        <a:pt x="576" y="16"/>
                      </a:lnTo>
                      <a:lnTo>
                        <a:pt x="560" y="32"/>
                      </a:lnTo>
                      <a:lnTo>
                        <a:pt x="528" y="48"/>
                      </a:lnTo>
                      <a:lnTo>
                        <a:pt x="496" y="48"/>
                      </a:lnTo>
                      <a:lnTo>
                        <a:pt x="480" y="64"/>
                      </a:lnTo>
                      <a:lnTo>
                        <a:pt x="448" y="80"/>
                      </a:lnTo>
                      <a:lnTo>
                        <a:pt x="416" y="96"/>
                      </a:lnTo>
                      <a:lnTo>
                        <a:pt x="384" y="128"/>
                      </a:lnTo>
                      <a:lnTo>
                        <a:pt x="368" y="144"/>
                      </a:lnTo>
                      <a:lnTo>
                        <a:pt x="336" y="160"/>
                      </a:lnTo>
                      <a:lnTo>
                        <a:pt x="320" y="192"/>
                      </a:lnTo>
                      <a:lnTo>
                        <a:pt x="304" y="208"/>
                      </a:lnTo>
                      <a:lnTo>
                        <a:pt x="288" y="224"/>
                      </a:lnTo>
                      <a:lnTo>
                        <a:pt x="272" y="256"/>
                      </a:lnTo>
                      <a:lnTo>
                        <a:pt x="272" y="288"/>
                      </a:lnTo>
                      <a:lnTo>
                        <a:pt x="256" y="320"/>
                      </a:lnTo>
                      <a:lnTo>
                        <a:pt x="256" y="352"/>
                      </a:lnTo>
                      <a:lnTo>
                        <a:pt x="256" y="384"/>
                      </a:lnTo>
                      <a:lnTo>
                        <a:pt x="240" y="416"/>
                      </a:lnTo>
                      <a:lnTo>
                        <a:pt x="240" y="448"/>
                      </a:lnTo>
                      <a:lnTo>
                        <a:pt x="224" y="480"/>
                      </a:lnTo>
                      <a:lnTo>
                        <a:pt x="208" y="496"/>
                      </a:lnTo>
                      <a:lnTo>
                        <a:pt x="192" y="528"/>
                      </a:lnTo>
                      <a:lnTo>
                        <a:pt x="160" y="560"/>
                      </a:lnTo>
                      <a:lnTo>
                        <a:pt x="144" y="592"/>
                      </a:lnTo>
                      <a:lnTo>
                        <a:pt x="112" y="624"/>
                      </a:lnTo>
                      <a:lnTo>
                        <a:pt x="80" y="656"/>
                      </a:lnTo>
                      <a:lnTo>
                        <a:pt x="64" y="703"/>
                      </a:lnTo>
                      <a:lnTo>
                        <a:pt x="32" y="751"/>
                      </a:lnTo>
                      <a:lnTo>
                        <a:pt x="16" y="783"/>
                      </a:lnTo>
                      <a:lnTo>
                        <a:pt x="16" y="831"/>
                      </a:lnTo>
                      <a:lnTo>
                        <a:pt x="0" y="863"/>
                      </a:lnTo>
                      <a:lnTo>
                        <a:pt x="0" y="895"/>
                      </a:lnTo>
                      <a:lnTo>
                        <a:pt x="0" y="943"/>
                      </a:lnTo>
                      <a:lnTo>
                        <a:pt x="0" y="975"/>
                      </a:lnTo>
                      <a:lnTo>
                        <a:pt x="16" y="1007"/>
                      </a:lnTo>
                      <a:lnTo>
                        <a:pt x="16" y="1055"/>
                      </a:lnTo>
                      <a:lnTo>
                        <a:pt x="32" y="1087"/>
                      </a:lnTo>
                      <a:lnTo>
                        <a:pt x="32" y="1119"/>
                      </a:lnTo>
                      <a:lnTo>
                        <a:pt x="48" y="1151"/>
                      </a:lnTo>
                      <a:lnTo>
                        <a:pt x="64" y="1183"/>
                      </a:lnTo>
                      <a:lnTo>
                        <a:pt x="80" y="1199"/>
                      </a:lnTo>
                      <a:lnTo>
                        <a:pt x="112" y="1231"/>
                      </a:lnTo>
                      <a:lnTo>
                        <a:pt x="144" y="1263"/>
                      </a:lnTo>
                      <a:lnTo>
                        <a:pt x="160" y="1295"/>
                      </a:lnTo>
                      <a:lnTo>
                        <a:pt x="192" y="1311"/>
                      </a:lnTo>
                      <a:lnTo>
                        <a:pt x="224" y="1311"/>
                      </a:lnTo>
                      <a:lnTo>
                        <a:pt x="240" y="1311"/>
                      </a:lnTo>
                      <a:lnTo>
                        <a:pt x="272" y="1311"/>
                      </a:lnTo>
                      <a:lnTo>
                        <a:pt x="304" y="1311"/>
                      </a:lnTo>
                      <a:lnTo>
                        <a:pt x="336" y="1311"/>
                      </a:lnTo>
                      <a:lnTo>
                        <a:pt x="368" y="1295"/>
                      </a:lnTo>
                      <a:lnTo>
                        <a:pt x="400" y="1295"/>
                      </a:lnTo>
                      <a:lnTo>
                        <a:pt x="432" y="1295"/>
                      </a:lnTo>
                      <a:lnTo>
                        <a:pt x="464" y="1295"/>
                      </a:lnTo>
                      <a:lnTo>
                        <a:pt x="496" y="1279"/>
                      </a:lnTo>
                      <a:lnTo>
                        <a:pt x="528" y="1279"/>
                      </a:lnTo>
                      <a:lnTo>
                        <a:pt x="560" y="1263"/>
                      </a:lnTo>
                      <a:lnTo>
                        <a:pt x="592" y="1263"/>
                      </a:lnTo>
                      <a:lnTo>
                        <a:pt x="608" y="1247"/>
                      </a:lnTo>
                      <a:lnTo>
                        <a:pt x="640" y="1231"/>
                      </a:lnTo>
                      <a:lnTo>
                        <a:pt x="656" y="1231"/>
                      </a:lnTo>
                      <a:lnTo>
                        <a:pt x="688" y="1215"/>
                      </a:lnTo>
                      <a:lnTo>
                        <a:pt x="720" y="1183"/>
                      </a:lnTo>
                      <a:lnTo>
                        <a:pt x="736" y="1167"/>
                      </a:lnTo>
                      <a:lnTo>
                        <a:pt x="752" y="1151"/>
                      </a:lnTo>
                      <a:lnTo>
                        <a:pt x="768" y="1119"/>
                      </a:lnTo>
                      <a:lnTo>
                        <a:pt x="784" y="1103"/>
                      </a:lnTo>
                      <a:lnTo>
                        <a:pt x="784" y="1087"/>
                      </a:lnTo>
                      <a:lnTo>
                        <a:pt x="800" y="1055"/>
                      </a:lnTo>
                      <a:lnTo>
                        <a:pt x="832" y="1023"/>
                      </a:lnTo>
                      <a:lnTo>
                        <a:pt x="848" y="991"/>
                      </a:lnTo>
                      <a:lnTo>
                        <a:pt x="864" y="975"/>
                      </a:lnTo>
                      <a:lnTo>
                        <a:pt x="896" y="943"/>
                      </a:lnTo>
                      <a:lnTo>
                        <a:pt x="928" y="911"/>
                      </a:lnTo>
                      <a:lnTo>
                        <a:pt x="944" y="895"/>
                      </a:lnTo>
                      <a:lnTo>
                        <a:pt x="960" y="879"/>
                      </a:lnTo>
                      <a:lnTo>
                        <a:pt x="992" y="863"/>
                      </a:lnTo>
                      <a:lnTo>
                        <a:pt x="1008" y="847"/>
                      </a:lnTo>
                      <a:lnTo>
                        <a:pt x="1040" y="831"/>
                      </a:lnTo>
                      <a:lnTo>
                        <a:pt x="1056" y="815"/>
                      </a:lnTo>
                      <a:lnTo>
                        <a:pt x="1088" y="799"/>
                      </a:lnTo>
                      <a:lnTo>
                        <a:pt x="1120" y="783"/>
                      </a:lnTo>
                      <a:lnTo>
                        <a:pt x="1136" y="767"/>
                      </a:lnTo>
                      <a:lnTo>
                        <a:pt x="1152" y="751"/>
                      </a:lnTo>
                      <a:lnTo>
                        <a:pt x="1184" y="719"/>
                      </a:lnTo>
                      <a:lnTo>
                        <a:pt x="1200" y="687"/>
                      </a:lnTo>
                      <a:lnTo>
                        <a:pt x="1200" y="656"/>
                      </a:lnTo>
                      <a:lnTo>
                        <a:pt x="1216" y="624"/>
                      </a:lnTo>
                      <a:lnTo>
                        <a:pt x="1232" y="608"/>
                      </a:lnTo>
                      <a:lnTo>
                        <a:pt x="1232" y="576"/>
                      </a:lnTo>
                      <a:lnTo>
                        <a:pt x="1248" y="560"/>
                      </a:lnTo>
                      <a:lnTo>
                        <a:pt x="1248" y="528"/>
                      </a:lnTo>
                      <a:lnTo>
                        <a:pt x="1248" y="512"/>
                      </a:lnTo>
                      <a:lnTo>
                        <a:pt x="1248" y="496"/>
                      </a:lnTo>
                      <a:lnTo>
                        <a:pt x="1248" y="464"/>
                      </a:lnTo>
                      <a:lnTo>
                        <a:pt x="1248" y="448"/>
                      </a:lnTo>
                      <a:lnTo>
                        <a:pt x="1248" y="432"/>
                      </a:lnTo>
                      <a:lnTo>
                        <a:pt x="1248" y="400"/>
                      </a:lnTo>
                      <a:lnTo>
                        <a:pt x="1232" y="384"/>
                      </a:lnTo>
                      <a:lnTo>
                        <a:pt x="1232" y="368"/>
                      </a:lnTo>
                      <a:lnTo>
                        <a:pt x="1216" y="352"/>
                      </a:lnTo>
                      <a:lnTo>
                        <a:pt x="1200" y="336"/>
                      </a:lnTo>
                      <a:lnTo>
                        <a:pt x="1200" y="320"/>
                      </a:lnTo>
                      <a:lnTo>
                        <a:pt x="1184" y="304"/>
                      </a:lnTo>
                      <a:lnTo>
                        <a:pt x="1168" y="288"/>
                      </a:lnTo>
                      <a:lnTo>
                        <a:pt x="1152" y="272"/>
                      </a:lnTo>
                      <a:lnTo>
                        <a:pt x="1168" y="304"/>
                      </a:lnTo>
                      <a:close/>
                    </a:path>
                  </a:pathLst>
                </a:custGeom>
                <a:solidFill>
                  <a:srgbClr val="578A83">
                    <a:alpha val="5882"/>
                  </a:srgbClr>
                </a:solidFill>
                <a:ln w="12700">
                  <a:solidFill>
                    <a:srgbClr val="578A83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8" name="Freeform 51"/>
                <p:cNvSpPr>
                  <a:spLocks noChangeAspect="1"/>
                </p:cNvSpPr>
                <p:nvPr/>
              </p:nvSpPr>
              <p:spPr bwMode="auto">
                <a:xfrm>
                  <a:off x="1152" y="2048"/>
                  <a:ext cx="1248" cy="1311"/>
                </a:xfrm>
                <a:custGeom>
                  <a:avLst/>
                  <a:gdLst>
                    <a:gd name="T0" fmla="*/ 1120 w 1248"/>
                    <a:gd name="T1" fmla="*/ 224 h 1311"/>
                    <a:gd name="T2" fmla="*/ 1072 w 1248"/>
                    <a:gd name="T3" fmla="*/ 192 h 1311"/>
                    <a:gd name="T4" fmla="*/ 976 w 1248"/>
                    <a:gd name="T5" fmla="*/ 112 h 1311"/>
                    <a:gd name="T6" fmla="*/ 880 w 1248"/>
                    <a:gd name="T7" fmla="*/ 64 h 1311"/>
                    <a:gd name="T8" fmla="*/ 816 w 1248"/>
                    <a:gd name="T9" fmla="*/ 32 h 1311"/>
                    <a:gd name="T10" fmla="*/ 752 w 1248"/>
                    <a:gd name="T11" fmla="*/ 0 h 1311"/>
                    <a:gd name="T12" fmla="*/ 672 w 1248"/>
                    <a:gd name="T13" fmla="*/ 0 h 1311"/>
                    <a:gd name="T14" fmla="*/ 608 w 1248"/>
                    <a:gd name="T15" fmla="*/ 16 h 1311"/>
                    <a:gd name="T16" fmla="*/ 528 w 1248"/>
                    <a:gd name="T17" fmla="*/ 48 h 1311"/>
                    <a:gd name="T18" fmla="*/ 448 w 1248"/>
                    <a:gd name="T19" fmla="*/ 80 h 1311"/>
                    <a:gd name="T20" fmla="*/ 384 w 1248"/>
                    <a:gd name="T21" fmla="*/ 128 h 1311"/>
                    <a:gd name="T22" fmla="*/ 320 w 1248"/>
                    <a:gd name="T23" fmla="*/ 192 h 1311"/>
                    <a:gd name="T24" fmla="*/ 272 w 1248"/>
                    <a:gd name="T25" fmla="*/ 256 h 1311"/>
                    <a:gd name="T26" fmla="*/ 256 w 1248"/>
                    <a:gd name="T27" fmla="*/ 320 h 1311"/>
                    <a:gd name="T28" fmla="*/ 240 w 1248"/>
                    <a:gd name="T29" fmla="*/ 416 h 1311"/>
                    <a:gd name="T30" fmla="*/ 208 w 1248"/>
                    <a:gd name="T31" fmla="*/ 496 h 1311"/>
                    <a:gd name="T32" fmla="*/ 160 w 1248"/>
                    <a:gd name="T33" fmla="*/ 560 h 1311"/>
                    <a:gd name="T34" fmla="*/ 80 w 1248"/>
                    <a:gd name="T35" fmla="*/ 656 h 1311"/>
                    <a:gd name="T36" fmla="*/ 16 w 1248"/>
                    <a:gd name="T37" fmla="*/ 783 h 1311"/>
                    <a:gd name="T38" fmla="*/ 0 w 1248"/>
                    <a:gd name="T39" fmla="*/ 863 h 1311"/>
                    <a:gd name="T40" fmla="*/ 0 w 1248"/>
                    <a:gd name="T41" fmla="*/ 975 h 1311"/>
                    <a:gd name="T42" fmla="*/ 32 w 1248"/>
                    <a:gd name="T43" fmla="*/ 1087 h 1311"/>
                    <a:gd name="T44" fmla="*/ 48 w 1248"/>
                    <a:gd name="T45" fmla="*/ 1151 h 1311"/>
                    <a:gd name="T46" fmla="*/ 112 w 1248"/>
                    <a:gd name="T47" fmla="*/ 1231 h 1311"/>
                    <a:gd name="T48" fmla="*/ 192 w 1248"/>
                    <a:gd name="T49" fmla="*/ 1311 h 1311"/>
                    <a:gd name="T50" fmla="*/ 240 w 1248"/>
                    <a:gd name="T51" fmla="*/ 1311 h 1311"/>
                    <a:gd name="T52" fmla="*/ 336 w 1248"/>
                    <a:gd name="T53" fmla="*/ 1311 h 1311"/>
                    <a:gd name="T54" fmla="*/ 432 w 1248"/>
                    <a:gd name="T55" fmla="*/ 1295 h 1311"/>
                    <a:gd name="T56" fmla="*/ 496 w 1248"/>
                    <a:gd name="T57" fmla="*/ 1279 h 1311"/>
                    <a:gd name="T58" fmla="*/ 592 w 1248"/>
                    <a:gd name="T59" fmla="*/ 1263 h 1311"/>
                    <a:gd name="T60" fmla="*/ 656 w 1248"/>
                    <a:gd name="T61" fmla="*/ 1231 h 1311"/>
                    <a:gd name="T62" fmla="*/ 720 w 1248"/>
                    <a:gd name="T63" fmla="*/ 1183 h 1311"/>
                    <a:gd name="T64" fmla="*/ 768 w 1248"/>
                    <a:gd name="T65" fmla="*/ 1119 h 1311"/>
                    <a:gd name="T66" fmla="*/ 800 w 1248"/>
                    <a:gd name="T67" fmla="*/ 1055 h 1311"/>
                    <a:gd name="T68" fmla="*/ 848 w 1248"/>
                    <a:gd name="T69" fmla="*/ 991 h 1311"/>
                    <a:gd name="T70" fmla="*/ 928 w 1248"/>
                    <a:gd name="T71" fmla="*/ 911 h 1311"/>
                    <a:gd name="T72" fmla="*/ 992 w 1248"/>
                    <a:gd name="T73" fmla="*/ 863 h 1311"/>
                    <a:gd name="T74" fmla="*/ 1040 w 1248"/>
                    <a:gd name="T75" fmla="*/ 831 h 1311"/>
                    <a:gd name="T76" fmla="*/ 1120 w 1248"/>
                    <a:gd name="T77" fmla="*/ 783 h 1311"/>
                    <a:gd name="T78" fmla="*/ 1184 w 1248"/>
                    <a:gd name="T79" fmla="*/ 719 h 1311"/>
                    <a:gd name="T80" fmla="*/ 1200 w 1248"/>
                    <a:gd name="T81" fmla="*/ 656 h 1311"/>
                    <a:gd name="T82" fmla="*/ 1232 w 1248"/>
                    <a:gd name="T83" fmla="*/ 576 h 1311"/>
                    <a:gd name="T84" fmla="*/ 1248 w 1248"/>
                    <a:gd name="T85" fmla="*/ 512 h 1311"/>
                    <a:gd name="T86" fmla="*/ 1248 w 1248"/>
                    <a:gd name="T87" fmla="*/ 464 h 1311"/>
                    <a:gd name="T88" fmla="*/ 1248 w 1248"/>
                    <a:gd name="T89" fmla="*/ 400 h 1311"/>
                    <a:gd name="T90" fmla="*/ 1216 w 1248"/>
                    <a:gd name="T91" fmla="*/ 352 h 1311"/>
                    <a:gd name="T92" fmla="*/ 1200 w 1248"/>
                    <a:gd name="T93" fmla="*/ 320 h 1311"/>
                    <a:gd name="T94" fmla="*/ 1152 w 1248"/>
                    <a:gd name="T95" fmla="*/ 272 h 131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248"/>
                    <a:gd name="T145" fmla="*/ 0 h 1311"/>
                    <a:gd name="T146" fmla="*/ 1248 w 1248"/>
                    <a:gd name="T147" fmla="*/ 1311 h 131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248" h="1311">
                      <a:moveTo>
                        <a:pt x="1152" y="272"/>
                      </a:moveTo>
                      <a:lnTo>
                        <a:pt x="1152" y="272"/>
                      </a:lnTo>
                      <a:lnTo>
                        <a:pt x="1136" y="256"/>
                      </a:lnTo>
                      <a:lnTo>
                        <a:pt x="1120" y="224"/>
                      </a:lnTo>
                      <a:lnTo>
                        <a:pt x="1104" y="208"/>
                      </a:lnTo>
                      <a:lnTo>
                        <a:pt x="1072" y="192"/>
                      </a:lnTo>
                      <a:lnTo>
                        <a:pt x="1040" y="160"/>
                      </a:lnTo>
                      <a:lnTo>
                        <a:pt x="1008" y="144"/>
                      </a:lnTo>
                      <a:lnTo>
                        <a:pt x="976" y="112"/>
                      </a:lnTo>
                      <a:lnTo>
                        <a:pt x="960" y="96"/>
                      </a:lnTo>
                      <a:lnTo>
                        <a:pt x="928" y="80"/>
                      </a:lnTo>
                      <a:lnTo>
                        <a:pt x="880" y="64"/>
                      </a:lnTo>
                      <a:lnTo>
                        <a:pt x="848" y="48"/>
                      </a:lnTo>
                      <a:lnTo>
                        <a:pt x="816" y="32"/>
                      </a:lnTo>
                      <a:lnTo>
                        <a:pt x="800" y="16"/>
                      </a:lnTo>
                      <a:lnTo>
                        <a:pt x="768" y="16"/>
                      </a:lnTo>
                      <a:lnTo>
                        <a:pt x="752" y="0"/>
                      </a:lnTo>
                      <a:lnTo>
                        <a:pt x="720" y="0"/>
                      </a:lnTo>
                      <a:lnTo>
                        <a:pt x="688" y="0"/>
                      </a:lnTo>
                      <a:lnTo>
                        <a:pt x="672" y="0"/>
                      </a:lnTo>
                      <a:lnTo>
                        <a:pt x="640" y="0"/>
                      </a:lnTo>
                      <a:lnTo>
                        <a:pt x="608" y="16"/>
                      </a:lnTo>
                      <a:lnTo>
                        <a:pt x="576" y="16"/>
                      </a:lnTo>
                      <a:lnTo>
                        <a:pt x="560" y="32"/>
                      </a:lnTo>
                      <a:lnTo>
                        <a:pt x="528" y="48"/>
                      </a:lnTo>
                      <a:lnTo>
                        <a:pt x="496" y="48"/>
                      </a:lnTo>
                      <a:lnTo>
                        <a:pt x="480" y="64"/>
                      </a:lnTo>
                      <a:lnTo>
                        <a:pt x="448" y="80"/>
                      </a:lnTo>
                      <a:lnTo>
                        <a:pt x="416" y="96"/>
                      </a:lnTo>
                      <a:lnTo>
                        <a:pt x="384" y="128"/>
                      </a:lnTo>
                      <a:lnTo>
                        <a:pt x="368" y="144"/>
                      </a:lnTo>
                      <a:lnTo>
                        <a:pt x="336" y="160"/>
                      </a:lnTo>
                      <a:lnTo>
                        <a:pt x="320" y="192"/>
                      </a:lnTo>
                      <a:lnTo>
                        <a:pt x="304" y="208"/>
                      </a:lnTo>
                      <a:lnTo>
                        <a:pt x="288" y="224"/>
                      </a:lnTo>
                      <a:lnTo>
                        <a:pt x="272" y="256"/>
                      </a:lnTo>
                      <a:lnTo>
                        <a:pt x="272" y="288"/>
                      </a:lnTo>
                      <a:lnTo>
                        <a:pt x="256" y="320"/>
                      </a:lnTo>
                      <a:lnTo>
                        <a:pt x="256" y="352"/>
                      </a:lnTo>
                      <a:lnTo>
                        <a:pt x="256" y="384"/>
                      </a:lnTo>
                      <a:lnTo>
                        <a:pt x="240" y="416"/>
                      </a:lnTo>
                      <a:lnTo>
                        <a:pt x="240" y="448"/>
                      </a:lnTo>
                      <a:lnTo>
                        <a:pt x="224" y="480"/>
                      </a:lnTo>
                      <a:lnTo>
                        <a:pt x="208" y="496"/>
                      </a:lnTo>
                      <a:lnTo>
                        <a:pt x="192" y="528"/>
                      </a:lnTo>
                      <a:lnTo>
                        <a:pt x="160" y="560"/>
                      </a:lnTo>
                      <a:lnTo>
                        <a:pt x="144" y="592"/>
                      </a:lnTo>
                      <a:lnTo>
                        <a:pt x="112" y="624"/>
                      </a:lnTo>
                      <a:lnTo>
                        <a:pt x="80" y="656"/>
                      </a:lnTo>
                      <a:lnTo>
                        <a:pt x="64" y="703"/>
                      </a:lnTo>
                      <a:lnTo>
                        <a:pt x="32" y="751"/>
                      </a:lnTo>
                      <a:lnTo>
                        <a:pt x="16" y="783"/>
                      </a:lnTo>
                      <a:lnTo>
                        <a:pt x="16" y="831"/>
                      </a:lnTo>
                      <a:lnTo>
                        <a:pt x="0" y="863"/>
                      </a:lnTo>
                      <a:lnTo>
                        <a:pt x="0" y="895"/>
                      </a:lnTo>
                      <a:lnTo>
                        <a:pt x="0" y="943"/>
                      </a:lnTo>
                      <a:lnTo>
                        <a:pt x="0" y="975"/>
                      </a:lnTo>
                      <a:lnTo>
                        <a:pt x="16" y="1007"/>
                      </a:lnTo>
                      <a:lnTo>
                        <a:pt x="16" y="1055"/>
                      </a:lnTo>
                      <a:lnTo>
                        <a:pt x="32" y="1087"/>
                      </a:lnTo>
                      <a:lnTo>
                        <a:pt x="32" y="1119"/>
                      </a:lnTo>
                      <a:lnTo>
                        <a:pt x="48" y="1151"/>
                      </a:lnTo>
                      <a:lnTo>
                        <a:pt x="64" y="1183"/>
                      </a:lnTo>
                      <a:lnTo>
                        <a:pt x="80" y="1199"/>
                      </a:lnTo>
                      <a:lnTo>
                        <a:pt x="112" y="1231"/>
                      </a:lnTo>
                      <a:lnTo>
                        <a:pt x="144" y="1263"/>
                      </a:lnTo>
                      <a:lnTo>
                        <a:pt x="160" y="1295"/>
                      </a:lnTo>
                      <a:lnTo>
                        <a:pt x="192" y="1311"/>
                      </a:lnTo>
                      <a:lnTo>
                        <a:pt x="224" y="1311"/>
                      </a:lnTo>
                      <a:lnTo>
                        <a:pt x="240" y="1311"/>
                      </a:lnTo>
                      <a:lnTo>
                        <a:pt x="272" y="1311"/>
                      </a:lnTo>
                      <a:lnTo>
                        <a:pt x="304" y="1311"/>
                      </a:lnTo>
                      <a:lnTo>
                        <a:pt x="336" y="1311"/>
                      </a:lnTo>
                      <a:lnTo>
                        <a:pt x="368" y="1295"/>
                      </a:lnTo>
                      <a:lnTo>
                        <a:pt x="400" y="1295"/>
                      </a:lnTo>
                      <a:lnTo>
                        <a:pt x="432" y="1295"/>
                      </a:lnTo>
                      <a:lnTo>
                        <a:pt x="464" y="1295"/>
                      </a:lnTo>
                      <a:lnTo>
                        <a:pt x="496" y="1279"/>
                      </a:lnTo>
                      <a:lnTo>
                        <a:pt x="528" y="1279"/>
                      </a:lnTo>
                      <a:lnTo>
                        <a:pt x="560" y="1263"/>
                      </a:lnTo>
                      <a:lnTo>
                        <a:pt x="592" y="1263"/>
                      </a:lnTo>
                      <a:lnTo>
                        <a:pt x="608" y="1247"/>
                      </a:lnTo>
                      <a:lnTo>
                        <a:pt x="640" y="1231"/>
                      </a:lnTo>
                      <a:lnTo>
                        <a:pt x="656" y="1231"/>
                      </a:lnTo>
                      <a:lnTo>
                        <a:pt x="688" y="1215"/>
                      </a:lnTo>
                      <a:lnTo>
                        <a:pt x="720" y="1183"/>
                      </a:lnTo>
                      <a:lnTo>
                        <a:pt x="736" y="1167"/>
                      </a:lnTo>
                      <a:lnTo>
                        <a:pt x="752" y="1151"/>
                      </a:lnTo>
                      <a:lnTo>
                        <a:pt x="768" y="1119"/>
                      </a:lnTo>
                      <a:lnTo>
                        <a:pt x="784" y="1103"/>
                      </a:lnTo>
                      <a:lnTo>
                        <a:pt x="784" y="1087"/>
                      </a:lnTo>
                      <a:lnTo>
                        <a:pt x="800" y="1055"/>
                      </a:lnTo>
                      <a:lnTo>
                        <a:pt x="832" y="1023"/>
                      </a:lnTo>
                      <a:lnTo>
                        <a:pt x="848" y="991"/>
                      </a:lnTo>
                      <a:lnTo>
                        <a:pt x="864" y="975"/>
                      </a:lnTo>
                      <a:lnTo>
                        <a:pt x="896" y="943"/>
                      </a:lnTo>
                      <a:lnTo>
                        <a:pt x="928" y="911"/>
                      </a:lnTo>
                      <a:lnTo>
                        <a:pt x="944" y="895"/>
                      </a:lnTo>
                      <a:lnTo>
                        <a:pt x="960" y="879"/>
                      </a:lnTo>
                      <a:lnTo>
                        <a:pt x="992" y="863"/>
                      </a:lnTo>
                      <a:lnTo>
                        <a:pt x="1008" y="847"/>
                      </a:lnTo>
                      <a:lnTo>
                        <a:pt x="1040" y="831"/>
                      </a:lnTo>
                      <a:lnTo>
                        <a:pt x="1056" y="815"/>
                      </a:lnTo>
                      <a:lnTo>
                        <a:pt x="1088" y="799"/>
                      </a:lnTo>
                      <a:lnTo>
                        <a:pt x="1120" y="783"/>
                      </a:lnTo>
                      <a:lnTo>
                        <a:pt x="1136" y="767"/>
                      </a:lnTo>
                      <a:lnTo>
                        <a:pt x="1152" y="751"/>
                      </a:lnTo>
                      <a:lnTo>
                        <a:pt x="1184" y="719"/>
                      </a:lnTo>
                      <a:lnTo>
                        <a:pt x="1200" y="687"/>
                      </a:lnTo>
                      <a:lnTo>
                        <a:pt x="1200" y="656"/>
                      </a:lnTo>
                      <a:lnTo>
                        <a:pt x="1216" y="624"/>
                      </a:lnTo>
                      <a:lnTo>
                        <a:pt x="1232" y="608"/>
                      </a:lnTo>
                      <a:lnTo>
                        <a:pt x="1232" y="576"/>
                      </a:lnTo>
                      <a:lnTo>
                        <a:pt x="1248" y="560"/>
                      </a:lnTo>
                      <a:lnTo>
                        <a:pt x="1248" y="528"/>
                      </a:lnTo>
                      <a:lnTo>
                        <a:pt x="1248" y="512"/>
                      </a:lnTo>
                      <a:lnTo>
                        <a:pt x="1248" y="496"/>
                      </a:lnTo>
                      <a:lnTo>
                        <a:pt x="1248" y="464"/>
                      </a:lnTo>
                      <a:lnTo>
                        <a:pt x="1248" y="448"/>
                      </a:lnTo>
                      <a:lnTo>
                        <a:pt x="1248" y="432"/>
                      </a:lnTo>
                      <a:lnTo>
                        <a:pt x="1248" y="400"/>
                      </a:lnTo>
                      <a:lnTo>
                        <a:pt x="1232" y="384"/>
                      </a:lnTo>
                      <a:lnTo>
                        <a:pt x="1232" y="368"/>
                      </a:lnTo>
                      <a:lnTo>
                        <a:pt x="1216" y="352"/>
                      </a:lnTo>
                      <a:lnTo>
                        <a:pt x="1200" y="336"/>
                      </a:lnTo>
                      <a:lnTo>
                        <a:pt x="1200" y="320"/>
                      </a:lnTo>
                      <a:lnTo>
                        <a:pt x="1184" y="304"/>
                      </a:lnTo>
                      <a:lnTo>
                        <a:pt x="1168" y="288"/>
                      </a:lnTo>
                      <a:lnTo>
                        <a:pt x="1152" y="272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578A83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9" name="Freeform 52"/>
                <p:cNvSpPr>
                  <a:spLocks noChangeAspect="1"/>
                </p:cNvSpPr>
                <p:nvPr/>
              </p:nvSpPr>
              <p:spPr bwMode="auto">
                <a:xfrm>
                  <a:off x="1168" y="2064"/>
                  <a:ext cx="1216" cy="1279"/>
                </a:xfrm>
                <a:custGeom>
                  <a:avLst/>
                  <a:gdLst>
                    <a:gd name="T0" fmla="*/ 1104 w 1216"/>
                    <a:gd name="T1" fmla="*/ 256 h 1279"/>
                    <a:gd name="T2" fmla="*/ 1040 w 1216"/>
                    <a:gd name="T3" fmla="*/ 192 h 1279"/>
                    <a:gd name="T4" fmla="*/ 960 w 1216"/>
                    <a:gd name="T5" fmla="*/ 112 h 1279"/>
                    <a:gd name="T6" fmla="*/ 864 w 1216"/>
                    <a:gd name="T7" fmla="*/ 64 h 1279"/>
                    <a:gd name="T8" fmla="*/ 768 w 1216"/>
                    <a:gd name="T9" fmla="*/ 16 h 1279"/>
                    <a:gd name="T10" fmla="*/ 704 w 1216"/>
                    <a:gd name="T11" fmla="*/ 0 h 1279"/>
                    <a:gd name="T12" fmla="*/ 624 w 1216"/>
                    <a:gd name="T13" fmla="*/ 0 h 1279"/>
                    <a:gd name="T14" fmla="*/ 544 w 1216"/>
                    <a:gd name="T15" fmla="*/ 32 h 1279"/>
                    <a:gd name="T16" fmla="*/ 464 w 1216"/>
                    <a:gd name="T17" fmla="*/ 64 h 1279"/>
                    <a:gd name="T18" fmla="*/ 384 w 1216"/>
                    <a:gd name="T19" fmla="*/ 128 h 1279"/>
                    <a:gd name="T20" fmla="*/ 304 w 1216"/>
                    <a:gd name="T21" fmla="*/ 176 h 1279"/>
                    <a:gd name="T22" fmla="*/ 272 w 1216"/>
                    <a:gd name="T23" fmla="*/ 256 h 1279"/>
                    <a:gd name="T24" fmla="*/ 256 w 1216"/>
                    <a:gd name="T25" fmla="*/ 336 h 1279"/>
                    <a:gd name="T26" fmla="*/ 224 w 1216"/>
                    <a:gd name="T27" fmla="*/ 432 h 1279"/>
                    <a:gd name="T28" fmla="*/ 192 w 1216"/>
                    <a:gd name="T29" fmla="*/ 512 h 1279"/>
                    <a:gd name="T30" fmla="*/ 112 w 1216"/>
                    <a:gd name="T31" fmla="*/ 608 h 1279"/>
                    <a:gd name="T32" fmla="*/ 32 w 1216"/>
                    <a:gd name="T33" fmla="*/ 735 h 1279"/>
                    <a:gd name="T34" fmla="*/ 16 w 1216"/>
                    <a:gd name="T35" fmla="*/ 847 h 1279"/>
                    <a:gd name="T36" fmla="*/ 16 w 1216"/>
                    <a:gd name="T37" fmla="*/ 959 h 1279"/>
                    <a:gd name="T38" fmla="*/ 32 w 1216"/>
                    <a:gd name="T39" fmla="*/ 1055 h 1279"/>
                    <a:gd name="T40" fmla="*/ 64 w 1216"/>
                    <a:gd name="T41" fmla="*/ 1151 h 1279"/>
                    <a:gd name="T42" fmla="*/ 128 w 1216"/>
                    <a:gd name="T43" fmla="*/ 1231 h 1279"/>
                    <a:gd name="T44" fmla="*/ 208 w 1216"/>
                    <a:gd name="T45" fmla="*/ 1279 h 1279"/>
                    <a:gd name="T46" fmla="*/ 288 w 1216"/>
                    <a:gd name="T47" fmla="*/ 1279 h 1279"/>
                    <a:gd name="T48" fmla="*/ 400 w 1216"/>
                    <a:gd name="T49" fmla="*/ 1263 h 1279"/>
                    <a:gd name="T50" fmla="*/ 480 w 1216"/>
                    <a:gd name="T51" fmla="*/ 1247 h 1279"/>
                    <a:gd name="T52" fmla="*/ 576 w 1216"/>
                    <a:gd name="T53" fmla="*/ 1215 h 1279"/>
                    <a:gd name="T54" fmla="*/ 640 w 1216"/>
                    <a:gd name="T55" fmla="*/ 1183 h 1279"/>
                    <a:gd name="T56" fmla="*/ 720 w 1216"/>
                    <a:gd name="T57" fmla="*/ 1135 h 1279"/>
                    <a:gd name="T58" fmla="*/ 752 w 1216"/>
                    <a:gd name="T59" fmla="*/ 1071 h 1279"/>
                    <a:gd name="T60" fmla="*/ 800 w 1216"/>
                    <a:gd name="T61" fmla="*/ 1007 h 1279"/>
                    <a:gd name="T62" fmla="*/ 864 w 1216"/>
                    <a:gd name="T63" fmla="*/ 911 h 1279"/>
                    <a:gd name="T64" fmla="*/ 944 w 1216"/>
                    <a:gd name="T65" fmla="*/ 847 h 1279"/>
                    <a:gd name="T66" fmla="*/ 1008 w 1216"/>
                    <a:gd name="T67" fmla="*/ 799 h 1279"/>
                    <a:gd name="T68" fmla="*/ 1088 w 1216"/>
                    <a:gd name="T69" fmla="*/ 751 h 1279"/>
                    <a:gd name="T70" fmla="*/ 1152 w 1216"/>
                    <a:gd name="T71" fmla="*/ 703 h 1279"/>
                    <a:gd name="T72" fmla="*/ 1184 w 1216"/>
                    <a:gd name="T73" fmla="*/ 608 h 1279"/>
                    <a:gd name="T74" fmla="*/ 1200 w 1216"/>
                    <a:gd name="T75" fmla="*/ 544 h 1279"/>
                    <a:gd name="T76" fmla="*/ 1216 w 1216"/>
                    <a:gd name="T77" fmla="*/ 480 h 1279"/>
                    <a:gd name="T78" fmla="*/ 1200 w 1216"/>
                    <a:gd name="T79" fmla="*/ 416 h 1279"/>
                    <a:gd name="T80" fmla="*/ 1184 w 1216"/>
                    <a:gd name="T81" fmla="*/ 352 h 1279"/>
                    <a:gd name="T82" fmla="*/ 1152 w 1216"/>
                    <a:gd name="T83" fmla="*/ 304 h 1279"/>
                    <a:gd name="T84" fmla="*/ 1120 w 1216"/>
                    <a:gd name="T85" fmla="*/ 272 h 127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216"/>
                    <a:gd name="T130" fmla="*/ 0 h 1279"/>
                    <a:gd name="T131" fmla="*/ 1216 w 1216"/>
                    <a:gd name="T132" fmla="*/ 1279 h 127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216" h="1279">
                      <a:moveTo>
                        <a:pt x="1136" y="288"/>
                      </a:moveTo>
                      <a:lnTo>
                        <a:pt x="1120" y="272"/>
                      </a:lnTo>
                      <a:lnTo>
                        <a:pt x="1104" y="256"/>
                      </a:lnTo>
                      <a:lnTo>
                        <a:pt x="1088" y="224"/>
                      </a:lnTo>
                      <a:lnTo>
                        <a:pt x="1072" y="208"/>
                      </a:lnTo>
                      <a:lnTo>
                        <a:pt x="1040" y="192"/>
                      </a:lnTo>
                      <a:lnTo>
                        <a:pt x="1008" y="160"/>
                      </a:lnTo>
                      <a:lnTo>
                        <a:pt x="992" y="144"/>
                      </a:lnTo>
                      <a:lnTo>
                        <a:pt x="960" y="112"/>
                      </a:lnTo>
                      <a:lnTo>
                        <a:pt x="928" y="96"/>
                      </a:lnTo>
                      <a:lnTo>
                        <a:pt x="896" y="80"/>
                      </a:lnTo>
                      <a:lnTo>
                        <a:pt x="864" y="64"/>
                      </a:lnTo>
                      <a:lnTo>
                        <a:pt x="832" y="48"/>
                      </a:lnTo>
                      <a:lnTo>
                        <a:pt x="800" y="32"/>
                      </a:lnTo>
                      <a:lnTo>
                        <a:pt x="768" y="16"/>
                      </a:lnTo>
                      <a:lnTo>
                        <a:pt x="752" y="16"/>
                      </a:lnTo>
                      <a:lnTo>
                        <a:pt x="720" y="0"/>
                      </a:lnTo>
                      <a:lnTo>
                        <a:pt x="704" y="0"/>
                      </a:lnTo>
                      <a:lnTo>
                        <a:pt x="672" y="0"/>
                      </a:lnTo>
                      <a:lnTo>
                        <a:pt x="656" y="0"/>
                      </a:lnTo>
                      <a:lnTo>
                        <a:pt x="624" y="0"/>
                      </a:lnTo>
                      <a:lnTo>
                        <a:pt x="592" y="16"/>
                      </a:lnTo>
                      <a:lnTo>
                        <a:pt x="576" y="16"/>
                      </a:lnTo>
                      <a:lnTo>
                        <a:pt x="544" y="32"/>
                      </a:lnTo>
                      <a:lnTo>
                        <a:pt x="512" y="48"/>
                      </a:lnTo>
                      <a:lnTo>
                        <a:pt x="480" y="64"/>
                      </a:lnTo>
                      <a:lnTo>
                        <a:pt x="464" y="64"/>
                      </a:lnTo>
                      <a:lnTo>
                        <a:pt x="432" y="80"/>
                      </a:lnTo>
                      <a:lnTo>
                        <a:pt x="400" y="96"/>
                      </a:lnTo>
                      <a:lnTo>
                        <a:pt x="384" y="128"/>
                      </a:lnTo>
                      <a:lnTo>
                        <a:pt x="352" y="144"/>
                      </a:lnTo>
                      <a:lnTo>
                        <a:pt x="336" y="160"/>
                      </a:lnTo>
                      <a:lnTo>
                        <a:pt x="304" y="176"/>
                      </a:lnTo>
                      <a:lnTo>
                        <a:pt x="288" y="208"/>
                      </a:lnTo>
                      <a:lnTo>
                        <a:pt x="272" y="224"/>
                      </a:lnTo>
                      <a:lnTo>
                        <a:pt x="272" y="256"/>
                      </a:lnTo>
                      <a:lnTo>
                        <a:pt x="256" y="288"/>
                      </a:lnTo>
                      <a:lnTo>
                        <a:pt x="256" y="304"/>
                      </a:lnTo>
                      <a:lnTo>
                        <a:pt x="256" y="336"/>
                      </a:lnTo>
                      <a:lnTo>
                        <a:pt x="240" y="368"/>
                      </a:lnTo>
                      <a:lnTo>
                        <a:pt x="240" y="400"/>
                      </a:lnTo>
                      <a:lnTo>
                        <a:pt x="224" y="432"/>
                      </a:lnTo>
                      <a:lnTo>
                        <a:pt x="224" y="464"/>
                      </a:lnTo>
                      <a:lnTo>
                        <a:pt x="208" y="496"/>
                      </a:lnTo>
                      <a:lnTo>
                        <a:pt x="192" y="512"/>
                      </a:lnTo>
                      <a:lnTo>
                        <a:pt x="160" y="544"/>
                      </a:lnTo>
                      <a:lnTo>
                        <a:pt x="144" y="576"/>
                      </a:lnTo>
                      <a:lnTo>
                        <a:pt x="112" y="608"/>
                      </a:lnTo>
                      <a:lnTo>
                        <a:pt x="80" y="640"/>
                      </a:lnTo>
                      <a:lnTo>
                        <a:pt x="64" y="687"/>
                      </a:lnTo>
                      <a:lnTo>
                        <a:pt x="32" y="735"/>
                      </a:lnTo>
                      <a:lnTo>
                        <a:pt x="32" y="767"/>
                      </a:lnTo>
                      <a:lnTo>
                        <a:pt x="16" y="799"/>
                      </a:lnTo>
                      <a:lnTo>
                        <a:pt x="16" y="847"/>
                      </a:lnTo>
                      <a:lnTo>
                        <a:pt x="0" y="879"/>
                      </a:lnTo>
                      <a:lnTo>
                        <a:pt x="0" y="911"/>
                      </a:lnTo>
                      <a:lnTo>
                        <a:pt x="16" y="959"/>
                      </a:lnTo>
                      <a:lnTo>
                        <a:pt x="16" y="991"/>
                      </a:lnTo>
                      <a:lnTo>
                        <a:pt x="16" y="1023"/>
                      </a:lnTo>
                      <a:lnTo>
                        <a:pt x="32" y="1055"/>
                      </a:lnTo>
                      <a:lnTo>
                        <a:pt x="32" y="1087"/>
                      </a:lnTo>
                      <a:lnTo>
                        <a:pt x="48" y="1119"/>
                      </a:lnTo>
                      <a:lnTo>
                        <a:pt x="64" y="1151"/>
                      </a:lnTo>
                      <a:lnTo>
                        <a:pt x="80" y="1167"/>
                      </a:lnTo>
                      <a:lnTo>
                        <a:pt x="112" y="1199"/>
                      </a:lnTo>
                      <a:lnTo>
                        <a:pt x="128" y="1231"/>
                      </a:lnTo>
                      <a:lnTo>
                        <a:pt x="160" y="1247"/>
                      </a:lnTo>
                      <a:lnTo>
                        <a:pt x="192" y="1263"/>
                      </a:lnTo>
                      <a:lnTo>
                        <a:pt x="208" y="1279"/>
                      </a:lnTo>
                      <a:lnTo>
                        <a:pt x="240" y="1279"/>
                      </a:lnTo>
                      <a:lnTo>
                        <a:pt x="272" y="1279"/>
                      </a:lnTo>
                      <a:lnTo>
                        <a:pt x="288" y="1279"/>
                      </a:lnTo>
                      <a:lnTo>
                        <a:pt x="320" y="1263"/>
                      </a:lnTo>
                      <a:lnTo>
                        <a:pt x="368" y="1263"/>
                      </a:lnTo>
                      <a:lnTo>
                        <a:pt x="400" y="1263"/>
                      </a:lnTo>
                      <a:lnTo>
                        <a:pt x="432" y="1263"/>
                      </a:lnTo>
                      <a:lnTo>
                        <a:pt x="464" y="1247"/>
                      </a:lnTo>
                      <a:lnTo>
                        <a:pt x="480" y="1247"/>
                      </a:lnTo>
                      <a:lnTo>
                        <a:pt x="512" y="1231"/>
                      </a:lnTo>
                      <a:lnTo>
                        <a:pt x="544" y="1231"/>
                      </a:lnTo>
                      <a:lnTo>
                        <a:pt x="576" y="1215"/>
                      </a:lnTo>
                      <a:lnTo>
                        <a:pt x="592" y="1215"/>
                      </a:lnTo>
                      <a:lnTo>
                        <a:pt x="624" y="1199"/>
                      </a:lnTo>
                      <a:lnTo>
                        <a:pt x="640" y="1183"/>
                      </a:lnTo>
                      <a:lnTo>
                        <a:pt x="672" y="1183"/>
                      </a:lnTo>
                      <a:lnTo>
                        <a:pt x="688" y="1151"/>
                      </a:lnTo>
                      <a:lnTo>
                        <a:pt x="720" y="1135"/>
                      </a:lnTo>
                      <a:lnTo>
                        <a:pt x="736" y="1119"/>
                      </a:lnTo>
                      <a:lnTo>
                        <a:pt x="752" y="1087"/>
                      </a:lnTo>
                      <a:lnTo>
                        <a:pt x="752" y="1071"/>
                      </a:lnTo>
                      <a:lnTo>
                        <a:pt x="768" y="1055"/>
                      </a:lnTo>
                      <a:lnTo>
                        <a:pt x="784" y="1023"/>
                      </a:lnTo>
                      <a:lnTo>
                        <a:pt x="800" y="1007"/>
                      </a:lnTo>
                      <a:lnTo>
                        <a:pt x="832" y="975"/>
                      </a:lnTo>
                      <a:lnTo>
                        <a:pt x="848" y="943"/>
                      </a:lnTo>
                      <a:lnTo>
                        <a:pt x="864" y="911"/>
                      </a:lnTo>
                      <a:lnTo>
                        <a:pt x="896" y="895"/>
                      </a:lnTo>
                      <a:lnTo>
                        <a:pt x="912" y="879"/>
                      </a:lnTo>
                      <a:lnTo>
                        <a:pt x="944" y="847"/>
                      </a:lnTo>
                      <a:lnTo>
                        <a:pt x="960" y="831"/>
                      </a:lnTo>
                      <a:lnTo>
                        <a:pt x="976" y="815"/>
                      </a:lnTo>
                      <a:lnTo>
                        <a:pt x="1008" y="799"/>
                      </a:lnTo>
                      <a:lnTo>
                        <a:pt x="1024" y="783"/>
                      </a:lnTo>
                      <a:lnTo>
                        <a:pt x="1056" y="767"/>
                      </a:lnTo>
                      <a:lnTo>
                        <a:pt x="1088" y="751"/>
                      </a:lnTo>
                      <a:lnTo>
                        <a:pt x="1104" y="751"/>
                      </a:lnTo>
                      <a:lnTo>
                        <a:pt x="1120" y="719"/>
                      </a:lnTo>
                      <a:lnTo>
                        <a:pt x="1152" y="703"/>
                      </a:lnTo>
                      <a:lnTo>
                        <a:pt x="1168" y="671"/>
                      </a:lnTo>
                      <a:lnTo>
                        <a:pt x="1168" y="640"/>
                      </a:lnTo>
                      <a:lnTo>
                        <a:pt x="1184" y="608"/>
                      </a:lnTo>
                      <a:lnTo>
                        <a:pt x="1184" y="592"/>
                      </a:lnTo>
                      <a:lnTo>
                        <a:pt x="1200" y="560"/>
                      </a:lnTo>
                      <a:lnTo>
                        <a:pt x="1200" y="544"/>
                      </a:lnTo>
                      <a:lnTo>
                        <a:pt x="1216" y="528"/>
                      </a:lnTo>
                      <a:lnTo>
                        <a:pt x="1216" y="496"/>
                      </a:lnTo>
                      <a:lnTo>
                        <a:pt x="1216" y="480"/>
                      </a:lnTo>
                      <a:lnTo>
                        <a:pt x="1216" y="464"/>
                      </a:lnTo>
                      <a:lnTo>
                        <a:pt x="1216" y="432"/>
                      </a:lnTo>
                      <a:lnTo>
                        <a:pt x="1200" y="416"/>
                      </a:lnTo>
                      <a:lnTo>
                        <a:pt x="1200" y="400"/>
                      </a:lnTo>
                      <a:lnTo>
                        <a:pt x="1200" y="384"/>
                      </a:lnTo>
                      <a:lnTo>
                        <a:pt x="1184" y="352"/>
                      </a:lnTo>
                      <a:lnTo>
                        <a:pt x="1184" y="336"/>
                      </a:lnTo>
                      <a:lnTo>
                        <a:pt x="1168" y="320"/>
                      </a:lnTo>
                      <a:lnTo>
                        <a:pt x="1152" y="304"/>
                      </a:lnTo>
                      <a:lnTo>
                        <a:pt x="1152" y="288"/>
                      </a:lnTo>
                      <a:lnTo>
                        <a:pt x="1136" y="272"/>
                      </a:lnTo>
                      <a:lnTo>
                        <a:pt x="1120" y="272"/>
                      </a:lnTo>
                      <a:lnTo>
                        <a:pt x="1120" y="256"/>
                      </a:lnTo>
                      <a:lnTo>
                        <a:pt x="1136" y="288"/>
                      </a:lnTo>
                      <a:close/>
                    </a:path>
                  </a:pathLst>
                </a:custGeom>
                <a:solidFill>
                  <a:srgbClr val="548782">
                    <a:alpha val="5882"/>
                  </a:srgbClr>
                </a:solidFill>
                <a:ln w="12700">
                  <a:solidFill>
                    <a:srgbClr val="548782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0" name="Freeform 53"/>
                <p:cNvSpPr>
                  <a:spLocks noChangeAspect="1"/>
                </p:cNvSpPr>
                <p:nvPr/>
              </p:nvSpPr>
              <p:spPr bwMode="auto">
                <a:xfrm>
                  <a:off x="1168" y="2064"/>
                  <a:ext cx="1216" cy="1279"/>
                </a:xfrm>
                <a:custGeom>
                  <a:avLst/>
                  <a:gdLst>
                    <a:gd name="T0" fmla="*/ 1088 w 1216"/>
                    <a:gd name="T1" fmla="*/ 224 h 1279"/>
                    <a:gd name="T2" fmla="*/ 1040 w 1216"/>
                    <a:gd name="T3" fmla="*/ 192 h 1279"/>
                    <a:gd name="T4" fmla="*/ 960 w 1216"/>
                    <a:gd name="T5" fmla="*/ 112 h 1279"/>
                    <a:gd name="T6" fmla="*/ 864 w 1216"/>
                    <a:gd name="T7" fmla="*/ 64 h 1279"/>
                    <a:gd name="T8" fmla="*/ 800 w 1216"/>
                    <a:gd name="T9" fmla="*/ 32 h 1279"/>
                    <a:gd name="T10" fmla="*/ 720 w 1216"/>
                    <a:gd name="T11" fmla="*/ 0 h 1279"/>
                    <a:gd name="T12" fmla="*/ 656 w 1216"/>
                    <a:gd name="T13" fmla="*/ 0 h 1279"/>
                    <a:gd name="T14" fmla="*/ 592 w 1216"/>
                    <a:gd name="T15" fmla="*/ 16 h 1279"/>
                    <a:gd name="T16" fmla="*/ 512 w 1216"/>
                    <a:gd name="T17" fmla="*/ 48 h 1279"/>
                    <a:gd name="T18" fmla="*/ 432 w 1216"/>
                    <a:gd name="T19" fmla="*/ 80 h 1279"/>
                    <a:gd name="T20" fmla="*/ 384 w 1216"/>
                    <a:gd name="T21" fmla="*/ 128 h 1279"/>
                    <a:gd name="T22" fmla="*/ 304 w 1216"/>
                    <a:gd name="T23" fmla="*/ 176 h 1279"/>
                    <a:gd name="T24" fmla="*/ 272 w 1216"/>
                    <a:gd name="T25" fmla="*/ 256 h 1279"/>
                    <a:gd name="T26" fmla="*/ 256 w 1216"/>
                    <a:gd name="T27" fmla="*/ 304 h 1279"/>
                    <a:gd name="T28" fmla="*/ 240 w 1216"/>
                    <a:gd name="T29" fmla="*/ 400 h 1279"/>
                    <a:gd name="T30" fmla="*/ 208 w 1216"/>
                    <a:gd name="T31" fmla="*/ 496 h 1279"/>
                    <a:gd name="T32" fmla="*/ 160 w 1216"/>
                    <a:gd name="T33" fmla="*/ 544 h 1279"/>
                    <a:gd name="T34" fmla="*/ 80 w 1216"/>
                    <a:gd name="T35" fmla="*/ 640 h 1279"/>
                    <a:gd name="T36" fmla="*/ 32 w 1216"/>
                    <a:gd name="T37" fmla="*/ 767 h 1279"/>
                    <a:gd name="T38" fmla="*/ 16 w 1216"/>
                    <a:gd name="T39" fmla="*/ 847 h 1279"/>
                    <a:gd name="T40" fmla="*/ 16 w 1216"/>
                    <a:gd name="T41" fmla="*/ 959 h 1279"/>
                    <a:gd name="T42" fmla="*/ 32 w 1216"/>
                    <a:gd name="T43" fmla="*/ 1055 h 1279"/>
                    <a:gd name="T44" fmla="*/ 48 w 1216"/>
                    <a:gd name="T45" fmla="*/ 1119 h 1279"/>
                    <a:gd name="T46" fmla="*/ 112 w 1216"/>
                    <a:gd name="T47" fmla="*/ 1199 h 1279"/>
                    <a:gd name="T48" fmla="*/ 192 w 1216"/>
                    <a:gd name="T49" fmla="*/ 1263 h 1279"/>
                    <a:gd name="T50" fmla="*/ 240 w 1216"/>
                    <a:gd name="T51" fmla="*/ 1279 h 1279"/>
                    <a:gd name="T52" fmla="*/ 320 w 1216"/>
                    <a:gd name="T53" fmla="*/ 1263 h 1279"/>
                    <a:gd name="T54" fmla="*/ 432 w 1216"/>
                    <a:gd name="T55" fmla="*/ 1263 h 1279"/>
                    <a:gd name="T56" fmla="*/ 480 w 1216"/>
                    <a:gd name="T57" fmla="*/ 1247 h 1279"/>
                    <a:gd name="T58" fmla="*/ 576 w 1216"/>
                    <a:gd name="T59" fmla="*/ 1215 h 1279"/>
                    <a:gd name="T60" fmla="*/ 640 w 1216"/>
                    <a:gd name="T61" fmla="*/ 1183 h 1279"/>
                    <a:gd name="T62" fmla="*/ 688 w 1216"/>
                    <a:gd name="T63" fmla="*/ 1151 h 1279"/>
                    <a:gd name="T64" fmla="*/ 752 w 1216"/>
                    <a:gd name="T65" fmla="*/ 1087 h 1279"/>
                    <a:gd name="T66" fmla="*/ 784 w 1216"/>
                    <a:gd name="T67" fmla="*/ 1023 h 1279"/>
                    <a:gd name="T68" fmla="*/ 832 w 1216"/>
                    <a:gd name="T69" fmla="*/ 975 h 1279"/>
                    <a:gd name="T70" fmla="*/ 896 w 1216"/>
                    <a:gd name="T71" fmla="*/ 895 h 1279"/>
                    <a:gd name="T72" fmla="*/ 960 w 1216"/>
                    <a:gd name="T73" fmla="*/ 831 h 1279"/>
                    <a:gd name="T74" fmla="*/ 1008 w 1216"/>
                    <a:gd name="T75" fmla="*/ 799 h 1279"/>
                    <a:gd name="T76" fmla="*/ 1088 w 1216"/>
                    <a:gd name="T77" fmla="*/ 751 h 1279"/>
                    <a:gd name="T78" fmla="*/ 1152 w 1216"/>
                    <a:gd name="T79" fmla="*/ 703 h 1279"/>
                    <a:gd name="T80" fmla="*/ 1168 w 1216"/>
                    <a:gd name="T81" fmla="*/ 640 h 1279"/>
                    <a:gd name="T82" fmla="*/ 1200 w 1216"/>
                    <a:gd name="T83" fmla="*/ 560 h 1279"/>
                    <a:gd name="T84" fmla="*/ 1216 w 1216"/>
                    <a:gd name="T85" fmla="*/ 496 h 1279"/>
                    <a:gd name="T86" fmla="*/ 1216 w 1216"/>
                    <a:gd name="T87" fmla="*/ 464 h 1279"/>
                    <a:gd name="T88" fmla="*/ 1200 w 1216"/>
                    <a:gd name="T89" fmla="*/ 400 h 1279"/>
                    <a:gd name="T90" fmla="*/ 1184 w 1216"/>
                    <a:gd name="T91" fmla="*/ 336 h 1279"/>
                    <a:gd name="T92" fmla="*/ 1152 w 1216"/>
                    <a:gd name="T93" fmla="*/ 304 h 1279"/>
                    <a:gd name="T94" fmla="*/ 1120 w 1216"/>
                    <a:gd name="T95" fmla="*/ 272 h 127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216"/>
                    <a:gd name="T145" fmla="*/ 0 h 1279"/>
                    <a:gd name="T146" fmla="*/ 1216 w 1216"/>
                    <a:gd name="T147" fmla="*/ 1279 h 127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216" h="1279">
                      <a:moveTo>
                        <a:pt x="1120" y="272"/>
                      </a:moveTo>
                      <a:lnTo>
                        <a:pt x="1120" y="272"/>
                      </a:lnTo>
                      <a:lnTo>
                        <a:pt x="1104" y="256"/>
                      </a:lnTo>
                      <a:lnTo>
                        <a:pt x="1088" y="224"/>
                      </a:lnTo>
                      <a:lnTo>
                        <a:pt x="1072" y="208"/>
                      </a:lnTo>
                      <a:lnTo>
                        <a:pt x="1040" y="192"/>
                      </a:lnTo>
                      <a:lnTo>
                        <a:pt x="1008" y="160"/>
                      </a:lnTo>
                      <a:lnTo>
                        <a:pt x="992" y="144"/>
                      </a:lnTo>
                      <a:lnTo>
                        <a:pt x="960" y="112"/>
                      </a:lnTo>
                      <a:lnTo>
                        <a:pt x="928" y="96"/>
                      </a:lnTo>
                      <a:lnTo>
                        <a:pt x="896" y="80"/>
                      </a:lnTo>
                      <a:lnTo>
                        <a:pt x="864" y="64"/>
                      </a:lnTo>
                      <a:lnTo>
                        <a:pt x="832" y="48"/>
                      </a:lnTo>
                      <a:lnTo>
                        <a:pt x="800" y="32"/>
                      </a:lnTo>
                      <a:lnTo>
                        <a:pt x="768" y="16"/>
                      </a:lnTo>
                      <a:lnTo>
                        <a:pt x="752" y="16"/>
                      </a:lnTo>
                      <a:lnTo>
                        <a:pt x="720" y="0"/>
                      </a:lnTo>
                      <a:lnTo>
                        <a:pt x="704" y="0"/>
                      </a:lnTo>
                      <a:lnTo>
                        <a:pt x="672" y="0"/>
                      </a:lnTo>
                      <a:lnTo>
                        <a:pt x="656" y="0"/>
                      </a:lnTo>
                      <a:lnTo>
                        <a:pt x="624" y="0"/>
                      </a:lnTo>
                      <a:lnTo>
                        <a:pt x="592" y="16"/>
                      </a:lnTo>
                      <a:lnTo>
                        <a:pt x="576" y="16"/>
                      </a:lnTo>
                      <a:lnTo>
                        <a:pt x="544" y="32"/>
                      </a:lnTo>
                      <a:lnTo>
                        <a:pt x="512" y="48"/>
                      </a:lnTo>
                      <a:lnTo>
                        <a:pt x="480" y="64"/>
                      </a:lnTo>
                      <a:lnTo>
                        <a:pt x="464" y="64"/>
                      </a:lnTo>
                      <a:lnTo>
                        <a:pt x="432" y="80"/>
                      </a:lnTo>
                      <a:lnTo>
                        <a:pt x="400" y="96"/>
                      </a:lnTo>
                      <a:lnTo>
                        <a:pt x="384" y="128"/>
                      </a:lnTo>
                      <a:lnTo>
                        <a:pt x="352" y="144"/>
                      </a:lnTo>
                      <a:lnTo>
                        <a:pt x="336" y="160"/>
                      </a:lnTo>
                      <a:lnTo>
                        <a:pt x="304" y="176"/>
                      </a:lnTo>
                      <a:lnTo>
                        <a:pt x="288" y="208"/>
                      </a:lnTo>
                      <a:lnTo>
                        <a:pt x="272" y="224"/>
                      </a:lnTo>
                      <a:lnTo>
                        <a:pt x="272" y="256"/>
                      </a:lnTo>
                      <a:lnTo>
                        <a:pt x="256" y="288"/>
                      </a:lnTo>
                      <a:lnTo>
                        <a:pt x="256" y="304"/>
                      </a:lnTo>
                      <a:lnTo>
                        <a:pt x="256" y="336"/>
                      </a:lnTo>
                      <a:lnTo>
                        <a:pt x="240" y="368"/>
                      </a:lnTo>
                      <a:lnTo>
                        <a:pt x="240" y="400"/>
                      </a:lnTo>
                      <a:lnTo>
                        <a:pt x="224" y="432"/>
                      </a:lnTo>
                      <a:lnTo>
                        <a:pt x="224" y="464"/>
                      </a:lnTo>
                      <a:lnTo>
                        <a:pt x="208" y="496"/>
                      </a:lnTo>
                      <a:lnTo>
                        <a:pt x="192" y="512"/>
                      </a:lnTo>
                      <a:lnTo>
                        <a:pt x="160" y="544"/>
                      </a:lnTo>
                      <a:lnTo>
                        <a:pt x="144" y="576"/>
                      </a:lnTo>
                      <a:lnTo>
                        <a:pt x="112" y="608"/>
                      </a:lnTo>
                      <a:lnTo>
                        <a:pt x="80" y="640"/>
                      </a:lnTo>
                      <a:lnTo>
                        <a:pt x="64" y="687"/>
                      </a:lnTo>
                      <a:lnTo>
                        <a:pt x="32" y="735"/>
                      </a:lnTo>
                      <a:lnTo>
                        <a:pt x="32" y="767"/>
                      </a:lnTo>
                      <a:lnTo>
                        <a:pt x="16" y="799"/>
                      </a:lnTo>
                      <a:lnTo>
                        <a:pt x="16" y="847"/>
                      </a:lnTo>
                      <a:lnTo>
                        <a:pt x="0" y="879"/>
                      </a:lnTo>
                      <a:lnTo>
                        <a:pt x="0" y="911"/>
                      </a:lnTo>
                      <a:lnTo>
                        <a:pt x="16" y="959"/>
                      </a:lnTo>
                      <a:lnTo>
                        <a:pt x="16" y="991"/>
                      </a:lnTo>
                      <a:lnTo>
                        <a:pt x="16" y="1023"/>
                      </a:lnTo>
                      <a:lnTo>
                        <a:pt x="32" y="1055"/>
                      </a:lnTo>
                      <a:lnTo>
                        <a:pt x="32" y="1087"/>
                      </a:lnTo>
                      <a:lnTo>
                        <a:pt x="48" y="1119"/>
                      </a:lnTo>
                      <a:lnTo>
                        <a:pt x="64" y="1151"/>
                      </a:lnTo>
                      <a:lnTo>
                        <a:pt x="80" y="1167"/>
                      </a:lnTo>
                      <a:lnTo>
                        <a:pt x="112" y="1199"/>
                      </a:lnTo>
                      <a:lnTo>
                        <a:pt x="128" y="1231"/>
                      </a:lnTo>
                      <a:lnTo>
                        <a:pt x="160" y="1247"/>
                      </a:lnTo>
                      <a:lnTo>
                        <a:pt x="192" y="1263"/>
                      </a:lnTo>
                      <a:lnTo>
                        <a:pt x="208" y="1279"/>
                      </a:lnTo>
                      <a:lnTo>
                        <a:pt x="240" y="1279"/>
                      </a:lnTo>
                      <a:lnTo>
                        <a:pt x="272" y="1279"/>
                      </a:lnTo>
                      <a:lnTo>
                        <a:pt x="288" y="1279"/>
                      </a:lnTo>
                      <a:lnTo>
                        <a:pt x="320" y="1263"/>
                      </a:lnTo>
                      <a:lnTo>
                        <a:pt x="368" y="1263"/>
                      </a:lnTo>
                      <a:lnTo>
                        <a:pt x="400" y="1263"/>
                      </a:lnTo>
                      <a:lnTo>
                        <a:pt x="432" y="1263"/>
                      </a:lnTo>
                      <a:lnTo>
                        <a:pt x="464" y="1247"/>
                      </a:lnTo>
                      <a:lnTo>
                        <a:pt x="480" y="1247"/>
                      </a:lnTo>
                      <a:lnTo>
                        <a:pt x="512" y="1231"/>
                      </a:lnTo>
                      <a:lnTo>
                        <a:pt x="544" y="1231"/>
                      </a:lnTo>
                      <a:lnTo>
                        <a:pt x="576" y="1215"/>
                      </a:lnTo>
                      <a:lnTo>
                        <a:pt x="592" y="1215"/>
                      </a:lnTo>
                      <a:lnTo>
                        <a:pt x="624" y="1199"/>
                      </a:lnTo>
                      <a:lnTo>
                        <a:pt x="640" y="1183"/>
                      </a:lnTo>
                      <a:lnTo>
                        <a:pt x="672" y="1183"/>
                      </a:lnTo>
                      <a:lnTo>
                        <a:pt x="688" y="1151"/>
                      </a:lnTo>
                      <a:lnTo>
                        <a:pt x="720" y="1135"/>
                      </a:lnTo>
                      <a:lnTo>
                        <a:pt x="736" y="1119"/>
                      </a:lnTo>
                      <a:lnTo>
                        <a:pt x="752" y="1087"/>
                      </a:lnTo>
                      <a:lnTo>
                        <a:pt x="752" y="1071"/>
                      </a:lnTo>
                      <a:lnTo>
                        <a:pt x="768" y="1055"/>
                      </a:lnTo>
                      <a:lnTo>
                        <a:pt x="784" y="1023"/>
                      </a:lnTo>
                      <a:lnTo>
                        <a:pt x="800" y="1007"/>
                      </a:lnTo>
                      <a:lnTo>
                        <a:pt x="832" y="975"/>
                      </a:lnTo>
                      <a:lnTo>
                        <a:pt x="848" y="943"/>
                      </a:lnTo>
                      <a:lnTo>
                        <a:pt x="864" y="911"/>
                      </a:lnTo>
                      <a:lnTo>
                        <a:pt x="896" y="895"/>
                      </a:lnTo>
                      <a:lnTo>
                        <a:pt x="912" y="879"/>
                      </a:lnTo>
                      <a:lnTo>
                        <a:pt x="944" y="847"/>
                      </a:lnTo>
                      <a:lnTo>
                        <a:pt x="960" y="831"/>
                      </a:lnTo>
                      <a:lnTo>
                        <a:pt x="976" y="815"/>
                      </a:lnTo>
                      <a:lnTo>
                        <a:pt x="1008" y="799"/>
                      </a:lnTo>
                      <a:lnTo>
                        <a:pt x="1024" y="783"/>
                      </a:lnTo>
                      <a:lnTo>
                        <a:pt x="1056" y="767"/>
                      </a:lnTo>
                      <a:lnTo>
                        <a:pt x="1088" y="751"/>
                      </a:lnTo>
                      <a:lnTo>
                        <a:pt x="1104" y="751"/>
                      </a:lnTo>
                      <a:lnTo>
                        <a:pt x="1120" y="719"/>
                      </a:lnTo>
                      <a:lnTo>
                        <a:pt x="1152" y="703"/>
                      </a:lnTo>
                      <a:lnTo>
                        <a:pt x="1168" y="671"/>
                      </a:lnTo>
                      <a:lnTo>
                        <a:pt x="1168" y="640"/>
                      </a:lnTo>
                      <a:lnTo>
                        <a:pt x="1184" y="608"/>
                      </a:lnTo>
                      <a:lnTo>
                        <a:pt x="1184" y="592"/>
                      </a:lnTo>
                      <a:lnTo>
                        <a:pt x="1200" y="560"/>
                      </a:lnTo>
                      <a:lnTo>
                        <a:pt x="1200" y="544"/>
                      </a:lnTo>
                      <a:lnTo>
                        <a:pt x="1216" y="528"/>
                      </a:lnTo>
                      <a:lnTo>
                        <a:pt x="1216" y="496"/>
                      </a:lnTo>
                      <a:lnTo>
                        <a:pt x="1216" y="480"/>
                      </a:lnTo>
                      <a:lnTo>
                        <a:pt x="1216" y="464"/>
                      </a:lnTo>
                      <a:lnTo>
                        <a:pt x="1216" y="432"/>
                      </a:lnTo>
                      <a:lnTo>
                        <a:pt x="1200" y="416"/>
                      </a:lnTo>
                      <a:lnTo>
                        <a:pt x="1200" y="400"/>
                      </a:lnTo>
                      <a:lnTo>
                        <a:pt x="1200" y="384"/>
                      </a:lnTo>
                      <a:lnTo>
                        <a:pt x="1184" y="352"/>
                      </a:lnTo>
                      <a:lnTo>
                        <a:pt x="1184" y="336"/>
                      </a:lnTo>
                      <a:lnTo>
                        <a:pt x="1168" y="320"/>
                      </a:lnTo>
                      <a:lnTo>
                        <a:pt x="1152" y="304"/>
                      </a:lnTo>
                      <a:lnTo>
                        <a:pt x="1152" y="288"/>
                      </a:lnTo>
                      <a:lnTo>
                        <a:pt x="1136" y="272"/>
                      </a:lnTo>
                      <a:lnTo>
                        <a:pt x="1120" y="272"/>
                      </a:lnTo>
                      <a:lnTo>
                        <a:pt x="1120" y="256"/>
                      </a:lnTo>
                    </a:path>
                  </a:pathLst>
                </a:custGeom>
                <a:noFill/>
                <a:ln w="12700">
                  <a:solidFill>
                    <a:srgbClr val="548782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1" name="Freeform 54"/>
                <p:cNvSpPr>
                  <a:spLocks noChangeAspect="1"/>
                </p:cNvSpPr>
                <p:nvPr/>
              </p:nvSpPr>
              <p:spPr bwMode="auto">
                <a:xfrm>
                  <a:off x="1200" y="2080"/>
                  <a:ext cx="1168" cy="1231"/>
                </a:xfrm>
                <a:custGeom>
                  <a:avLst/>
                  <a:gdLst>
                    <a:gd name="T0" fmla="*/ 1056 w 1168"/>
                    <a:gd name="T1" fmla="*/ 240 h 1231"/>
                    <a:gd name="T2" fmla="*/ 992 w 1168"/>
                    <a:gd name="T3" fmla="*/ 176 h 1231"/>
                    <a:gd name="T4" fmla="*/ 912 w 1168"/>
                    <a:gd name="T5" fmla="*/ 112 h 1231"/>
                    <a:gd name="T6" fmla="*/ 816 w 1168"/>
                    <a:gd name="T7" fmla="*/ 64 h 1231"/>
                    <a:gd name="T8" fmla="*/ 736 w 1168"/>
                    <a:gd name="T9" fmla="*/ 32 h 1231"/>
                    <a:gd name="T10" fmla="*/ 672 w 1168"/>
                    <a:gd name="T11" fmla="*/ 0 h 1231"/>
                    <a:gd name="T12" fmla="*/ 592 w 1168"/>
                    <a:gd name="T13" fmla="*/ 16 h 1231"/>
                    <a:gd name="T14" fmla="*/ 512 w 1168"/>
                    <a:gd name="T15" fmla="*/ 32 h 1231"/>
                    <a:gd name="T16" fmla="*/ 432 w 1168"/>
                    <a:gd name="T17" fmla="*/ 80 h 1231"/>
                    <a:gd name="T18" fmla="*/ 352 w 1168"/>
                    <a:gd name="T19" fmla="*/ 128 h 1231"/>
                    <a:gd name="T20" fmla="*/ 288 w 1168"/>
                    <a:gd name="T21" fmla="*/ 176 h 1231"/>
                    <a:gd name="T22" fmla="*/ 240 w 1168"/>
                    <a:gd name="T23" fmla="*/ 256 h 1231"/>
                    <a:gd name="T24" fmla="*/ 240 w 1168"/>
                    <a:gd name="T25" fmla="*/ 336 h 1231"/>
                    <a:gd name="T26" fmla="*/ 208 w 1168"/>
                    <a:gd name="T27" fmla="*/ 432 h 1231"/>
                    <a:gd name="T28" fmla="*/ 160 w 1168"/>
                    <a:gd name="T29" fmla="*/ 512 h 1231"/>
                    <a:gd name="T30" fmla="*/ 96 w 1168"/>
                    <a:gd name="T31" fmla="*/ 592 h 1231"/>
                    <a:gd name="T32" fmla="*/ 32 w 1168"/>
                    <a:gd name="T33" fmla="*/ 703 h 1231"/>
                    <a:gd name="T34" fmla="*/ 0 w 1168"/>
                    <a:gd name="T35" fmla="*/ 815 h 1231"/>
                    <a:gd name="T36" fmla="*/ 0 w 1168"/>
                    <a:gd name="T37" fmla="*/ 927 h 1231"/>
                    <a:gd name="T38" fmla="*/ 16 w 1168"/>
                    <a:gd name="T39" fmla="*/ 1023 h 1231"/>
                    <a:gd name="T40" fmla="*/ 48 w 1168"/>
                    <a:gd name="T41" fmla="*/ 1103 h 1231"/>
                    <a:gd name="T42" fmla="*/ 112 w 1168"/>
                    <a:gd name="T43" fmla="*/ 1199 h 1231"/>
                    <a:gd name="T44" fmla="*/ 192 w 1168"/>
                    <a:gd name="T45" fmla="*/ 1231 h 1231"/>
                    <a:gd name="T46" fmla="*/ 272 w 1168"/>
                    <a:gd name="T47" fmla="*/ 1231 h 1231"/>
                    <a:gd name="T48" fmla="*/ 368 w 1168"/>
                    <a:gd name="T49" fmla="*/ 1231 h 1231"/>
                    <a:gd name="T50" fmla="*/ 464 w 1168"/>
                    <a:gd name="T51" fmla="*/ 1215 h 1231"/>
                    <a:gd name="T52" fmla="*/ 544 w 1168"/>
                    <a:gd name="T53" fmla="*/ 1183 h 1231"/>
                    <a:gd name="T54" fmla="*/ 608 w 1168"/>
                    <a:gd name="T55" fmla="*/ 1151 h 1231"/>
                    <a:gd name="T56" fmla="*/ 688 w 1168"/>
                    <a:gd name="T57" fmla="*/ 1103 h 1231"/>
                    <a:gd name="T58" fmla="*/ 720 w 1168"/>
                    <a:gd name="T59" fmla="*/ 1039 h 1231"/>
                    <a:gd name="T60" fmla="*/ 768 w 1168"/>
                    <a:gd name="T61" fmla="*/ 975 h 1231"/>
                    <a:gd name="T62" fmla="*/ 832 w 1168"/>
                    <a:gd name="T63" fmla="*/ 895 h 1231"/>
                    <a:gd name="T64" fmla="*/ 896 w 1168"/>
                    <a:gd name="T65" fmla="*/ 831 h 1231"/>
                    <a:gd name="T66" fmla="*/ 960 w 1168"/>
                    <a:gd name="T67" fmla="*/ 783 h 1231"/>
                    <a:gd name="T68" fmla="*/ 1040 w 1168"/>
                    <a:gd name="T69" fmla="*/ 735 h 1231"/>
                    <a:gd name="T70" fmla="*/ 1088 w 1168"/>
                    <a:gd name="T71" fmla="*/ 687 h 1231"/>
                    <a:gd name="T72" fmla="*/ 1136 w 1168"/>
                    <a:gd name="T73" fmla="*/ 592 h 1231"/>
                    <a:gd name="T74" fmla="*/ 1152 w 1168"/>
                    <a:gd name="T75" fmla="*/ 528 h 1231"/>
                    <a:gd name="T76" fmla="*/ 1168 w 1168"/>
                    <a:gd name="T77" fmla="*/ 464 h 1231"/>
                    <a:gd name="T78" fmla="*/ 1152 w 1168"/>
                    <a:gd name="T79" fmla="*/ 400 h 1231"/>
                    <a:gd name="T80" fmla="*/ 1136 w 1168"/>
                    <a:gd name="T81" fmla="*/ 352 h 1231"/>
                    <a:gd name="T82" fmla="*/ 1104 w 1168"/>
                    <a:gd name="T83" fmla="*/ 304 h 1231"/>
                    <a:gd name="T84" fmla="*/ 1072 w 1168"/>
                    <a:gd name="T85" fmla="*/ 256 h 123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168"/>
                    <a:gd name="T130" fmla="*/ 0 h 1231"/>
                    <a:gd name="T131" fmla="*/ 1168 w 1168"/>
                    <a:gd name="T132" fmla="*/ 1231 h 123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168" h="1231">
                      <a:moveTo>
                        <a:pt x="1088" y="288"/>
                      </a:moveTo>
                      <a:lnTo>
                        <a:pt x="1072" y="272"/>
                      </a:lnTo>
                      <a:lnTo>
                        <a:pt x="1056" y="240"/>
                      </a:lnTo>
                      <a:lnTo>
                        <a:pt x="1040" y="224"/>
                      </a:lnTo>
                      <a:lnTo>
                        <a:pt x="1024" y="208"/>
                      </a:lnTo>
                      <a:lnTo>
                        <a:pt x="992" y="176"/>
                      </a:lnTo>
                      <a:lnTo>
                        <a:pt x="976" y="160"/>
                      </a:lnTo>
                      <a:lnTo>
                        <a:pt x="944" y="144"/>
                      </a:lnTo>
                      <a:lnTo>
                        <a:pt x="912" y="112"/>
                      </a:lnTo>
                      <a:lnTo>
                        <a:pt x="880" y="96"/>
                      </a:lnTo>
                      <a:lnTo>
                        <a:pt x="848" y="80"/>
                      </a:lnTo>
                      <a:lnTo>
                        <a:pt x="816" y="64"/>
                      </a:lnTo>
                      <a:lnTo>
                        <a:pt x="784" y="48"/>
                      </a:lnTo>
                      <a:lnTo>
                        <a:pt x="768" y="32"/>
                      </a:lnTo>
                      <a:lnTo>
                        <a:pt x="736" y="32"/>
                      </a:lnTo>
                      <a:lnTo>
                        <a:pt x="704" y="16"/>
                      </a:lnTo>
                      <a:lnTo>
                        <a:pt x="688" y="16"/>
                      </a:lnTo>
                      <a:lnTo>
                        <a:pt x="672" y="0"/>
                      </a:lnTo>
                      <a:lnTo>
                        <a:pt x="640" y="0"/>
                      </a:lnTo>
                      <a:lnTo>
                        <a:pt x="624" y="0"/>
                      </a:lnTo>
                      <a:lnTo>
                        <a:pt x="592" y="16"/>
                      </a:lnTo>
                      <a:lnTo>
                        <a:pt x="560" y="16"/>
                      </a:lnTo>
                      <a:lnTo>
                        <a:pt x="544" y="32"/>
                      </a:lnTo>
                      <a:lnTo>
                        <a:pt x="512" y="32"/>
                      </a:lnTo>
                      <a:lnTo>
                        <a:pt x="480" y="48"/>
                      </a:lnTo>
                      <a:lnTo>
                        <a:pt x="464" y="64"/>
                      </a:lnTo>
                      <a:lnTo>
                        <a:pt x="432" y="80"/>
                      </a:lnTo>
                      <a:lnTo>
                        <a:pt x="400" y="96"/>
                      </a:lnTo>
                      <a:lnTo>
                        <a:pt x="384" y="112"/>
                      </a:lnTo>
                      <a:lnTo>
                        <a:pt x="352" y="128"/>
                      </a:lnTo>
                      <a:lnTo>
                        <a:pt x="336" y="144"/>
                      </a:lnTo>
                      <a:lnTo>
                        <a:pt x="304" y="160"/>
                      </a:lnTo>
                      <a:lnTo>
                        <a:pt x="288" y="176"/>
                      </a:lnTo>
                      <a:lnTo>
                        <a:pt x="272" y="208"/>
                      </a:lnTo>
                      <a:lnTo>
                        <a:pt x="256" y="224"/>
                      </a:lnTo>
                      <a:lnTo>
                        <a:pt x="240" y="256"/>
                      </a:lnTo>
                      <a:lnTo>
                        <a:pt x="240" y="272"/>
                      </a:lnTo>
                      <a:lnTo>
                        <a:pt x="240" y="304"/>
                      </a:lnTo>
                      <a:lnTo>
                        <a:pt x="240" y="336"/>
                      </a:lnTo>
                      <a:lnTo>
                        <a:pt x="224" y="368"/>
                      </a:lnTo>
                      <a:lnTo>
                        <a:pt x="224" y="400"/>
                      </a:lnTo>
                      <a:lnTo>
                        <a:pt x="208" y="432"/>
                      </a:lnTo>
                      <a:lnTo>
                        <a:pt x="192" y="448"/>
                      </a:lnTo>
                      <a:lnTo>
                        <a:pt x="192" y="480"/>
                      </a:lnTo>
                      <a:lnTo>
                        <a:pt x="160" y="512"/>
                      </a:lnTo>
                      <a:lnTo>
                        <a:pt x="144" y="528"/>
                      </a:lnTo>
                      <a:lnTo>
                        <a:pt x="128" y="560"/>
                      </a:lnTo>
                      <a:lnTo>
                        <a:pt x="96" y="592"/>
                      </a:lnTo>
                      <a:lnTo>
                        <a:pt x="64" y="624"/>
                      </a:lnTo>
                      <a:lnTo>
                        <a:pt x="48" y="671"/>
                      </a:lnTo>
                      <a:lnTo>
                        <a:pt x="32" y="703"/>
                      </a:lnTo>
                      <a:lnTo>
                        <a:pt x="16" y="751"/>
                      </a:lnTo>
                      <a:lnTo>
                        <a:pt x="0" y="783"/>
                      </a:lnTo>
                      <a:lnTo>
                        <a:pt x="0" y="815"/>
                      </a:lnTo>
                      <a:lnTo>
                        <a:pt x="0" y="847"/>
                      </a:lnTo>
                      <a:lnTo>
                        <a:pt x="0" y="895"/>
                      </a:lnTo>
                      <a:lnTo>
                        <a:pt x="0" y="927"/>
                      </a:lnTo>
                      <a:lnTo>
                        <a:pt x="0" y="959"/>
                      </a:lnTo>
                      <a:lnTo>
                        <a:pt x="16" y="991"/>
                      </a:lnTo>
                      <a:lnTo>
                        <a:pt x="16" y="1023"/>
                      </a:lnTo>
                      <a:lnTo>
                        <a:pt x="32" y="1055"/>
                      </a:lnTo>
                      <a:lnTo>
                        <a:pt x="32" y="1087"/>
                      </a:lnTo>
                      <a:lnTo>
                        <a:pt x="48" y="1103"/>
                      </a:lnTo>
                      <a:lnTo>
                        <a:pt x="64" y="1135"/>
                      </a:lnTo>
                      <a:lnTo>
                        <a:pt x="96" y="1167"/>
                      </a:lnTo>
                      <a:lnTo>
                        <a:pt x="112" y="1199"/>
                      </a:lnTo>
                      <a:lnTo>
                        <a:pt x="144" y="1215"/>
                      </a:lnTo>
                      <a:lnTo>
                        <a:pt x="176" y="1231"/>
                      </a:lnTo>
                      <a:lnTo>
                        <a:pt x="192" y="1231"/>
                      </a:lnTo>
                      <a:lnTo>
                        <a:pt x="224" y="1231"/>
                      </a:lnTo>
                      <a:lnTo>
                        <a:pt x="240" y="1231"/>
                      </a:lnTo>
                      <a:lnTo>
                        <a:pt x="272" y="1231"/>
                      </a:lnTo>
                      <a:lnTo>
                        <a:pt x="304" y="1231"/>
                      </a:lnTo>
                      <a:lnTo>
                        <a:pt x="336" y="1231"/>
                      </a:lnTo>
                      <a:lnTo>
                        <a:pt x="368" y="1231"/>
                      </a:lnTo>
                      <a:lnTo>
                        <a:pt x="400" y="1215"/>
                      </a:lnTo>
                      <a:lnTo>
                        <a:pt x="432" y="1215"/>
                      </a:lnTo>
                      <a:lnTo>
                        <a:pt x="464" y="1215"/>
                      </a:lnTo>
                      <a:lnTo>
                        <a:pt x="496" y="1199"/>
                      </a:lnTo>
                      <a:lnTo>
                        <a:pt x="512" y="1199"/>
                      </a:lnTo>
                      <a:lnTo>
                        <a:pt x="544" y="1183"/>
                      </a:lnTo>
                      <a:lnTo>
                        <a:pt x="560" y="1183"/>
                      </a:lnTo>
                      <a:lnTo>
                        <a:pt x="592" y="1167"/>
                      </a:lnTo>
                      <a:lnTo>
                        <a:pt x="608" y="1151"/>
                      </a:lnTo>
                      <a:lnTo>
                        <a:pt x="640" y="1151"/>
                      </a:lnTo>
                      <a:lnTo>
                        <a:pt x="656" y="1119"/>
                      </a:lnTo>
                      <a:lnTo>
                        <a:pt x="688" y="1103"/>
                      </a:lnTo>
                      <a:lnTo>
                        <a:pt x="704" y="1087"/>
                      </a:lnTo>
                      <a:lnTo>
                        <a:pt x="704" y="1055"/>
                      </a:lnTo>
                      <a:lnTo>
                        <a:pt x="720" y="1039"/>
                      </a:lnTo>
                      <a:lnTo>
                        <a:pt x="736" y="1023"/>
                      </a:lnTo>
                      <a:lnTo>
                        <a:pt x="752" y="991"/>
                      </a:lnTo>
                      <a:lnTo>
                        <a:pt x="768" y="975"/>
                      </a:lnTo>
                      <a:lnTo>
                        <a:pt x="784" y="943"/>
                      </a:lnTo>
                      <a:lnTo>
                        <a:pt x="800" y="911"/>
                      </a:lnTo>
                      <a:lnTo>
                        <a:pt x="832" y="895"/>
                      </a:lnTo>
                      <a:lnTo>
                        <a:pt x="848" y="863"/>
                      </a:lnTo>
                      <a:lnTo>
                        <a:pt x="880" y="847"/>
                      </a:lnTo>
                      <a:lnTo>
                        <a:pt x="896" y="831"/>
                      </a:lnTo>
                      <a:lnTo>
                        <a:pt x="912" y="815"/>
                      </a:lnTo>
                      <a:lnTo>
                        <a:pt x="928" y="799"/>
                      </a:lnTo>
                      <a:lnTo>
                        <a:pt x="960" y="783"/>
                      </a:lnTo>
                      <a:lnTo>
                        <a:pt x="992" y="767"/>
                      </a:lnTo>
                      <a:lnTo>
                        <a:pt x="1008" y="751"/>
                      </a:lnTo>
                      <a:lnTo>
                        <a:pt x="1040" y="735"/>
                      </a:lnTo>
                      <a:lnTo>
                        <a:pt x="1056" y="719"/>
                      </a:lnTo>
                      <a:lnTo>
                        <a:pt x="1072" y="703"/>
                      </a:lnTo>
                      <a:lnTo>
                        <a:pt x="1088" y="687"/>
                      </a:lnTo>
                      <a:lnTo>
                        <a:pt x="1104" y="655"/>
                      </a:lnTo>
                      <a:lnTo>
                        <a:pt x="1120" y="624"/>
                      </a:lnTo>
                      <a:lnTo>
                        <a:pt x="1136" y="592"/>
                      </a:lnTo>
                      <a:lnTo>
                        <a:pt x="1136" y="576"/>
                      </a:lnTo>
                      <a:lnTo>
                        <a:pt x="1152" y="544"/>
                      </a:lnTo>
                      <a:lnTo>
                        <a:pt x="1152" y="528"/>
                      </a:lnTo>
                      <a:lnTo>
                        <a:pt x="1152" y="512"/>
                      </a:lnTo>
                      <a:lnTo>
                        <a:pt x="1168" y="496"/>
                      </a:lnTo>
                      <a:lnTo>
                        <a:pt x="1168" y="464"/>
                      </a:lnTo>
                      <a:lnTo>
                        <a:pt x="1152" y="448"/>
                      </a:lnTo>
                      <a:lnTo>
                        <a:pt x="1152" y="432"/>
                      </a:lnTo>
                      <a:lnTo>
                        <a:pt x="1152" y="400"/>
                      </a:lnTo>
                      <a:lnTo>
                        <a:pt x="1152" y="384"/>
                      </a:lnTo>
                      <a:lnTo>
                        <a:pt x="1152" y="368"/>
                      </a:lnTo>
                      <a:lnTo>
                        <a:pt x="1136" y="352"/>
                      </a:lnTo>
                      <a:lnTo>
                        <a:pt x="1136" y="336"/>
                      </a:lnTo>
                      <a:lnTo>
                        <a:pt x="1120" y="320"/>
                      </a:lnTo>
                      <a:lnTo>
                        <a:pt x="1104" y="304"/>
                      </a:lnTo>
                      <a:lnTo>
                        <a:pt x="1104" y="288"/>
                      </a:lnTo>
                      <a:lnTo>
                        <a:pt x="1088" y="272"/>
                      </a:lnTo>
                      <a:lnTo>
                        <a:pt x="1072" y="256"/>
                      </a:lnTo>
                      <a:lnTo>
                        <a:pt x="1088" y="288"/>
                      </a:lnTo>
                      <a:close/>
                    </a:path>
                  </a:pathLst>
                </a:custGeom>
                <a:solidFill>
                  <a:srgbClr val="518481">
                    <a:alpha val="5882"/>
                  </a:srgbClr>
                </a:solidFill>
                <a:ln w="12700">
                  <a:solidFill>
                    <a:srgbClr val="518481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2" name="Freeform 55"/>
                <p:cNvSpPr>
                  <a:spLocks noChangeAspect="1"/>
                </p:cNvSpPr>
                <p:nvPr/>
              </p:nvSpPr>
              <p:spPr bwMode="auto">
                <a:xfrm>
                  <a:off x="1200" y="2080"/>
                  <a:ext cx="1168" cy="1231"/>
                </a:xfrm>
                <a:custGeom>
                  <a:avLst/>
                  <a:gdLst>
                    <a:gd name="T0" fmla="*/ 1040 w 1168"/>
                    <a:gd name="T1" fmla="*/ 224 h 1231"/>
                    <a:gd name="T2" fmla="*/ 992 w 1168"/>
                    <a:gd name="T3" fmla="*/ 176 h 1231"/>
                    <a:gd name="T4" fmla="*/ 912 w 1168"/>
                    <a:gd name="T5" fmla="*/ 112 h 1231"/>
                    <a:gd name="T6" fmla="*/ 816 w 1168"/>
                    <a:gd name="T7" fmla="*/ 64 h 1231"/>
                    <a:gd name="T8" fmla="*/ 768 w 1168"/>
                    <a:gd name="T9" fmla="*/ 32 h 1231"/>
                    <a:gd name="T10" fmla="*/ 688 w 1168"/>
                    <a:gd name="T11" fmla="*/ 16 h 1231"/>
                    <a:gd name="T12" fmla="*/ 624 w 1168"/>
                    <a:gd name="T13" fmla="*/ 0 h 1231"/>
                    <a:gd name="T14" fmla="*/ 560 w 1168"/>
                    <a:gd name="T15" fmla="*/ 16 h 1231"/>
                    <a:gd name="T16" fmla="*/ 480 w 1168"/>
                    <a:gd name="T17" fmla="*/ 48 h 1231"/>
                    <a:gd name="T18" fmla="*/ 400 w 1168"/>
                    <a:gd name="T19" fmla="*/ 96 h 1231"/>
                    <a:gd name="T20" fmla="*/ 352 w 1168"/>
                    <a:gd name="T21" fmla="*/ 128 h 1231"/>
                    <a:gd name="T22" fmla="*/ 288 w 1168"/>
                    <a:gd name="T23" fmla="*/ 176 h 1231"/>
                    <a:gd name="T24" fmla="*/ 240 w 1168"/>
                    <a:gd name="T25" fmla="*/ 256 h 1231"/>
                    <a:gd name="T26" fmla="*/ 240 w 1168"/>
                    <a:gd name="T27" fmla="*/ 304 h 1231"/>
                    <a:gd name="T28" fmla="*/ 224 w 1168"/>
                    <a:gd name="T29" fmla="*/ 400 h 1231"/>
                    <a:gd name="T30" fmla="*/ 192 w 1168"/>
                    <a:gd name="T31" fmla="*/ 480 h 1231"/>
                    <a:gd name="T32" fmla="*/ 144 w 1168"/>
                    <a:gd name="T33" fmla="*/ 528 h 1231"/>
                    <a:gd name="T34" fmla="*/ 64 w 1168"/>
                    <a:gd name="T35" fmla="*/ 624 h 1231"/>
                    <a:gd name="T36" fmla="*/ 16 w 1168"/>
                    <a:gd name="T37" fmla="*/ 751 h 1231"/>
                    <a:gd name="T38" fmla="*/ 0 w 1168"/>
                    <a:gd name="T39" fmla="*/ 815 h 1231"/>
                    <a:gd name="T40" fmla="*/ 0 w 1168"/>
                    <a:gd name="T41" fmla="*/ 927 h 1231"/>
                    <a:gd name="T42" fmla="*/ 16 w 1168"/>
                    <a:gd name="T43" fmla="*/ 1023 h 1231"/>
                    <a:gd name="T44" fmla="*/ 32 w 1168"/>
                    <a:gd name="T45" fmla="*/ 1087 h 1231"/>
                    <a:gd name="T46" fmla="*/ 96 w 1168"/>
                    <a:gd name="T47" fmla="*/ 1167 h 1231"/>
                    <a:gd name="T48" fmla="*/ 176 w 1168"/>
                    <a:gd name="T49" fmla="*/ 1231 h 1231"/>
                    <a:gd name="T50" fmla="*/ 224 w 1168"/>
                    <a:gd name="T51" fmla="*/ 1231 h 1231"/>
                    <a:gd name="T52" fmla="*/ 304 w 1168"/>
                    <a:gd name="T53" fmla="*/ 1231 h 1231"/>
                    <a:gd name="T54" fmla="*/ 400 w 1168"/>
                    <a:gd name="T55" fmla="*/ 1215 h 1231"/>
                    <a:gd name="T56" fmla="*/ 464 w 1168"/>
                    <a:gd name="T57" fmla="*/ 1215 h 1231"/>
                    <a:gd name="T58" fmla="*/ 544 w 1168"/>
                    <a:gd name="T59" fmla="*/ 1183 h 1231"/>
                    <a:gd name="T60" fmla="*/ 608 w 1168"/>
                    <a:gd name="T61" fmla="*/ 1151 h 1231"/>
                    <a:gd name="T62" fmla="*/ 656 w 1168"/>
                    <a:gd name="T63" fmla="*/ 1119 h 1231"/>
                    <a:gd name="T64" fmla="*/ 704 w 1168"/>
                    <a:gd name="T65" fmla="*/ 1055 h 1231"/>
                    <a:gd name="T66" fmla="*/ 752 w 1168"/>
                    <a:gd name="T67" fmla="*/ 991 h 1231"/>
                    <a:gd name="T68" fmla="*/ 784 w 1168"/>
                    <a:gd name="T69" fmla="*/ 943 h 1231"/>
                    <a:gd name="T70" fmla="*/ 848 w 1168"/>
                    <a:gd name="T71" fmla="*/ 863 h 1231"/>
                    <a:gd name="T72" fmla="*/ 912 w 1168"/>
                    <a:gd name="T73" fmla="*/ 815 h 1231"/>
                    <a:gd name="T74" fmla="*/ 960 w 1168"/>
                    <a:gd name="T75" fmla="*/ 783 h 1231"/>
                    <a:gd name="T76" fmla="*/ 1040 w 1168"/>
                    <a:gd name="T77" fmla="*/ 735 h 1231"/>
                    <a:gd name="T78" fmla="*/ 1088 w 1168"/>
                    <a:gd name="T79" fmla="*/ 687 h 1231"/>
                    <a:gd name="T80" fmla="*/ 1120 w 1168"/>
                    <a:gd name="T81" fmla="*/ 624 h 1231"/>
                    <a:gd name="T82" fmla="*/ 1152 w 1168"/>
                    <a:gd name="T83" fmla="*/ 544 h 1231"/>
                    <a:gd name="T84" fmla="*/ 1168 w 1168"/>
                    <a:gd name="T85" fmla="*/ 496 h 1231"/>
                    <a:gd name="T86" fmla="*/ 1152 w 1168"/>
                    <a:gd name="T87" fmla="*/ 448 h 1231"/>
                    <a:gd name="T88" fmla="*/ 1152 w 1168"/>
                    <a:gd name="T89" fmla="*/ 384 h 1231"/>
                    <a:gd name="T90" fmla="*/ 1136 w 1168"/>
                    <a:gd name="T91" fmla="*/ 336 h 1231"/>
                    <a:gd name="T92" fmla="*/ 1104 w 1168"/>
                    <a:gd name="T93" fmla="*/ 304 h 1231"/>
                    <a:gd name="T94" fmla="*/ 1072 w 1168"/>
                    <a:gd name="T95" fmla="*/ 256 h 123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168"/>
                    <a:gd name="T145" fmla="*/ 0 h 1231"/>
                    <a:gd name="T146" fmla="*/ 1168 w 1168"/>
                    <a:gd name="T147" fmla="*/ 1231 h 123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168" h="1231">
                      <a:moveTo>
                        <a:pt x="1072" y="272"/>
                      </a:moveTo>
                      <a:lnTo>
                        <a:pt x="1072" y="272"/>
                      </a:lnTo>
                      <a:lnTo>
                        <a:pt x="1056" y="240"/>
                      </a:lnTo>
                      <a:lnTo>
                        <a:pt x="1040" y="224"/>
                      </a:lnTo>
                      <a:lnTo>
                        <a:pt x="1024" y="208"/>
                      </a:lnTo>
                      <a:lnTo>
                        <a:pt x="992" y="176"/>
                      </a:lnTo>
                      <a:lnTo>
                        <a:pt x="976" y="160"/>
                      </a:lnTo>
                      <a:lnTo>
                        <a:pt x="944" y="144"/>
                      </a:lnTo>
                      <a:lnTo>
                        <a:pt x="912" y="112"/>
                      </a:lnTo>
                      <a:lnTo>
                        <a:pt x="880" y="96"/>
                      </a:lnTo>
                      <a:lnTo>
                        <a:pt x="848" y="80"/>
                      </a:lnTo>
                      <a:lnTo>
                        <a:pt x="816" y="64"/>
                      </a:lnTo>
                      <a:lnTo>
                        <a:pt x="784" y="48"/>
                      </a:lnTo>
                      <a:lnTo>
                        <a:pt x="768" y="32"/>
                      </a:lnTo>
                      <a:lnTo>
                        <a:pt x="736" y="32"/>
                      </a:lnTo>
                      <a:lnTo>
                        <a:pt x="704" y="16"/>
                      </a:lnTo>
                      <a:lnTo>
                        <a:pt x="688" y="16"/>
                      </a:lnTo>
                      <a:lnTo>
                        <a:pt x="672" y="0"/>
                      </a:lnTo>
                      <a:lnTo>
                        <a:pt x="640" y="0"/>
                      </a:lnTo>
                      <a:lnTo>
                        <a:pt x="624" y="0"/>
                      </a:lnTo>
                      <a:lnTo>
                        <a:pt x="592" y="16"/>
                      </a:lnTo>
                      <a:lnTo>
                        <a:pt x="560" y="16"/>
                      </a:lnTo>
                      <a:lnTo>
                        <a:pt x="544" y="32"/>
                      </a:lnTo>
                      <a:lnTo>
                        <a:pt x="512" y="32"/>
                      </a:lnTo>
                      <a:lnTo>
                        <a:pt x="480" y="48"/>
                      </a:lnTo>
                      <a:lnTo>
                        <a:pt x="464" y="64"/>
                      </a:lnTo>
                      <a:lnTo>
                        <a:pt x="432" y="80"/>
                      </a:lnTo>
                      <a:lnTo>
                        <a:pt x="400" y="96"/>
                      </a:lnTo>
                      <a:lnTo>
                        <a:pt x="384" y="112"/>
                      </a:lnTo>
                      <a:lnTo>
                        <a:pt x="352" y="128"/>
                      </a:lnTo>
                      <a:lnTo>
                        <a:pt x="336" y="144"/>
                      </a:lnTo>
                      <a:lnTo>
                        <a:pt x="304" y="160"/>
                      </a:lnTo>
                      <a:lnTo>
                        <a:pt x="288" y="176"/>
                      </a:lnTo>
                      <a:lnTo>
                        <a:pt x="272" y="208"/>
                      </a:lnTo>
                      <a:lnTo>
                        <a:pt x="256" y="224"/>
                      </a:lnTo>
                      <a:lnTo>
                        <a:pt x="240" y="256"/>
                      </a:lnTo>
                      <a:lnTo>
                        <a:pt x="240" y="272"/>
                      </a:lnTo>
                      <a:lnTo>
                        <a:pt x="240" y="304"/>
                      </a:lnTo>
                      <a:lnTo>
                        <a:pt x="240" y="336"/>
                      </a:lnTo>
                      <a:lnTo>
                        <a:pt x="224" y="368"/>
                      </a:lnTo>
                      <a:lnTo>
                        <a:pt x="224" y="400"/>
                      </a:lnTo>
                      <a:lnTo>
                        <a:pt x="208" y="432"/>
                      </a:lnTo>
                      <a:lnTo>
                        <a:pt x="192" y="448"/>
                      </a:lnTo>
                      <a:lnTo>
                        <a:pt x="192" y="480"/>
                      </a:lnTo>
                      <a:lnTo>
                        <a:pt x="160" y="512"/>
                      </a:lnTo>
                      <a:lnTo>
                        <a:pt x="144" y="528"/>
                      </a:lnTo>
                      <a:lnTo>
                        <a:pt x="128" y="560"/>
                      </a:lnTo>
                      <a:lnTo>
                        <a:pt x="96" y="592"/>
                      </a:lnTo>
                      <a:lnTo>
                        <a:pt x="64" y="624"/>
                      </a:lnTo>
                      <a:lnTo>
                        <a:pt x="48" y="671"/>
                      </a:lnTo>
                      <a:lnTo>
                        <a:pt x="32" y="703"/>
                      </a:lnTo>
                      <a:lnTo>
                        <a:pt x="16" y="751"/>
                      </a:lnTo>
                      <a:lnTo>
                        <a:pt x="0" y="783"/>
                      </a:lnTo>
                      <a:lnTo>
                        <a:pt x="0" y="815"/>
                      </a:lnTo>
                      <a:lnTo>
                        <a:pt x="0" y="847"/>
                      </a:lnTo>
                      <a:lnTo>
                        <a:pt x="0" y="895"/>
                      </a:lnTo>
                      <a:lnTo>
                        <a:pt x="0" y="927"/>
                      </a:lnTo>
                      <a:lnTo>
                        <a:pt x="0" y="959"/>
                      </a:lnTo>
                      <a:lnTo>
                        <a:pt x="16" y="991"/>
                      </a:lnTo>
                      <a:lnTo>
                        <a:pt x="16" y="1023"/>
                      </a:lnTo>
                      <a:lnTo>
                        <a:pt x="32" y="1055"/>
                      </a:lnTo>
                      <a:lnTo>
                        <a:pt x="32" y="1087"/>
                      </a:lnTo>
                      <a:lnTo>
                        <a:pt x="48" y="1103"/>
                      </a:lnTo>
                      <a:lnTo>
                        <a:pt x="64" y="1135"/>
                      </a:lnTo>
                      <a:lnTo>
                        <a:pt x="96" y="1167"/>
                      </a:lnTo>
                      <a:lnTo>
                        <a:pt x="112" y="1199"/>
                      </a:lnTo>
                      <a:lnTo>
                        <a:pt x="144" y="1215"/>
                      </a:lnTo>
                      <a:lnTo>
                        <a:pt x="176" y="1231"/>
                      </a:lnTo>
                      <a:lnTo>
                        <a:pt x="192" y="1231"/>
                      </a:lnTo>
                      <a:lnTo>
                        <a:pt x="224" y="1231"/>
                      </a:lnTo>
                      <a:lnTo>
                        <a:pt x="240" y="1231"/>
                      </a:lnTo>
                      <a:lnTo>
                        <a:pt x="272" y="1231"/>
                      </a:lnTo>
                      <a:lnTo>
                        <a:pt x="304" y="1231"/>
                      </a:lnTo>
                      <a:lnTo>
                        <a:pt x="336" y="1231"/>
                      </a:lnTo>
                      <a:lnTo>
                        <a:pt x="368" y="1231"/>
                      </a:lnTo>
                      <a:lnTo>
                        <a:pt x="400" y="1215"/>
                      </a:lnTo>
                      <a:lnTo>
                        <a:pt x="432" y="1215"/>
                      </a:lnTo>
                      <a:lnTo>
                        <a:pt x="464" y="1215"/>
                      </a:lnTo>
                      <a:lnTo>
                        <a:pt x="496" y="1199"/>
                      </a:lnTo>
                      <a:lnTo>
                        <a:pt x="512" y="1199"/>
                      </a:lnTo>
                      <a:lnTo>
                        <a:pt x="544" y="1183"/>
                      </a:lnTo>
                      <a:lnTo>
                        <a:pt x="560" y="1183"/>
                      </a:lnTo>
                      <a:lnTo>
                        <a:pt x="592" y="1167"/>
                      </a:lnTo>
                      <a:lnTo>
                        <a:pt x="608" y="1151"/>
                      </a:lnTo>
                      <a:lnTo>
                        <a:pt x="640" y="1151"/>
                      </a:lnTo>
                      <a:lnTo>
                        <a:pt x="656" y="1119"/>
                      </a:lnTo>
                      <a:lnTo>
                        <a:pt x="688" y="1103"/>
                      </a:lnTo>
                      <a:lnTo>
                        <a:pt x="704" y="1087"/>
                      </a:lnTo>
                      <a:lnTo>
                        <a:pt x="704" y="1055"/>
                      </a:lnTo>
                      <a:lnTo>
                        <a:pt x="720" y="1039"/>
                      </a:lnTo>
                      <a:lnTo>
                        <a:pt x="736" y="1023"/>
                      </a:lnTo>
                      <a:lnTo>
                        <a:pt x="752" y="991"/>
                      </a:lnTo>
                      <a:lnTo>
                        <a:pt x="768" y="975"/>
                      </a:lnTo>
                      <a:lnTo>
                        <a:pt x="784" y="943"/>
                      </a:lnTo>
                      <a:lnTo>
                        <a:pt x="800" y="911"/>
                      </a:lnTo>
                      <a:lnTo>
                        <a:pt x="832" y="895"/>
                      </a:lnTo>
                      <a:lnTo>
                        <a:pt x="848" y="863"/>
                      </a:lnTo>
                      <a:lnTo>
                        <a:pt x="880" y="847"/>
                      </a:lnTo>
                      <a:lnTo>
                        <a:pt x="896" y="831"/>
                      </a:lnTo>
                      <a:lnTo>
                        <a:pt x="912" y="815"/>
                      </a:lnTo>
                      <a:lnTo>
                        <a:pt x="928" y="799"/>
                      </a:lnTo>
                      <a:lnTo>
                        <a:pt x="960" y="783"/>
                      </a:lnTo>
                      <a:lnTo>
                        <a:pt x="992" y="767"/>
                      </a:lnTo>
                      <a:lnTo>
                        <a:pt x="1008" y="751"/>
                      </a:lnTo>
                      <a:lnTo>
                        <a:pt x="1040" y="735"/>
                      </a:lnTo>
                      <a:lnTo>
                        <a:pt x="1056" y="719"/>
                      </a:lnTo>
                      <a:lnTo>
                        <a:pt x="1072" y="703"/>
                      </a:lnTo>
                      <a:lnTo>
                        <a:pt x="1088" y="687"/>
                      </a:lnTo>
                      <a:lnTo>
                        <a:pt x="1104" y="655"/>
                      </a:lnTo>
                      <a:lnTo>
                        <a:pt x="1120" y="624"/>
                      </a:lnTo>
                      <a:lnTo>
                        <a:pt x="1136" y="592"/>
                      </a:lnTo>
                      <a:lnTo>
                        <a:pt x="1136" y="576"/>
                      </a:lnTo>
                      <a:lnTo>
                        <a:pt x="1152" y="544"/>
                      </a:lnTo>
                      <a:lnTo>
                        <a:pt x="1152" y="528"/>
                      </a:lnTo>
                      <a:lnTo>
                        <a:pt x="1152" y="512"/>
                      </a:lnTo>
                      <a:lnTo>
                        <a:pt x="1168" y="496"/>
                      </a:lnTo>
                      <a:lnTo>
                        <a:pt x="1168" y="464"/>
                      </a:lnTo>
                      <a:lnTo>
                        <a:pt x="1152" y="448"/>
                      </a:lnTo>
                      <a:lnTo>
                        <a:pt x="1152" y="432"/>
                      </a:lnTo>
                      <a:lnTo>
                        <a:pt x="1152" y="400"/>
                      </a:lnTo>
                      <a:lnTo>
                        <a:pt x="1152" y="384"/>
                      </a:lnTo>
                      <a:lnTo>
                        <a:pt x="1152" y="368"/>
                      </a:lnTo>
                      <a:lnTo>
                        <a:pt x="1136" y="352"/>
                      </a:lnTo>
                      <a:lnTo>
                        <a:pt x="1136" y="336"/>
                      </a:lnTo>
                      <a:lnTo>
                        <a:pt x="1120" y="320"/>
                      </a:lnTo>
                      <a:lnTo>
                        <a:pt x="1104" y="304"/>
                      </a:lnTo>
                      <a:lnTo>
                        <a:pt x="1104" y="288"/>
                      </a:lnTo>
                      <a:lnTo>
                        <a:pt x="1088" y="272"/>
                      </a:lnTo>
                      <a:lnTo>
                        <a:pt x="1072" y="256"/>
                      </a:lnTo>
                    </a:path>
                  </a:pathLst>
                </a:custGeom>
                <a:noFill/>
                <a:ln w="12700">
                  <a:solidFill>
                    <a:srgbClr val="518481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3" name="Freeform 56"/>
                <p:cNvSpPr>
                  <a:spLocks noChangeAspect="1"/>
                </p:cNvSpPr>
                <p:nvPr/>
              </p:nvSpPr>
              <p:spPr bwMode="auto">
                <a:xfrm>
                  <a:off x="1216" y="2096"/>
                  <a:ext cx="1120" cy="1199"/>
                </a:xfrm>
                <a:custGeom>
                  <a:avLst/>
                  <a:gdLst>
                    <a:gd name="T0" fmla="*/ 1040 w 1120"/>
                    <a:gd name="T1" fmla="*/ 256 h 1199"/>
                    <a:gd name="T2" fmla="*/ 992 w 1120"/>
                    <a:gd name="T3" fmla="*/ 208 h 1199"/>
                    <a:gd name="T4" fmla="*/ 912 w 1120"/>
                    <a:gd name="T5" fmla="*/ 144 h 1199"/>
                    <a:gd name="T6" fmla="*/ 832 w 1120"/>
                    <a:gd name="T7" fmla="*/ 96 h 1199"/>
                    <a:gd name="T8" fmla="*/ 736 w 1120"/>
                    <a:gd name="T9" fmla="*/ 32 h 1199"/>
                    <a:gd name="T10" fmla="*/ 672 w 1120"/>
                    <a:gd name="T11" fmla="*/ 16 h 1199"/>
                    <a:gd name="T12" fmla="*/ 608 w 1120"/>
                    <a:gd name="T13" fmla="*/ 16 h 1199"/>
                    <a:gd name="T14" fmla="*/ 528 w 1120"/>
                    <a:gd name="T15" fmla="*/ 32 h 1199"/>
                    <a:gd name="T16" fmla="*/ 448 w 1120"/>
                    <a:gd name="T17" fmla="*/ 64 h 1199"/>
                    <a:gd name="T18" fmla="*/ 368 w 1120"/>
                    <a:gd name="T19" fmla="*/ 112 h 1199"/>
                    <a:gd name="T20" fmla="*/ 304 w 1120"/>
                    <a:gd name="T21" fmla="*/ 160 h 1199"/>
                    <a:gd name="T22" fmla="*/ 256 w 1120"/>
                    <a:gd name="T23" fmla="*/ 224 h 1199"/>
                    <a:gd name="T24" fmla="*/ 224 w 1120"/>
                    <a:gd name="T25" fmla="*/ 304 h 1199"/>
                    <a:gd name="T26" fmla="*/ 208 w 1120"/>
                    <a:gd name="T27" fmla="*/ 384 h 1199"/>
                    <a:gd name="T28" fmla="*/ 176 w 1120"/>
                    <a:gd name="T29" fmla="*/ 464 h 1199"/>
                    <a:gd name="T30" fmla="*/ 128 w 1120"/>
                    <a:gd name="T31" fmla="*/ 544 h 1199"/>
                    <a:gd name="T32" fmla="*/ 48 w 1120"/>
                    <a:gd name="T33" fmla="*/ 655 h 1199"/>
                    <a:gd name="T34" fmla="*/ 0 w 1120"/>
                    <a:gd name="T35" fmla="*/ 767 h 1199"/>
                    <a:gd name="T36" fmla="*/ 0 w 1120"/>
                    <a:gd name="T37" fmla="*/ 863 h 1199"/>
                    <a:gd name="T38" fmla="*/ 16 w 1120"/>
                    <a:gd name="T39" fmla="*/ 959 h 1199"/>
                    <a:gd name="T40" fmla="*/ 32 w 1120"/>
                    <a:gd name="T41" fmla="*/ 1055 h 1199"/>
                    <a:gd name="T42" fmla="*/ 96 w 1120"/>
                    <a:gd name="T43" fmla="*/ 1135 h 1199"/>
                    <a:gd name="T44" fmla="*/ 176 w 1120"/>
                    <a:gd name="T45" fmla="*/ 1199 h 1199"/>
                    <a:gd name="T46" fmla="*/ 240 w 1120"/>
                    <a:gd name="T47" fmla="*/ 1199 h 1199"/>
                    <a:gd name="T48" fmla="*/ 336 w 1120"/>
                    <a:gd name="T49" fmla="*/ 1199 h 1199"/>
                    <a:gd name="T50" fmla="*/ 416 w 1120"/>
                    <a:gd name="T51" fmla="*/ 1183 h 1199"/>
                    <a:gd name="T52" fmla="*/ 496 w 1120"/>
                    <a:gd name="T53" fmla="*/ 1151 h 1199"/>
                    <a:gd name="T54" fmla="*/ 576 w 1120"/>
                    <a:gd name="T55" fmla="*/ 1135 h 1199"/>
                    <a:gd name="T56" fmla="*/ 640 w 1120"/>
                    <a:gd name="T57" fmla="*/ 1087 h 1199"/>
                    <a:gd name="T58" fmla="*/ 688 w 1120"/>
                    <a:gd name="T59" fmla="*/ 1023 h 1199"/>
                    <a:gd name="T60" fmla="*/ 720 w 1120"/>
                    <a:gd name="T61" fmla="*/ 975 h 1199"/>
                    <a:gd name="T62" fmla="*/ 784 w 1120"/>
                    <a:gd name="T63" fmla="*/ 895 h 1199"/>
                    <a:gd name="T64" fmla="*/ 848 w 1120"/>
                    <a:gd name="T65" fmla="*/ 831 h 1199"/>
                    <a:gd name="T66" fmla="*/ 912 w 1120"/>
                    <a:gd name="T67" fmla="*/ 767 h 1199"/>
                    <a:gd name="T68" fmla="*/ 976 w 1120"/>
                    <a:gd name="T69" fmla="*/ 735 h 1199"/>
                    <a:gd name="T70" fmla="*/ 1040 w 1120"/>
                    <a:gd name="T71" fmla="*/ 687 h 1199"/>
                    <a:gd name="T72" fmla="*/ 1088 w 1120"/>
                    <a:gd name="T73" fmla="*/ 608 h 1199"/>
                    <a:gd name="T74" fmla="*/ 1104 w 1120"/>
                    <a:gd name="T75" fmla="*/ 544 h 1199"/>
                    <a:gd name="T76" fmla="*/ 1120 w 1120"/>
                    <a:gd name="T77" fmla="*/ 480 h 1199"/>
                    <a:gd name="T78" fmla="*/ 1120 w 1120"/>
                    <a:gd name="T79" fmla="*/ 416 h 1199"/>
                    <a:gd name="T80" fmla="*/ 1120 w 1120"/>
                    <a:gd name="T81" fmla="*/ 368 h 1199"/>
                    <a:gd name="T82" fmla="*/ 1088 w 1120"/>
                    <a:gd name="T83" fmla="*/ 304 h 1199"/>
                    <a:gd name="T84" fmla="*/ 1056 w 1120"/>
                    <a:gd name="T85" fmla="*/ 272 h 119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120"/>
                    <a:gd name="T130" fmla="*/ 0 h 1199"/>
                    <a:gd name="T131" fmla="*/ 1120 w 1120"/>
                    <a:gd name="T132" fmla="*/ 1199 h 119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120" h="1199">
                      <a:moveTo>
                        <a:pt x="1056" y="288"/>
                      </a:moveTo>
                      <a:lnTo>
                        <a:pt x="1056" y="272"/>
                      </a:lnTo>
                      <a:lnTo>
                        <a:pt x="1040" y="256"/>
                      </a:lnTo>
                      <a:lnTo>
                        <a:pt x="1024" y="240"/>
                      </a:lnTo>
                      <a:lnTo>
                        <a:pt x="1008" y="224"/>
                      </a:lnTo>
                      <a:lnTo>
                        <a:pt x="992" y="208"/>
                      </a:lnTo>
                      <a:lnTo>
                        <a:pt x="960" y="176"/>
                      </a:lnTo>
                      <a:lnTo>
                        <a:pt x="944" y="160"/>
                      </a:lnTo>
                      <a:lnTo>
                        <a:pt x="912" y="144"/>
                      </a:lnTo>
                      <a:lnTo>
                        <a:pt x="880" y="112"/>
                      </a:lnTo>
                      <a:lnTo>
                        <a:pt x="864" y="96"/>
                      </a:lnTo>
                      <a:lnTo>
                        <a:pt x="832" y="96"/>
                      </a:lnTo>
                      <a:lnTo>
                        <a:pt x="800" y="64"/>
                      </a:lnTo>
                      <a:lnTo>
                        <a:pt x="768" y="48"/>
                      </a:lnTo>
                      <a:lnTo>
                        <a:pt x="736" y="32"/>
                      </a:lnTo>
                      <a:lnTo>
                        <a:pt x="720" y="32"/>
                      </a:lnTo>
                      <a:lnTo>
                        <a:pt x="688" y="16"/>
                      </a:lnTo>
                      <a:lnTo>
                        <a:pt x="672" y="16"/>
                      </a:lnTo>
                      <a:lnTo>
                        <a:pt x="640" y="16"/>
                      </a:lnTo>
                      <a:lnTo>
                        <a:pt x="624" y="0"/>
                      </a:lnTo>
                      <a:lnTo>
                        <a:pt x="608" y="16"/>
                      </a:lnTo>
                      <a:lnTo>
                        <a:pt x="576" y="16"/>
                      </a:lnTo>
                      <a:lnTo>
                        <a:pt x="544" y="16"/>
                      </a:lnTo>
                      <a:lnTo>
                        <a:pt x="528" y="32"/>
                      </a:lnTo>
                      <a:lnTo>
                        <a:pt x="496" y="48"/>
                      </a:lnTo>
                      <a:lnTo>
                        <a:pt x="480" y="48"/>
                      </a:lnTo>
                      <a:lnTo>
                        <a:pt x="448" y="64"/>
                      </a:lnTo>
                      <a:lnTo>
                        <a:pt x="416" y="80"/>
                      </a:lnTo>
                      <a:lnTo>
                        <a:pt x="400" y="96"/>
                      </a:lnTo>
                      <a:lnTo>
                        <a:pt x="368" y="112"/>
                      </a:lnTo>
                      <a:lnTo>
                        <a:pt x="352" y="128"/>
                      </a:lnTo>
                      <a:lnTo>
                        <a:pt x="320" y="144"/>
                      </a:lnTo>
                      <a:lnTo>
                        <a:pt x="304" y="160"/>
                      </a:lnTo>
                      <a:lnTo>
                        <a:pt x="272" y="176"/>
                      </a:lnTo>
                      <a:lnTo>
                        <a:pt x="272" y="192"/>
                      </a:lnTo>
                      <a:lnTo>
                        <a:pt x="256" y="224"/>
                      </a:lnTo>
                      <a:lnTo>
                        <a:pt x="240" y="240"/>
                      </a:lnTo>
                      <a:lnTo>
                        <a:pt x="240" y="272"/>
                      </a:lnTo>
                      <a:lnTo>
                        <a:pt x="224" y="304"/>
                      </a:lnTo>
                      <a:lnTo>
                        <a:pt x="224" y="336"/>
                      </a:lnTo>
                      <a:lnTo>
                        <a:pt x="224" y="368"/>
                      </a:lnTo>
                      <a:lnTo>
                        <a:pt x="208" y="384"/>
                      </a:lnTo>
                      <a:lnTo>
                        <a:pt x="208" y="416"/>
                      </a:lnTo>
                      <a:lnTo>
                        <a:pt x="192" y="448"/>
                      </a:lnTo>
                      <a:lnTo>
                        <a:pt x="176" y="464"/>
                      </a:lnTo>
                      <a:lnTo>
                        <a:pt x="160" y="496"/>
                      </a:lnTo>
                      <a:lnTo>
                        <a:pt x="144" y="512"/>
                      </a:lnTo>
                      <a:lnTo>
                        <a:pt x="128" y="544"/>
                      </a:lnTo>
                      <a:lnTo>
                        <a:pt x="96" y="576"/>
                      </a:lnTo>
                      <a:lnTo>
                        <a:pt x="64" y="608"/>
                      </a:lnTo>
                      <a:lnTo>
                        <a:pt x="48" y="655"/>
                      </a:lnTo>
                      <a:lnTo>
                        <a:pt x="32" y="687"/>
                      </a:lnTo>
                      <a:lnTo>
                        <a:pt x="16" y="719"/>
                      </a:lnTo>
                      <a:lnTo>
                        <a:pt x="0" y="767"/>
                      </a:lnTo>
                      <a:lnTo>
                        <a:pt x="0" y="799"/>
                      </a:lnTo>
                      <a:lnTo>
                        <a:pt x="0" y="831"/>
                      </a:lnTo>
                      <a:lnTo>
                        <a:pt x="0" y="863"/>
                      </a:lnTo>
                      <a:lnTo>
                        <a:pt x="0" y="895"/>
                      </a:lnTo>
                      <a:lnTo>
                        <a:pt x="0" y="927"/>
                      </a:lnTo>
                      <a:lnTo>
                        <a:pt x="16" y="959"/>
                      </a:lnTo>
                      <a:lnTo>
                        <a:pt x="16" y="991"/>
                      </a:lnTo>
                      <a:lnTo>
                        <a:pt x="32" y="1023"/>
                      </a:lnTo>
                      <a:lnTo>
                        <a:pt x="32" y="1055"/>
                      </a:lnTo>
                      <a:lnTo>
                        <a:pt x="48" y="1071"/>
                      </a:lnTo>
                      <a:lnTo>
                        <a:pt x="64" y="1103"/>
                      </a:lnTo>
                      <a:lnTo>
                        <a:pt x="96" y="1135"/>
                      </a:lnTo>
                      <a:lnTo>
                        <a:pt x="112" y="1151"/>
                      </a:lnTo>
                      <a:lnTo>
                        <a:pt x="144" y="1183"/>
                      </a:lnTo>
                      <a:lnTo>
                        <a:pt x="176" y="1199"/>
                      </a:lnTo>
                      <a:lnTo>
                        <a:pt x="192" y="1199"/>
                      </a:lnTo>
                      <a:lnTo>
                        <a:pt x="208" y="1199"/>
                      </a:lnTo>
                      <a:lnTo>
                        <a:pt x="240" y="1199"/>
                      </a:lnTo>
                      <a:lnTo>
                        <a:pt x="272" y="1199"/>
                      </a:lnTo>
                      <a:lnTo>
                        <a:pt x="304" y="1199"/>
                      </a:lnTo>
                      <a:lnTo>
                        <a:pt x="336" y="1199"/>
                      </a:lnTo>
                      <a:lnTo>
                        <a:pt x="368" y="1183"/>
                      </a:lnTo>
                      <a:lnTo>
                        <a:pt x="384" y="1183"/>
                      </a:lnTo>
                      <a:lnTo>
                        <a:pt x="416" y="1183"/>
                      </a:lnTo>
                      <a:lnTo>
                        <a:pt x="448" y="1167"/>
                      </a:lnTo>
                      <a:lnTo>
                        <a:pt x="480" y="1167"/>
                      </a:lnTo>
                      <a:lnTo>
                        <a:pt x="496" y="1151"/>
                      </a:lnTo>
                      <a:lnTo>
                        <a:pt x="528" y="1151"/>
                      </a:lnTo>
                      <a:lnTo>
                        <a:pt x="544" y="1135"/>
                      </a:lnTo>
                      <a:lnTo>
                        <a:pt x="576" y="1135"/>
                      </a:lnTo>
                      <a:lnTo>
                        <a:pt x="592" y="1119"/>
                      </a:lnTo>
                      <a:lnTo>
                        <a:pt x="624" y="1103"/>
                      </a:lnTo>
                      <a:lnTo>
                        <a:pt x="640" y="1087"/>
                      </a:lnTo>
                      <a:lnTo>
                        <a:pt x="656" y="1071"/>
                      </a:lnTo>
                      <a:lnTo>
                        <a:pt x="672" y="1055"/>
                      </a:lnTo>
                      <a:lnTo>
                        <a:pt x="688" y="1023"/>
                      </a:lnTo>
                      <a:lnTo>
                        <a:pt x="704" y="1007"/>
                      </a:lnTo>
                      <a:lnTo>
                        <a:pt x="704" y="991"/>
                      </a:lnTo>
                      <a:lnTo>
                        <a:pt x="720" y="975"/>
                      </a:lnTo>
                      <a:lnTo>
                        <a:pt x="736" y="943"/>
                      </a:lnTo>
                      <a:lnTo>
                        <a:pt x="768" y="911"/>
                      </a:lnTo>
                      <a:lnTo>
                        <a:pt x="784" y="895"/>
                      </a:lnTo>
                      <a:lnTo>
                        <a:pt x="800" y="863"/>
                      </a:lnTo>
                      <a:lnTo>
                        <a:pt x="832" y="847"/>
                      </a:lnTo>
                      <a:lnTo>
                        <a:pt x="848" y="831"/>
                      </a:lnTo>
                      <a:lnTo>
                        <a:pt x="864" y="815"/>
                      </a:lnTo>
                      <a:lnTo>
                        <a:pt x="880" y="783"/>
                      </a:lnTo>
                      <a:lnTo>
                        <a:pt x="912" y="767"/>
                      </a:lnTo>
                      <a:lnTo>
                        <a:pt x="928" y="767"/>
                      </a:lnTo>
                      <a:lnTo>
                        <a:pt x="960" y="751"/>
                      </a:lnTo>
                      <a:lnTo>
                        <a:pt x="976" y="735"/>
                      </a:lnTo>
                      <a:lnTo>
                        <a:pt x="1008" y="719"/>
                      </a:lnTo>
                      <a:lnTo>
                        <a:pt x="1024" y="703"/>
                      </a:lnTo>
                      <a:lnTo>
                        <a:pt x="1040" y="687"/>
                      </a:lnTo>
                      <a:lnTo>
                        <a:pt x="1056" y="655"/>
                      </a:lnTo>
                      <a:lnTo>
                        <a:pt x="1072" y="639"/>
                      </a:lnTo>
                      <a:lnTo>
                        <a:pt x="1088" y="608"/>
                      </a:lnTo>
                      <a:lnTo>
                        <a:pt x="1088" y="576"/>
                      </a:lnTo>
                      <a:lnTo>
                        <a:pt x="1104" y="560"/>
                      </a:lnTo>
                      <a:lnTo>
                        <a:pt x="1104" y="544"/>
                      </a:lnTo>
                      <a:lnTo>
                        <a:pt x="1120" y="512"/>
                      </a:lnTo>
                      <a:lnTo>
                        <a:pt x="1120" y="496"/>
                      </a:lnTo>
                      <a:lnTo>
                        <a:pt x="1120" y="480"/>
                      </a:lnTo>
                      <a:lnTo>
                        <a:pt x="1120" y="464"/>
                      </a:lnTo>
                      <a:lnTo>
                        <a:pt x="1120" y="432"/>
                      </a:lnTo>
                      <a:lnTo>
                        <a:pt x="1120" y="416"/>
                      </a:lnTo>
                      <a:lnTo>
                        <a:pt x="1120" y="400"/>
                      </a:lnTo>
                      <a:lnTo>
                        <a:pt x="1120" y="384"/>
                      </a:lnTo>
                      <a:lnTo>
                        <a:pt x="1120" y="368"/>
                      </a:lnTo>
                      <a:lnTo>
                        <a:pt x="1104" y="352"/>
                      </a:lnTo>
                      <a:lnTo>
                        <a:pt x="1104" y="320"/>
                      </a:lnTo>
                      <a:lnTo>
                        <a:pt x="1088" y="304"/>
                      </a:lnTo>
                      <a:lnTo>
                        <a:pt x="1072" y="304"/>
                      </a:lnTo>
                      <a:lnTo>
                        <a:pt x="1072" y="288"/>
                      </a:lnTo>
                      <a:lnTo>
                        <a:pt x="1056" y="272"/>
                      </a:lnTo>
                      <a:lnTo>
                        <a:pt x="1040" y="256"/>
                      </a:lnTo>
                      <a:lnTo>
                        <a:pt x="1056" y="288"/>
                      </a:lnTo>
                      <a:close/>
                    </a:path>
                  </a:pathLst>
                </a:custGeom>
                <a:solidFill>
                  <a:srgbClr val="4E8180">
                    <a:alpha val="5882"/>
                  </a:srgbClr>
                </a:solidFill>
                <a:ln w="12700">
                  <a:solidFill>
                    <a:srgbClr val="4E8180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4" name="Freeform 57"/>
                <p:cNvSpPr>
                  <a:spLocks noChangeAspect="1"/>
                </p:cNvSpPr>
                <p:nvPr/>
              </p:nvSpPr>
              <p:spPr bwMode="auto">
                <a:xfrm>
                  <a:off x="1216" y="2096"/>
                  <a:ext cx="1120" cy="1199"/>
                </a:xfrm>
                <a:custGeom>
                  <a:avLst/>
                  <a:gdLst>
                    <a:gd name="T0" fmla="*/ 1008 w 1120"/>
                    <a:gd name="T1" fmla="*/ 224 h 1199"/>
                    <a:gd name="T2" fmla="*/ 960 w 1120"/>
                    <a:gd name="T3" fmla="*/ 176 h 1199"/>
                    <a:gd name="T4" fmla="*/ 880 w 1120"/>
                    <a:gd name="T5" fmla="*/ 112 h 1199"/>
                    <a:gd name="T6" fmla="*/ 800 w 1120"/>
                    <a:gd name="T7" fmla="*/ 64 h 1199"/>
                    <a:gd name="T8" fmla="*/ 736 w 1120"/>
                    <a:gd name="T9" fmla="*/ 32 h 1199"/>
                    <a:gd name="T10" fmla="*/ 672 w 1120"/>
                    <a:gd name="T11" fmla="*/ 16 h 1199"/>
                    <a:gd name="T12" fmla="*/ 608 w 1120"/>
                    <a:gd name="T13" fmla="*/ 16 h 1199"/>
                    <a:gd name="T14" fmla="*/ 544 w 1120"/>
                    <a:gd name="T15" fmla="*/ 16 h 1199"/>
                    <a:gd name="T16" fmla="*/ 480 w 1120"/>
                    <a:gd name="T17" fmla="*/ 48 h 1199"/>
                    <a:gd name="T18" fmla="*/ 400 w 1120"/>
                    <a:gd name="T19" fmla="*/ 96 h 1199"/>
                    <a:gd name="T20" fmla="*/ 352 w 1120"/>
                    <a:gd name="T21" fmla="*/ 128 h 1199"/>
                    <a:gd name="T22" fmla="*/ 272 w 1120"/>
                    <a:gd name="T23" fmla="*/ 176 h 1199"/>
                    <a:gd name="T24" fmla="*/ 240 w 1120"/>
                    <a:gd name="T25" fmla="*/ 240 h 1199"/>
                    <a:gd name="T26" fmla="*/ 224 w 1120"/>
                    <a:gd name="T27" fmla="*/ 304 h 1199"/>
                    <a:gd name="T28" fmla="*/ 208 w 1120"/>
                    <a:gd name="T29" fmla="*/ 384 h 1199"/>
                    <a:gd name="T30" fmla="*/ 176 w 1120"/>
                    <a:gd name="T31" fmla="*/ 464 h 1199"/>
                    <a:gd name="T32" fmla="*/ 144 w 1120"/>
                    <a:gd name="T33" fmla="*/ 512 h 1199"/>
                    <a:gd name="T34" fmla="*/ 64 w 1120"/>
                    <a:gd name="T35" fmla="*/ 608 h 1199"/>
                    <a:gd name="T36" fmla="*/ 16 w 1120"/>
                    <a:gd name="T37" fmla="*/ 719 h 1199"/>
                    <a:gd name="T38" fmla="*/ 0 w 1120"/>
                    <a:gd name="T39" fmla="*/ 799 h 1199"/>
                    <a:gd name="T40" fmla="*/ 0 w 1120"/>
                    <a:gd name="T41" fmla="*/ 895 h 1199"/>
                    <a:gd name="T42" fmla="*/ 16 w 1120"/>
                    <a:gd name="T43" fmla="*/ 991 h 1199"/>
                    <a:gd name="T44" fmla="*/ 32 w 1120"/>
                    <a:gd name="T45" fmla="*/ 1055 h 1199"/>
                    <a:gd name="T46" fmla="*/ 96 w 1120"/>
                    <a:gd name="T47" fmla="*/ 1135 h 1199"/>
                    <a:gd name="T48" fmla="*/ 176 w 1120"/>
                    <a:gd name="T49" fmla="*/ 1199 h 1199"/>
                    <a:gd name="T50" fmla="*/ 208 w 1120"/>
                    <a:gd name="T51" fmla="*/ 1199 h 1199"/>
                    <a:gd name="T52" fmla="*/ 304 w 1120"/>
                    <a:gd name="T53" fmla="*/ 1199 h 1199"/>
                    <a:gd name="T54" fmla="*/ 384 w 1120"/>
                    <a:gd name="T55" fmla="*/ 1183 h 1199"/>
                    <a:gd name="T56" fmla="*/ 448 w 1120"/>
                    <a:gd name="T57" fmla="*/ 1167 h 1199"/>
                    <a:gd name="T58" fmla="*/ 528 w 1120"/>
                    <a:gd name="T59" fmla="*/ 1151 h 1199"/>
                    <a:gd name="T60" fmla="*/ 592 w 1120"/>
                    <a:gd name="T61" fmla="*/ 1119 h 1199"/>
                    <a:gd name="T62" fmla="*/ 640 w 1120"/>
                    <a:gd name="T63" fmla="*/ 1087 h 1199"/>
                    <a:gd name="T64" fmla="*/ 688 w 1120"/>
                    <a:gd name="T65" fmla="*/ 1023 h 1199"/>
                    <a:gd name="T66" fmla="*/ 720 w 1120"/>
                    <a:gd name="T67" fmla="*/ 975 h 1199"/>
                    <a:gd name="T68" fmla="*/ 768 w 1120"/>
                    <a:gd name="T69" fmla="*/ 911 h 1199"/>
                    <a:gd name="T70" fmla="*/ 832 w 1120"/>
                    <a:gd name="T71" fmla="*/ 847 h 1199"/>
                    <a:gd name="T72" fmla="*/ 880 w 1120"/>
                    <a:gd name="T73" fmla="*/ 783 h 1199"/>
                    <a:gd name="T74" fmla="*/ 928 w 1120"/>
                    <a:gd name="T75" fmla="*/ 767 h 1199"/>
                    <a:gd name="T76" fmla="*/ 1008 w 1120"/>
                    <a:gd name="T77" fmla="*/ 719 h 1199"/>
                    <a:gd name="T78" fmla="*/ 1056 w 1120"/>
                    <a:gd name="T79" fmla="*/ 655 h 1199"/>
                    <a:gd name="T80" fmla="*/ 1088 w 1120"/>
                    <a:gd name="T81" fmla="*/ 608 h 1199"/>
                    <a:gd name="T82" fmla="*/ 1104 w 1120"/>
                    <a:gd name="T83" fmla="*/ 544 h 1199"/>
                    <a:gd name="T84" fmla="*/ 1120 w 1120"/>
                    <a:gd name="T85" fmla="*/ 480 h 1199"/>
                    <a:gd name="T86" fmla="*/ 1120 w 1120"/>
                    <a:gd name="T87" fmla="*/ 432 h 1199"/>
                    <a:gd name="T88" fmla="*/ 1120 w 1120"/>
                    <a:gd name="T89" fmla="*/ 384 h 1199"/>
                    <a:gd name="T90" fmla="*/ 1104 w 1120"/>
                    <a:gd name="T91" fmla="*/ 320 h 1199"/>
                    <a:gd name="T92" fmla="*/ 1072 w 1120"/>
                    <a:gd name="T93" fmla="*/ 304 h 1199"/>
                    <a:gd name="T94" fmla="*/ 1040 w 1120"/>
                    <a:gd name="T95" fmla="*/ 256 h 119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120"/>
                    <a:gd name="T145" fmla="*/ 0 h 1199"/>
                    <a:gd name="T146" fmla="*/ 1120 w 1120"/>
                    <a:gd name="T147" fmla="*/ 1199 h 119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120" h="1199">
                      <a:moveTo>
                        <a:pt x="1040" y="256"/>
                      </a:moveTo>
                      <a:lnTo>
                        <a:pt x="1040" y="256"/>
                      </a:lnTo>
                      <a:lnTo>
                        <a:pt x="1024" y="240"/>
                      </a:lnTo>
                      <a:lnTo>
                        <a:pt x="1008" y="224"/>
                      </a:lnTo>
                      <a:lnTo>
                        <a:pt x="992" y="208"/>
                      </a:lnTo>
                      <a:lnTo>
                        <a:pt x="960" y="176"/>
                      </a:lnTo>
                      <a:lnTo>
                        <a:pt x="944" y="160"/>
                      </a:lnTo>
                      <a:lnTo>
                        <a:pt x="912" y="144"/>
                      </a:lnTo>
                      <a:lnTo>
                        <a:pt x="880" y="112"/>
                      </a:lnTo>
                      <a:lnTo>
                        <a:pt x="864" y="96"/>
                      </a:lnTo>
                      <a:lnTo>
                        <a:pt x="832" y="96"/>
                      </a:lnTo>
                      <a:lnTo>
                        <a:pt x="800" y="64"/>
                      </a:lnTo>
                      <a:lnTo>
                        <a:pt x="768" y="48"/>
                      </a:lnTo>
                      <a:lnTo>
                        <a:pt x="736" y="32"/>
                      </a:lnTo>
                      <a:lnTo>
                        <a:pt x="720" y="32"/>
                      </a:lnTo>
                      <a:lnTo>
                        <a:pt x="688" y="16"/>
                      </a:lnTo>
                      <a:lnTo>
                        <a:pt x="672" y="16"/>
                      </a:lnTo>
                      <a:lnTo>
                        <a:pt x="640" y="16"/>
                      </a:lnTo>
                      <a:lnTo>
                        <a:pt x="624" y="0"/>
                      </a:lnTo>
                      <a:lnTo>
                        <a:pt x="608" y="16"/>
                      </a:lnTo>
                      <a:lnTo>
                        <a:pt x="576" y="16"/>
                      </a:lnTo>
                      <a:lnTo>
                        <a:pt x="544" y="16"/>
                      </a:lnTo>
                      <a:lnTo>
                        <a:pt x="528" y="32"/>
                      </a:lnTo>
                      <a:lnTo>
                        <a:pt x="496" y="48"/>
                      </a:lnTo>
                      <a:lnTo>
                        <a:pt x="480" y="48"/>
                      </a:lnTo>
                      <a:lnTo>
                        <a:pt x="448" y="64"/>
                      </a:lnTo>
                      <a:lnTo>
                        <a:pt x="416" y="80"/>
                      </a:lnTo>
                      <a:lnTo>
                        <a:pt x="400" y="96"/>
                      </a:lnTo>
                      <a:lnTo>
                        <a:pt x="368" y="112"/>
                      </a:lnTo>
                      <a:lnTo>
                        <a:pt x="352" y="128"/>
                      </a:lnTo>
                      <a:lnTo>
                        <a:pt x="320" y="144"/>
                      </a:lnTo>
                      <a:lnTo>
                        <a:pt x="304" y="160"/>
                      </a:lnTo>
                      <a:lnTo>
                        <a:pt x="272" y="176"/>
                      </a:lnTo>
                      <a:lnTo>
                        <a:pt x="272" y="192"/>
                      </a:lnTo>
                      <a:lnTo>
                        <a:pt x="256" y="224"/>
                      </a:lnTo>
                      <a:lnTo>
                        <a:pt x="240" y="240"/>
                      </a:lnTo>
                      <a:lnTo>
                        <a:pt x="240" y="272"/>
                      </a:lnTo>
                      <a:lnTo>
                        <a:pt x="224" y="304"/>
                      </a:lnTo>
                      <a:lnTo>
                        <a:pt x="224" y="336"/>
                      </a:lnTo>
                      <a:lnTo>
                        <a:pt x="224" y="368"/>
                      </a:lnTo>
                      <a:lnTo>
                        <a:pt x="208" y="384"/>
                      </a:lnTo>
                      <a:lnTo>
                        <a:pt x="208" y="416"/>
                      </a:lnTo>
                      <a:lnTo>
                        <a:pt x="192" y="448"/>
                      </a:lnTo>
                      <a:lnTo>
                        <a:pt x="176" y="464"/>
                      </a:lnTo>
                      <a:lnTo>
                        <a:pt x="160" y="496"/>
                      </a:lnTo>
                      <a:lnTo>
                        <a:pt x="144" y="512"/>
                      </a:lnTo>
                      <a:lnTo>
                        <a:pt x="128" y="544"/>
                      </a:lnTo>
                      <a:lnTo>
                        <a:pt x="96" y="576"/>
                      </a:lnTo>
                      <a:lnTo>
                        <a:pt x="64" y="608"/>
                      </a:lnTo>
                      <a:lnTo>
                        <a:pt x="48" y="655"/>
                      </a:lnTo>
                      <a:lnTo>
                        <a:pt x="32" y="687"/>
                      </a:lnTo>
                      <a:lnTo>
                        <a:pt x="16" y="719"/>
                      </a:lnTo>
                      <a:lnTo>
                        <a:pt x="0" y="767"/>
                      </a:lnTo>
                      <a:lnTo>
                        <a:pt x="0" y="799"/>
                      </a:lnTo>
                      <a:lnTo>
                        <a:pt x="0" y="831"/>
                      </a:lnTo>
                      <a:lnTo>
                        <a:pt x="0" y="863"/>
                      </a:lnTo>
                      <a:lnTo>
                        <a:pt x="0" y="895"/>
                      </a:lnTo>
                      <a:lnTo>
                        <a:pt x="0" y="927"/>
                      </a:lnTo>
                      <a:lnTo>
                        <a:pt x="16" y="959"/>
                      </a:lnTo>
                      <a:lnTo>
                        <a:pt x="16" y="991"/>
                      </a:lnTo>
                      <a:lnTo>
                        <a:pt x="32" y="1023"/>
                      </a:lnTo>
                      <a:lnTo>
                        <a:pt x="32" y="1055"/>
                      </a:lnTo>
                      <a:lnTo>
                        <a:pt x="48" y="1071"/>
                      </a:lnTo>
                      <a:lnTo>
                        <a:pt x="64" y="1103"/>
                      </a:lnTo>
                      <a:lnTo>
                        <a:pt x="96" y="1135"/>
                      </a:lnTo>
                      <a:lnTo>
                        <a:pt x="112" y="1151"/>
                      </a:lnTo>
                      <a:lnTo>
                        <a:pt x="144" y="1183"/>
                      </a:lnTo>
                      <a:lnTo>
                        <a:pt x="176" y="1199"/>
                      </a:lnTo>
                      <a:lnTo>
                        <a:pt x="192" y="1199"/>
                      </a:lnTo>
                      <a:lnTo>
                        <a:pt x="208" y="1199"/>
                      </a:lnTo>
                      <a:lnTo>
                        <a:pt x="240" y="1199"/>
                      </a:lnTo>
                      <a:lnTo>
                        <a:pt x="272" y="1199"/>
                      </a:lnTo>
                      <a:lnTo>
                        <a:pt x="304" y="1199"/>
                      </a:lnTo>
                      <a:lnTo>
                        <a:pt x="336" y="1199"/>
                      </a:lnTo>
                      <a:lnTo>
                        <a:pt x="368" y="1183"/>
                      </a:lnTo>
                      <a:lnTo>
                        <a:pt x="384" y="1183"/>
                      </a:lnTo>
                      <a:lnTo>
                        <a:pt x="416" y="1183"/>
                      </a:lnTo>
                      <a:lnTo>
                        <a:pt x="448" y="1167"/>
                      </a:lnTo>
                      <a:lnTo>
                        <a:pt x="480" y="1167"/>
                      </a:lnTo>
                      <a:lnTo>
                        <a:pt x="496" y="1151"/>
                      </a:lnTo>
                      <a:lnTo>
                        <a:pt x="528" y="1151"/>
                      </a:lnTo>
                      <a:lnTo>
                        <a:pt x="544" y="1135"/>
                      </a:lnTo>
                      <a:lnTo>
                        <a:pt x="576" y="1135"/>
                      </a:lnTo>
                      <a:lnTo>
                        <a:pt x="592" y="1119"/>
                      </a:lnTo>
                      <a:lnTo>
                        <a:pt x="624" y="1103"/>
                      </a:lnTo>
                      <a:lnTo>
                        <a:pt x="640" y="1087"/>
                      </a:lnTo>
                      <a:lnTo>
                        <a:pt x="656" y="1071"/>
                      </a:lnTo>
                      <a:lnTo>
                        <a:pt x="672" y="1055"/>
                      </a:lnTo>
                      <a:lnTo>
                        <a:pt x="688" y="1023"/>
                      </a:lnTo>
                      <a:lnTo>
                        <a:pt x="704" y="1007"/>
                      </a:lnTo>
                      <a:lnTo>
                        <a:pt x="704" y="991"/>
                      </a:lnTo>
                      <a:lnTo>
                        <a:pt x="720" y="975"/>
                      </a:lnTo>
                      <a:lnTo>
                        <a:pt x="736" y="943"/>
                      </a:lnTo>
                      <a:lnTo>
                        <a:pt x="768" y="911"/>
                      </a:lnTo>
                      <a:lnTo>
                        <a:pt x="784" y="895"/>
                      </a:lnTo>
                      <a:lnTo>
                        <a:pt x="800" y="863"/>
                      </a:lnTo>
                      <a:lnTo>
                        <a:pt x="832" y="847"/>
                      </a:lnTo>
                      <a:lnTo>
                        <a:pt x="848" y="831"/>
                      </a:lnTo>
                      <a:lnTo>
                        <a:pt x="864" y="815"/>
                      </a:lnTo>
                      <a:lnTo>
                        <a:pt x="880" y="783"/>
                      </a:lnTo>
                      <a:lnTo>
                        <a:pt x="912" y="767"/>
                      </a:lnTo>
                      <a:lnTo>
                        <a:pt x="928" y="767"/>
                      </a:lnTo>
                      <a:lnTo>
                        <a:pt x="960" y="751"/>
                      </a:lnTo>
                      <a:lnTo>
                        <a:pt x="976" y="735"/>
                      </a:lnTo>
                      <a:lnTo>
                        <a:pt x="1008" y="719"/>
                      </a:lnTo>
                      <a:lnTo>
                        <a:pt x="1024" y="703"/>
                      </a:lnTo>
                      <a:lnTo>
                        <a:pt x="1040" y="687"/>
                      </a:lnTo>
                      <a:lnTo>
                        <a:pt x="1056" y="655"/>
                      </a:lnTo>
                      <a:lnTo>
                        <a:pt x="1072" y="639"/>
                      </a:lnTo>
                      <a:lnTo>
                        <a:pt x="1088" y="608"/>
                      </a:lnTo>
                      <a:lnTo>
                        <a:pt x="1088" y="576"/>
                      </a:lnTo>
                      <a:lnTo>
                        <a:pt x="1104" y="560"/>
                      </a:lnTo>
                      <a:lnTo>
                        <a:pt x="1104" y="544"/>
                      </a:lnTo>
                      <a:lnTo>
                        <a:pt x="1120" y="512"/>
                      </a:lnTo>
                      <a:lnTo>
                        <a:pt x="1120" y="496"/>
                      </a:lnTo>
                      <a:lnTo>
                        <a:pt x="1120" y="480"/>
                      </a:lnTo>
                      <a:lnTo>
                        <a:pt x="1120" y="464"/>
                      </a:lnTo>
                      <a:lnTo>
                        <a:pt x="1120" y="432"/>
                      </a:lnTo>
                      <a:lnTo>
                        <a:pt x="1120" y="416"/>
                      </a:lnTo>
                      <a:lnTo>
                        <a:pt x="1120" y="400"/>
                      </a:lnTo>
                      <a:lnTo>
                        <a:pt x="1120" y="384"/>
                      </a:lnTo>
                      <a:lnTo>
                        <a:pt x="1120" y="368"/>
                      </a:lnTo>
                      <a:lnTo>
                        <a:pt x="1104" y="352"/>
                      </a:lnTo>
                      <a:lnTo>
                        <a:pt x="1104" y="320"/>
                      </a:lnTo>
                      <a:lnTo>
                        <a:pt x="1088" y="304"/>
                      </a:lnTo>
                      <a:lnTo>
                        <a:pt x="1072" y="304"/>
                      </a:lnTo>
                      <a:lnTo>
                        <a:pt x="1072" y="288"/>
                      </a:lnTo>
                      <a:lnTo>
                        <a:pt x="1056" y="272"/>
                      </a:lnTo>
                      <a:lnTo>
                        <a:pt x="1040" y="256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4E8180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5" name="Freeform 58"/>
                <p:cNvSpPr>
                  <a:spLocks noChangeAspect="1"/>
                </p:cNvSpPr>
                <p:nvPr/>
              </p:nvSpPr>
              <p:spPr bwMode="auto">
                <a:xfrm>
                  <a:off x="1232" y="2128"/>
                  <a:ext cx="1088" cy="1151"/>
                </a:xfrm>
                <a:custGeom>
                  <a:avLst/>
                  <a:gdLst>
                    <a:gd name="T0" fmla="*/ 992 w 1088"/>
                    <a:gd name="T1" fmla="*/ 224 h 1151"/>
                    <a:gd name="T2" fmla="*/ 928 w 1088"/>
                    <a:gd name="T3" fmla="*/ 160 h 1151"/>
                    <a:gd name="T4" fmla="*/ 864 w 1088"/>
                    <a:gd name="T5" fmla="*/ 112 h 1151"/>
                    <a:gd name="T6" fmla="*/ 768 w 1088"/>
                    <a:gd name="T7" fmla="*/ 64 h 1151"/>
                    <a:gd name="T8" fmla="*/ 688 w 1088"/>
                    <a:gd name="T9" fmla="*/ 16 h 1151"/>
                    <a:gd name="T10" fmla="*/ 624 w 1088"/>
                    <a:gd name="T11" fmla="*/ 0 h 1151"/>
                    <a:gd name="T12" fmla="*/ 560 w 1088"/>
                    <a:gd name="T13" fmla="*/ 0 h 1151"/>
                    <a:gd name="T14" fmla="*/ 480 w 1088"/>
                    <a:gd name="T15" fmla="*/ 32 h 1151"/>
                    <a:gd name="T16" fmla="*/ 416 w 1088"/>
                    <a:gd name="T17" fmla="*/ 64 h 1151"/>
                    <a:gd name="T18" fmla="*/ 336 w 1088"/>
                    <a:gd name="T19" fmla="*/ 112 h 1151"/>
                    <a:gd name="T20" fmla="*/ 272 w 1088"/>
                    <a:gd name="T21" fmla="*/ 160 h 1151"/>
                    <a:gd name="T22" fmla="*/ 240 w 1088"/>
                    <a:gd name="T23" fmla="*/ 224 h 1151"/>
                    <a:gd name="T24" fmla="*/ 224 w 1088"/>
                    <a:gd name="T25" fmla="*/ 304 h 1151"/>
                    <a:gd name="T26" fmla="*/ 208 w 1088"/>
                    <a:gd name="T27" fmla="*/ 384 h 1151"/>
                    <a:gd name="T28" fmla="*/ 160 w 1088"/>
                    <a:gd name="T29" fmla="*/ 464 h 1151"/>
                    <a:gd name="T30" fmla="*/ 96 w 1088"/>
                    <a:gd name="T31" fmla="*/ 544 h 1151"/>
                    <a:gd name="T32" fmla="*/ 32 w 1088"/>
                    <a:gd name="T33" fmla="*/ 655 h 1151"/>
                    <a:gd name="T34" fmla="*/ 0 w 1088"/>
                    <a:gd name="T35" fmla="*/ 751 h 1151"/>
                    <a:gd name="T36" fmla="*/ 0 w 1088"/>
                    <a:gd name="T37" fmla="*/ 863 h 1151"/>
                    <a:gd name="T38" fmla="*/ 16 w 1088"/>
                    <a:gd name="T39" fmla="*/ 943 h 1151"/>
                    <a:gd name="T40" fmla="*/ 48 w 1088"/>
                    <a:gd name="T41" fmla="*/ 1023 h 1151"/>
                    <a:gd name="T42" fmla="*/ 112 w 1088"/>
                    <a:gd name="T43" fmla="*/ 1103 h 1151"/>
                    <a:gd name="T44" fmla="*/ 192 w 1088"/>
                    <a:gd name="T45" fmla="*/ 1151 h 1151"/>
                    <a:gd name="T46" fmla="*/ 256 w 1088"/>
                    <a:gd name="T47" fmla="*/ 1151 h 1151"/>
                    <a:gd name="T48" fmla="*/ 352 w 1088"/>
                    <a:gd name="T49" fmla="*/ 1135 h 1151"/>
                    <a:gd name="T50" fmla="*/ 432 w 1088"/>
                    <a:gd name="T51" fmla="*/ 1119 h 1151"/>
                    <a:gd name="T52" fmla="*/ 512 w 1088"/>
                    <a:gd name="T53" fmla="*/ 1103 h 1151"/>
                    <a:gd name="T54" fmla="*/ 576 w 1088"/>
                    <a:gd name="T55" fmla="*/ 1071 h 1151"/>
                    <a:gd name="T56" fmla="*/ 640 w 1088"/>
                    <a:gd name="T57" fmla="*/ 1023 h 1151"/>
                    <a:gd name="T58" fmla="*/ 672 w 1088"/>
                    <a:gd name="T59" fmla="*/ 959 h 1151"/>
                    <a:gd name="T60" fmla="*/ 720 w 1088"/>
                    <a:gd name="T61" fmla="*/ 895 h 1151"/>
                    <a:gd name="T62" fmla="*/ 784 w 1088"/>
                    <a:gd name="T63" fmla="*/ 831 h 1151"/>
                    <a:gd name="T64" fmla="*/ 848 w 1088"/>
                    <a:gd name="T65" fmla="*/ 767 h 1151"/>
                    <a:gd name="T66" fmla="*/ 896 w 1088"/>
                    <a:gd name="T67" fmla="*/ 719 h 1151"/>
                    <a:gd name="T68" fmla="*/ 976 w 1088"/>
                    <a:gd name="T69" fmla="*/ 687 h 1151"/>
                    <a:gd name="T70" fmla="*/ 1024 w 1088"/>
                    <a:gd name="T71" fmla="*/ 623 h 1151"/>
                    <a:gd name="T72" fmla="*/ 1056 w 1088"/>
                    <a:gd name="T73" fmla="*/ 544 h 1151"/>
                    <a:gd name="T74" fmla="*/ 1088 w 1088"/>
                    <a:gd name="T75" fmla="*/ 480 h 1151"/>
                    <a:gd name="T76" fmla="*/ 1088 w 1088"/>
                    <a:gd name="T77" fmla="*/ 432 h 1151"/>
                    <a:gd name="T78" fmla="*/ 1088 w 1088"/>
                    <a:gd name="T79" fmla="*/ 368 h 1151"/>
                    <a:gd name="T80" fmla="*/ 1072 w 1088"/>
                    <a:gd name="T81" fmla="*/ 320 h 1151"/>
                    <a:gd name="T82" fmla="*/ 1040 w 1088"/>
                    <a:gd name="T83" fmla="*/ 272 h 1151"/>
                    <a:gd name="T84" fmla="*/ 1008 w 1088"/>
                    <a:gd name="T85" fmla="*/ 240 h 115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088"/>
                    <a:gd name="T130" fmla="*/ 0 h 1151"/>
                    <a:gd name="T131" fmla="*/ 1088 w 1088"/>
                    <a:gd name="T132" fmla="*/ 1151 h 115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088" h="1151">
                      <a:moveTo>
                        <a:pt x="1024" y="256"/>
                      </a:moveTo>
                      <a:lnTo>
                        <a:pt x="1008" y="240"/>
                      </a:lnTo>
                      <a:lnTo>
                        <a:pt x="992" y="224"/>
                      </a:lnTo>
                      <a:lnTo>
                        <a:pt x="976" y="208"/>
                      </a:lnTo>
                      <a:lnTo>
                        <a:pt x="960" y="176"/>
                      </a:lnTo>
                      <a:lnTo>
                        <a:pt x="928" y="160"/>
                      </a:lnTo>
                      <a:lnTo>
                        <a:pt x="912" y="144"/>
                      </a:lnTo>
                      <a:lnTo>
                        <a:pt x="880" y="128"/>
                      </a:lnTo>
                      <a:lnTo>
                        <a:pt x="864" y="112"/>
                      </a:lnTo>
                      <a:lnTo>
                        <a:pt x="832" y="96"/>
                      </a:lnTo>
                      <a:lnTo>
                        <a:pt x="800" y="80"/>
                      </a:lnTo>
                      <a:lnTo>
                        <a:pt x="768" y="64"/>
                      </a:lnTo>
                      <a:lnTo>
                        <a:pt x="752" y="32"/>
                      </a:lnTo>
                      <a:lnTo>
                        <a:pt x="720" y="32"/>
                      </a:lnTo>
                      <a:lnTo>
                        <a:pt x="688" y="16"/>
                      </a:lnTo>
                      <a:lnTo>
                        <a:pt x="672" y="16"/>
                      </a:lnTo>
                      <a:lnTo>
                        <a:pt x="656" y="0"/>
                      </a:lnTo>
                      <a:lnTo>
                        <a:pt x="624" y="0"/>
                      </a:lnTo>
                      <a:lnTo>
                        <a:pt x="608" y="0"/>
                      </a:lnTo>
                      <a:lnTo>
                        <a:pt x="576" y="0"/>
                      </a:lnTo>
                      <a:lnTo>
                        <a:pt x="560" y="0"/>
                      </a:lnTo>
                      <a:lnTo>
                        <a:pt x="528" y="16"/>
                      </a:lnTo>
                      <a:lnTo>
                        <a:pt x="512" y="16"/>
                      </a:lnTo>
                      <a:lnTo>
                        <a:pt x="480" y="32"/>
                      </a:lnTo>
                      <a:lnTo>
                        <a:pt x="464" y="32"/>
                      </a:lnTo>
                      <a:lnTo>
                        <a:pt x="432" y="48"/>
                      </a:lnTo>
                      <a:lnTo>
                        <a:pt x="416" y="64"/>
                      </a:lnTo>
                      <a:lnTo>
                        <a:pt x="384" y="80"/>
                      </a:lnTo>
                      <a:lnTo>
                        <a:pt x="368" y="96"/>
                      </a:lnTo>
                      <a:lnTo>
                        <a:pt x="336" y="112"/>
                      </a:lnTo>
                      <a:lnTo>
                        <a:pt x="320" y="128"/>
                      </a:lnTo>
                      <a:lnTo>
                        <a:pt x="288" y="144"/>
                      </a:lnTo>
                      <a:lnTo>
                        <a:pt x="272" y="160"/>
                      </a:lnTo>
                      <a:lnTo>
                        <a:pt x="256" y="176"/>
                      </a:lnTo>
                      <a:lnTo>
                        <a:pt x="240" y="208"/>
                      </a:lnTo>
                      <a:lnTo>
                        <a:pt x="240" y="224"/>
                      </a:lnTo>
                      <a:lnTo>
                        <a:pt x="224" y="256"/>
                      </a:lnTo>
                      <a:lnTo>
                        <a:pt x="224" y="272"/>
                      </a:lnTo>
                      <a:lnTo>
                        <a:pt x="224" y="304"/>
                      </a:lnTo>
                      <a:lnTo>
                        <a:pt x="224" y="336"/>
                      </a:lnTo>
                      <a:lnTo>
                        <a:pt x="208" y="368"/>
                      </a:lnTo>
                      <a:lnTo>
                        <a:pt x="208" y="384"/>
                      </a:lnTo>
                      <a:lnTo>
                        <a:pt x="192" y="416"/>
                      </a:lnTo>
                      <a:lnTo>
                        <a:pt x="176" y="432"/>
                      </a:lnTo>
                      <a:lnTo>
                        <a:pt x="160" y="464"/>
                      </a:lnTo>
                      <a:lnTo>
                        <a:pt x="144" y="496"/>
                      </a:lnTo>
                      <a:lnTo>
                        <a:pt x="128" y="512"/>
                      </a:lnTo>
                      <a:lnTo>
                        <a:pt x="96" y="544"/>
                      </a:lnTo>
                      <a:lnTo>
                        <a:pt x="64" y="576"/>
                      </a:lnTo>
                      <a:lnTo>
                        <a:pt x="48" y="623"/>
                      </a:lnTo>
                      <a:lnTo>
                        <a:pt x="32" y="655"/>
                      </a:lnTo>
                      <a:lnTo>
                        <a:pt x="16" y="687"/>
                      </a:lnTo>
                      <a:lnTo>
                        <a:pt x="16" y="719"/>
                      </a:lnTo>
                      <a:lnTo>
                        <a:pt x="0" y="751"/>
                      </a:lnTo>
                      <a:lnTo>
                        <a:pt x="0" y="783"/>
                      </a:lnTo>
                      <a:lnTo>
                        <a:pt x="0" y="815"/>
                      </a:lnTo>
                      <a:lnTo>
                        <a:pt x="0" y="863"/>
                      </a:lnTo>
                      <a:lnTo>
                        <a:pt x="16" y="895"/>
                      </a:lnTo>
                      <a:lnTo>
                        <a:pt x="16" y="911"/>
                      </a:lnTo>
                      <a:lnTo>
                        <a:pt x="16" y="943"/>
                      </a:lnTo>
                      <a:lnTo>
                        <a:pt x="32" y="975"/>
                      </a:lnTo>
                      <a:lnTo>
                        <a:pt x="48" y="1007"/>
                      </a:lnTo>
                      <a:lnTo>
                        <a:pt x="48" y="1023"/>
                      </a:lnTo>
                      <a:lnTo>
                        <a:pt x="64" y="1055"/>
                      </a:lnTo>
                      <a:lnTo>
                        <a:pt x="96" y="1071"/>
                      </a:lnTo>
                      <a:lnTo>
                        <a:pt x="112" y="1103"/>
                      </a:lnTo>
                      <a:lnTo>
                        <a:pt x="144" y="1135"/>
                      </a:lnTo>
                      <a:lnTo>
                        <a:pt x="176" y="1135"/>
                      </a:lnTo>
                      <a:lnTo>
                        <a:pt x="192" y="1151"/>
                      </a:lnTo>
                      <a:lnTo>
                        <a:pt x="208" y="1151"/>
                      </a:lnTo>
                      <a:lnTo>
                        <a:pt x="240" y="1151"/>
                      </a:lnTo>
                      <a:lnTo>
                        <a:pt x="256" y="1151"/>
                      </a:lnTo>
                      <a:lnTo>
                        <a:pt x="288" y="1151"/>
                      </a:lnTo>
                      <a:lnTo>
                        <a:pt x="320" y="1135"/>
                      </a:lnTo>
                      <a:lnTo>
                        <a:pt x="352" y="1135"/>
                      </a:lnTo>
                      <a:lnTo>
                        <a:pt x="384" y="1135"/>
                      </a:lnTo>
                      <a:lnTo>
                        <a:pt x="400" y="1135"/>
                      </a:lnTo>
                      <a:lnTo>
                        <a:pt x="432" y="1119"/>
                      </a:lnTo>
                      <a:lnTo>
                        <a:pt x="464" y="1119"/>
                      </a:lnTo>
                      <a:lnTo>
                        <a:pt x="496" y="1103"/>
                      </a:lnTo>
                      <a:lnTo>
                        <a:pt x="512" y="1103"/>
                      </a:lnTo>
                      <a:lnTo>
                        <a:pt x="528" y="1087"/>
                      </a:lnTo>
                      <a:lnTo>
                        <a:pt x="560" y="1087"/>
                      </a:lnTo>
                      <a:lnTo>
                        <a:pt x="576" y="1071"/>
                      </a:lnTo>
                      <a:lnTo>
                        <a:pt x="592" y="1055"/>
                      </a:lnTo>
                      <a:lnTo>
                        <a:pt x="624" y="1039"/>
                      </a:lnTo>
                      <a:lnTo>
                        <a:pt x="640" y="1023"/>
                      </a:lnTo>
                      <a:lnTo>
                        <a:pt x="656" y="1007"/>
                      </a:lnTo>
                      <a:lnTo>
                        <a:pt x="672" y="975"/>
                      </a:lnTo>
                      <a:lnTo>
                        <a:pt x="672" y="959"/>
                      </a:lnTo>
                      <a:lnTo>
                        <a:pt x="688" y="943"/>
                      </a:lnTo>
                      <a:lnTo>
                        <a:pt x="704" y="927"/>
                      </a:lnTo>
                      <a:lnTo>
                        <a:pt x="720" y="895"/>
                      </a:lnTo>
                      <a:lnTo>
                        <a:pt x="736" y="879"/>
                      </a:lnTo>
                      <a:lnTo>
                        <a:pt x="752" y="847"/>
                      </a:lnTo>
                      <a:lnTo>
                        <a:pt x="784" y="831"/>
                      </a:lnTo>
                      <a:lnTo>
                        <a:pt x="800" y="799"/>
                      </a:lnTo>
                      <a:lnTo>
                        <a:pt x="816" y="783"/>
                      </a:lnTo>
                      <a:lnTo>
                        <a:pt x="848" y="767"/>
                      </a:lnTo>
                      <a:lnTo>
                        <a:pt x="864" y="751"/>
                      </a:lnTo>
                      <a:lnTo>
                        <a:pt x="880" y="735"/>
                      </a:lnTo>
                      <a:lnTo>
                        <a:pt x="896" y="719"/>
                      </a:lnTo>
                      <a:lnTo>
                        <a:pt x="928" y="703"/>
                      </a:lnTo>
                      <a:lnTo>
                        <a:pt x="944" y="703"/>
                      </a:lnTo>
                      <a:lnTo>
                        <a:pt x="976" y="687"/>
                      </a:lnTo>
                      <a:lnTo>
                        <a:pt x="992" y="671"/>
                      </a:lnTo>
                      <a:lnTo>
                        <a:pt x="1008" y="655"/>
                      </a:lnTo>
                      <a:lnTo>
                        <a:pt x="1024" y="623"/>
                      </a:lnTo>
                      <a:lnTo>
                        <a:pt x="1040" y="607"/>
                      </a:lnTo>
                      <a:lnTo>
                        <a:pt x="1056" y="576"/>
                      </a:lnTo>
                      <a:lnTo>
                        <a:pt x="1056" y="544"/>
                      </a:lnTo>
                      <a:lnTo>
                        <a:pt x="1072" y="528"/>
                      </a:lnTo>
                      <a:lnTo>
                        <a:pt x="1072" y="512"/>
                      </a:lnTo>
                      <a:lnTo>
                        <a:pt x="1088" y="480"/>
                      </a:lnTo>
                      <a:lnTo>
                        <a:pt x="1088" y="464"/>
                      </a:lnTo>
                      <a:lnTo>
                        <a:pt x="1088" y="448"/>
                      </a:lnTo>
                      <a:lnTo>
                        <a:pt x="1088" y="432"/>
                      </a:lnTo>
                      <a:lnTo>
                        <a:pt x="1088" y="416"/>
                      </a:lnTo>
                      <a:lnTo>
                        <a:pt x="1088" y="384"/>
                      </a:lnTo>
                      <a:lnTo>
                        <a:pt x="1088" y="368"/>
                      </a:lnTo>
                      <a:lnTo>
                        <a:pt x="1088" y="352"/>
                      </a:lnTo>
                      <a:lnTo>
                        <a:pt x="1072" y="336"/>
                      </a:lnTo>
                      <a:lnTo>
                        <a:pt x="1072" y="320"/>
                      </a:lnTo>
                      <a:lnTo>
                        <a:pt x="1056" y="304"/>
                      </a:lnTo>
                      <a:lnTo>
                        <a:pt x="1056" y="288"/>
                      </a:lnTo>
                      <a:lnTo>
                        <a:pt x="1040" y="272"/>
                      </a:lnTo>
                      <a:lnTo>
                        <a:pt x="1024" y="256"/>
                      </a:lnTo>
                      <a:lnTo>
                        <a:pt x="1024" y="240"/>
                      </a:lnTo>
                      <a:lnTo>
                        <a:pt x="1008" y="240"/>
                      </a:lnTo>
                      <a:lnTo>
                        <a:pt x="1024" y="256"/>
                      </a:lnTo>
                      <a:close/>
                    </a:path>
                  </a:pathLst>
                </a:custGeom>
                <a:solidFill>
                  <a:srgbClr val="4B7E7F">
                    <a:alpha val="5882"/>
                  </a:srgbClr>
                </a:solidFill>
                <a:ln w="12700">
                  <a:solidFill>
                    <a:srgbClr val="4B7E7F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6" name="Freeform 59"/>
                <p:cNvSpPr>
                  <a:spLocks noChangeAspect="1"/>
                </p:cNvSpPr>
                <p:nvPr/>
              </p:nvSpPr>
              <p:spPr bwMode="auto">
                <a:xfrm>
                  <a:off x="1232" y="2128"/>
                  <a:ext cx="1088" cy="1151"/>
                </a:xfrm>
                <a:custGeom>
                  <a:avLst/>
                  <a:gdLst>
                    <a:gd name="T0" fmla="*/ 976 w 1088"/>
                    <a:gd name="T1" fmla="*/ 208 h 1151"/>
                    <a:gd name="T2" fmla="*/ 928 w 1088"/>
                    <a:gd name="T3" fmla="*/ 160 h 1151"/>
                    <a:gd name="T4" fmla="*/ 864 w 1088"/>
                    <a:gd name="T5" fmla="*/ 112 h 1151"/>
                    <a:gd name="T6" fmla="*/ 768 w 1088"/>
                    <a:gd name="T7" fmla="*/ 64 h 1151"/>
                    <a:gd name="T8" fmla="*/ 720 w 1088"/>
                    <a:gd name="T9" fmla="*/ 32 h 1151"/>
                    <a:gd name="T10" fmla="*/ 656 w 1088"/>
                    <a:gd name="T11" fmla="*/ 0 h 1151"/>
                    <a:gd name="T12" fmla="*/ 576 w 1088"/>
                    <a:gd name="T13" fmla="*/ 0 h 1151"/>
                    <a:gd name="T14" fmla="*/ 528 w 1088"/>
                    <a:gd name="T15" fmla="*/ 16 h 1151"/>
                    <a:gd name="T16" fmla="*/ 464 w 1088"/>
                    <a:gd name="T17" fmla="*/ 32 h 1151"/>
                    <a:gd name="T18" fmla="*/ 384 w 1088"/>
                    <a:gd name="T19" fmla="*/ 80 h 1151"/>
                    <a:gd name="T20" fmla="*/ 336 w 1088"/>
                    <a:gd name="T21" fmla="*/ 112 h 1151"/>
                    <a:gd name="T22" fmla="*/ 272 w 1088"/>
                    <a:gd name="T23" fmla="*/ 160 h 1151"/>
                    <a:gd name="T24" fmla="*/ 240 w 1088"/>
                    <a:gd name="T25" fmla="*/ 224 h 1151"/>
                    <a:gd name="T26" fmla="*/ 224 w 1088"/>
                    <a:gd name="T27" fmla="*/ 272 h 1151"/>
                    <a:gd name="T28" fmla="*/ 208 w 1088"/>
                    <a:gd name="T29" fmla="*/ 368 h 1151"/>
                    <a:gd name="T30" fmla="*/ 176 w 1088"/>
                    <a:gd name="T31" fmla="*/ 432 h 1151"/>
                    <a:gd name="T32" fmla="*/ 144 w 1088"/>
                    <a:gd name="T33" fmla="*/ 496 h 1151"/>
                    <a:gd name="T34" fmla="*/ 64 w 1088"/>
                    <a:gd name="T35" fmla="*/ 576 h 1151"/>
                    <a:gd name="T36" fmla="*/ 16 w 1088"/>
                    <a:gd name="T37" fmla="*/ 687 h 1151"/>
                    <a:gd name="T38" fmla="*/ 0 w 1088"/>
                    <a:gd name="T39" fmla="*/ 751 h 1151"/>
                    <a:gd name="T40" fmla="*/ 0 w 1088"/>
                    <a:gd name="T41" fmla="*/ 863 h 1151"/>
                    <a:gd name="T42" fmla="*/ 16 w 1088"/>
                    <a:gd name="T43" fmla="*/ 943 h 1151"/>
                    <a:gd name="T44" fmla="*/ 48 w 1088"/>
                    <a:gd name="T45" fmla="*/ 1007 h 1151"/>
                    <a:gd name="T46" fmla="*/ 96 w 1088"/>
                    <a:gd name="T47" fmla="*/ 1071 h 1151"/>
                    <a:gd name="T48" fmla="*/ 176 w 1088"/>
                    <a:gd name="T49" fmla="*/ 1135 h 1151"/>
                    <a:gd name="T50" fmla="*/ 208 w 1088"/>
                    <a:gd name="T51" fmla="*/ 1151 h 1151"/>
                    <a:gd name="T52" fmla="*/ 288 w 1088"/>
                    <a:gd name="T53" fmla="*/ 1151 h 1151"/>
                    <a:gd name="T54" fmla="*/ 384 w 1088"/>
                    <a:gd name="T55" fmla="*/ 1135 h 1151"/>
                    <a:gd name="T56" fmla="*/ 432 w 1088"/>
                    <a:gd name="T57" fmla="*/ 1119 h 1151"/>
                    <a:gd name="T58" fmla="*/ 512 w 1088"/>
                    <a:gd name="T59" fmla="*/ 1103 h 1151"/>
                    <a:gd name="T60" fmla="*/ 576 w 1088"/>
                    <a:gd name="T61" fmla="*/ 1071 h 1151"/>
                    <a:gd name="T62" fmla="*/ 624 w 1088"/>
                    <a:gd name="T63" fmla="*/ 1039 h 1151"/>
                    <a:gd name="T64" fmla="*/ 672 w 1088"/>
                    <a:gd name="T65" fmla="*/ 975 h 1151"/>
                    <a:gd name="T66" fmla="*/ 704 w 1088"/>
                    <a:gd name="T67" fmla="*/ 927 h 1151"/>
                    <a:gd name="T68" fmla="*/ 736 w 1088"/>
                    <a:gd name="T69" fmla="*/ 879 h 1151"/>
                    <a:gd name="T70" fmla="*/ 800 w 1088"/>
                    <a:gd name="T71" fmla="*/ 799 h 1151"/>
                    <a:gd name="T72" fmla="*/ 864 w 1088"/>
                    <a:gd name="T73" fmla="*/ 751 h 1151"/>
                    <a:gd name="T74" fmla="*/ 896 w 1088"/>
                    <a:gd name="T75" fmla="*/ 719 h 1151"/>
                    <a:gd name="T76" fmla="*/ 976 w 1088"/>
                    <a:gd name="T77" fmla="*/ 687 h 1151"/>
                    <a:gd name="T78" fmla="*/ 1024 w 1088"/>
                    <a:gd name="T79" fmla="*/ 623 h 1151"/>
                    <a:gd name="T80" fmla="*/ 1056 w 1088"/>
                    <a:gd name="T81" fmla="*/ 576 h 1151"/>
                    <a:gd name="T82" fmla="*/ 1072 w 1088"/>
                    <a:gd name="T83" fmla="*/ 512 h 1151"/>
                    <a:gd name="T84" fmla="*/ 1088 w 1088"/>
                    <a:gd name="T85" fmla="*/ 448 h 1151"/>
                    <a:gd name="T86" fmla="*/ 1088 w 1088"/>
                    <a:gd name="T87" fmla="*/ 416 h 1151"/>
                    <a:gd name="T88" fmla="*/ 1088 w 1088"/>
                    <a:gd name="T89" fmla="*/ 352 h 1151"/>
                    <a:gd name="T90" fmla="*/ 1056 w 1088"/>
                    <a:gd name="T91" fmla="*/ 304 h 1151"/>
                    <a:gd name="T92" fmla="*/ 1040 w 1088"/>
                    <a:gd name="T93" fmla="*/ 272 h 1151"/>
                    <a:gd name="T94" fmla="*/ 1008 w 1088"/>
                    <a:gd name="T95" fmla="*/ 240 h 115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088"/>
                    <a:gd name="T145" fmla="*/ 0 h 1151"/>
                    <a:gd name="T146" fmla="*/ 1088 w 1088"/>
                    <a:gd name="T147" fmla="*/ 1151 h 115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088" h="1151">
                      <a:moveTo>
                        <a:pt x="1008" y="240"/>
                      </a:moveTo>
                      <a:lnTo>
                        <a:pt x="1008" y="240"/>
                      </a:lnTo>
                      <a:lnTo>
                        <a:pt x="992" y="224"/>
                      </a:lnTo>
                      <a:lnTo>
                        <a:pt x="976" y="208"/>
                      </a:lnTo>
                      <a:lnTo>
                        <a:pt x="960" y="176"/>
                      </a:lnTo>
                      <a:lnTo>
                        <a:pt x="928" y="160"/>
                      </a:lnTo>
                      <a:lnTo>
                        <a:pt x="912" y="144"/>
                      </a:lnTo>
                      <a:lnTo>
                        <a:pt x="880" y="128"/>
                      </a:lnTo>
                      <a:lnTo>
                        <a:pt x="864" y="112"/>
                      </a:lnTo>
                      <a:lnTo>
                        <a:pt x="832" y="96"/>
                      </a:lnTo>
                      <a:lnTo>
                        <a:pt x="800" y="80"/>
                      </a:lnTo>
                      <a:lnTo>
                        <a:pt x="768" y="64"/>
                      </a:lnTo>
                      <a:lnTo>
                        <a:pt x="752" y="32"/>
                      </a:lnTo>
                      <a:lnTo>
                        <a:pt x="720" y="32"/>
                      </a:lnTo>
                      <a:lnTo>
                        <a:pt x="688" y="16"/>
                      </a:lnTo>
                      <a:lnTo>
                        <a:pt x="672" y="16"/>
                      </a:lnTo>
                      <a:lnTo>
                        <a:pt x="656" y="0"/>
                      </a:lnTo>
                      <a:lnTo>
                        <a:pt x="624" y="0"/>
                      </a:lnTo>
                      <a:lnTo>
                        <a:pt x="608" y="0"/>
                      </a:lnTo>
                      <a:lnTo>
                        <a:pt x="576" y="0"/>
                      </a:lnTo>
                      <a:lnTo>
                        <a:pt x="560" y="0"/>
                      </a:lnTo>
                      <a:lnTo>
                        <a:pt x="528" y="16"/>
                      </a:lnTo>
                      <a:lnTo>
                        <a:pt x="512" y="16"/>
                      </a:lnTo>
                      <a:lnTo>
                        <a:pt x="480" y="32"/>
                      </a:lnTo>
                      <a:lnTo>
                        <a:pt x="464" y="32"/>
                      </a:lnTo>
                      <a:lnTo>
                        <a:pt x="432" y="48"/>
                      </a:lnTo>
                      <a:lnTo>
                        <a:pt x="416" y="64"/>
                      </a:lnTo>
                      <a:lnTo>
                        <a:pt x="384" y="80"/>
                      </a:lnTo>
                      <a:lnTo>
                        <a:pt x="368" y="96"/>
                      </a:lnTo>
                      <a:lnTo>
                        <a:pt x="336" y="112"/>
                      </a:lnTo>
                      <a:lnTo>
                        <a:pt x="320" y="128"/>
                      </a:lnTo>
                      <a:lnTo>
                        <a:pt x="288" y="144"/>
                      </a:lnTo>
                      <a:lnTo>
                        <a:pt x="272" y="160"/>
                      </a:lnTo>
                      <a:lnTo>
                        <a:pt x="256" y="176"/>
                      </a:lnTo>
                      <a:lnTo>
                        <a:pt x="240" y="208"/>
                      </a:lnTo>
                      <a:lnTo>
                        <a:pt x="240" y="224"/>
                      </a:lnTo>
                      <a:lnTo>
                        <a:pt x="224" y="256"/>
                      </a:lnTo>
                      <a:lnTo>
                        <a:pt x="224" y="272"/>
                      </a:lnTo>
                      <a:lnTo>
                        <a:pt x="224" y="304"/>
                      </a:lnTo>
                      <a:lnTo>
                        <a:pt x="224" y="336"/>
                      </a:lnTo>
                      <a:lnTo>
                        <a:pt x="208" y="368"/>
                      </a:lnTo>
                      <a:lnTo>
                        <a:pt x="208" y="384"/>
                      </a:lnTo>
                      <a:lnTo>
                        <a:pt x="192" y="416"/>
                      </a:lnTo>
                      <a:lnTo>
                        <a:pt x="176" y="432"/>
                      </a:lnTo>
                      <a:lnTo>
                        <a:pt x="160" y="464"/>
                      </a:lnTo>
                      <a:lnTo>
                        <a:pt x="144" y="496"/>
                      </a:lnTo>
                      <a:lnTo>
                        <a:pt x="128" y="512"/>
                      </a:lnTo>
                      <a:lnTo>
                        <a:pt x="96" y="544"/>
                      </a:lnTo>
                      <a:lnTo>
                        <a:pt x="64" y="576"/>
                      </a:lnTo>
                      <a:lnTo>
                        <a:pt x="48" y="623"/>
                      </a:lnTo>
                      <a:lnTo>
                        <a:pt x="32" y="655"/>
                      </a:lnTo>
                      <a:lnTo>
                        <a:pt x="16" y="687"/>
                      </a:lnTo>
                      <a:lnTo>
                        <a:pt x="16" y="719"/>
                      </a:lnTo>
                      <a:lnTo>
                        <a:pt x="0" y="751"/>
                      </a:lnTo>
                      <a:lnTo>
                        <a:pt x="0" y="783"/>
                      </a:lnTo>
                      <a:lnTo>
                        <a:pt x="0" y="815"/>
                      </a:lnTo>
                      <a:lnTo>
                        <a:pt x="0" y="863"/>
                      </a:lnTo>
                      <a:lnTo>
                        <a:pt x="16" y="895"/>
                      </a:lnTo>
                      <a:lnTo>
                        <a:pt x="16" y="911"/>
                      </a:lnTo>
                      <a:lnTo>
                        <a:pt x="16" y="943"/>
                      </a:lnTo>
                      <a:lnTo>
                        <a:pt x="32" y="975"/>
                      </a:lnTo>
                      <a:lnTo>
                        <a:pt x="48" y="1007"/>
                      </a:lnTo>
                      <a:lnTo>
                        <a:pt x="48" y="1023"/>
                      </a:lnTo>
                      <a:lnTo>
                        <a:pt x="64" y="1055"/>
                      </a:lnTo>
                      <a:lnTo>
                        <a:pt x="96" y="1071"/>
                      </a:lnTo>
                      <a:lnTo>
                        <a:pt x="112" y="1103"/>
                      </a:lnTo>
                      <a:lnTo>
                        <a:pt x="144" y="1135"/>
                      </a:lnTo>
                      <a:lnTo>
                        <a:pt x="176" y="1135"/>
                      </a:lnTo>
                      <a:lnTo>
                        <a:pt x="192" y="1151"/>
                      </a:lnTo>
                      <a:lnTo>
                        <a:pt x="208" y="1151"/>
                      </a:lnTo>
                      <a:lnTo>
                        <a:pt x="240" y="1151"/>
                      </a:lnTo>
                      <a:lnTo>
                        <a:pt x="256" y="1151"/>
                      </a:lnTo>
                      <a:lnTo>
                        <a:pt x="288" y="1151"/>
                      </a:lnTo>
                      <a:lnTo>
                        <a:pt x="320" y="1135"/>
                      </a:lnTo>
                      <a:lnTo>
                        <a:pt x="352" y="1135"/>
                      </a:lnTo>
                      <a:lnTo>
                        <a:pt x="384" y="1135"/>
                      </a:lnTo>
                      <a:lnTo>
                        <a:pt x="400" y="1135"/>
                      </a:lnTo>
                      <a:lnTo>
                        <a:pt x="432" y="1119"/>
                      </a:lnTo>
                      <a:lnTo>
                        <a:pt x="464" y="1119"/>
                      </a:lnTo>
                      <a:lnTo>
                        <a:pt x="496" y="1103"/>
                      </a:lnTo>
                      <a:lnTo>
                        <a:pt x="512" y="1103"/>
                      </a:lnTo>
                      <a:lnTo>
                        <a:pt x="528" y="1087"/>
                      </a:lnTo>
                      <a:lnTo>
                        <a:pt x="560" y="1087"/>
                      </a:lnTo>
                      <a:lnTo>
                        <a:pt x="576" y="1071"/>
                      </a:lnTo>
                      <a:lnTo>
                        <a:pt x="592" y="1055"/>
                      </a:lnTo>
                      <a:lnTo>
                        <a:pt x="624" y="1039"/>
                      </a:lnTo>
                      <a:lnTo>
                        <a:pt x="640" y="1023"/>
                      </a:lnTo>
                      <a:lnTo>
                        <a:pt x="656" y="1007"/>
                      </a:lnTo>
                      <a:lnTo>
                        <a:pt x="672" y="975"/>
                      </a:lnTo>
                      <a:lnTo>
                        <a:pt x="672" y="959"/>
                      </a:lnTo>
                      <a:lnTo>
                        <a:pt x="688" y="943"/>
                      </a:lnTo>
                      <a:lnTo>
                        <a:pt x="704" y="927"/>
                      </a:lnTo>
                      <a:lnTo>
                        <a:pt x="720" y="895"/>
                      </a:lnTo>
                      <a:lnTo>
                        <a:pt x="736" y="879"/>
                      </a:lnTo>
                      <a:lnTo>
                        <a:pt x="752" y="847"/>
                      </a:lnTo>
                      <a:lnTo>
                        <a:pt x="784" y="831"/>
                      </a:lnTo>
                      <a:lnTo>
                        <a:pt x="800" y="799"/>
                      </a:lnTo>
                      <a:lnTo>
                        <a:pt x="816" y="783"/>
                      </a:lnTo>
                      <a:lnTo>
                        <a:pt x="848" y="767"/>
                      </a:lnTo>
                      <a:lnTo>
                        <a:pt x="864" y="751"/>
                      </a:lnTo>
                      <a:lnTo>
                        <a:pt x="880" y="735"/>
                      </a:lnTo>
                      <a:lnTo>
                        <a:pt x="896" y="719"/>
                      </a:lnTo>
                      <a:lnTo>
                        <a:pt x="928" y="703"/>
                      </a:lnTo>
                      <a:lnTo>
                        <a:pt x="944" y="703"/>
                      </a:lnTo>
                      <a:lnTo>
                        <a:pt x="976" y="687"/>
                      </a:lnTo>
                      <a:lnTo>
                        <a:pt x="992" y="671"/>
                      </a:lnTo>
                      <a:lnTo>
                        <a:pt x="1008" y="655"/>
                      </a:lnTo>
                      <a:lnTo>
                        <a:pt x="1024" y="623"/>
                      </a:lnTo>
                      <a:lnTo>
                        <a:pt x="1040" y="607"/>
                      </a:lnTo>
                      <a:lnTo>
                        <a:pt x="1056" y="576"/>
                      </a:lnTo>
                      <a:lnTo>
                        <a:pt x="1056" y="544"/>
                      </a:lnTo>
                      <a:lnTo>
                        <a:pt x="1072" y="528"/>
                      </a:lnTo>
                      <a:lnTo>
                        <a:pt x="1072" y="512"/>
                      </a:lnTo>
                      <a:lnTo>
                        <a:pt x="1088" y="480"/>
                      </a:lnTo>
                      <a:lnTo>
                        <a:pt x="1088" y="464"/>
                      </a:lnTo>
                      <a:lnTo>
                        <a:pt x="1088" y="448"/>
                      </a:lnTo>
                      <a:lnTo>
                        <a:pt x="1088" y="432"/>
                      </a:lnTo>
                      <a:lnTo>
                        <a:pt x="1088" y="416"/>
                      </a:lnTo>
                      <a:lnTo>
                        <a:pt x="1088" y="384"/>
                      </a:lnTo>
                      <a:lnTo>
                        <a:pt x="1088" y="368"/>
                      </a:lnTo>
                      <a:lnTo>
                        <a:pt x="1088" y="352"/>
                      </a:lnTo>
                      <a:lnTo>
                        <a:pt x="1072" y="336"/>
                      </a:lnTo>
                      <a:lnTo>
                        <a:pt x="1072" y="320"/>
                      </a:lnTo>
                      <a:lnTo>
                        <a:pt x="1056" y="304"/>
                      </a:lnTo>
                      <a:lnTo>
                        <a:pt x="1056" y="288"/>
                      </a:lnTo>
                      <a:lnTo>
                        <a:pt x="1040" y="272"/>
                      </a:lnTo>
                      <a:lnTo>
                        <a:pt x="1024" y="256"/>
                      </a:lnTo>
                      <a:lnTo>
                        <a:pt x="1024" y="240"/>
                      </a:lnTo>
                      <a:lnTo>
                        <a:pt x="1008" y="24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4B7E7F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7" name="Freeform 60"/>
                <p:cNvSpPr>
                  <a:spLocks noChangeAspect="1"/>
                </p:cNvSpPr>
                <p:nvPr/>
              </p:nvSpPr>
              <p:spPr bwMode="auto">
                <a:xfrm>
                  <a:off x="1248" y="2144"/>
                  <a:ext cx="1056" cy="1119"/>
                </a:xfrm>
                <a:custGeom>
                  <a:avLst/>
                  <a:gdLst>
                    <a:gd name="T0" fmla="*/ 960 w 1056"/>
                    <a:gd name="T1" fmla="*/ 224 h 1119"/>
                    <a:gd name="T2" fmla="*/ 912 w 1056"/>
                    <a:gd name="T3" fmla="*/ 160 h 1119"/>
                    <a:gd name="T4" fmla="*/ 832 w 1056"/>
                    <a:gd name="T5" fmla="*/ 112 h 1119"/>
                    <a:gd name="T6" fmla="*/ 752 w 1056"/>
                    <a:gd name="T7" fmla="*/ 64 h 1119"/>
                    <a:gd name="T8" fmla="*/ 672 w 1056"/>
                    <a:gd name="T9" fmla="*/ 16 h 1119"/>
                    <a:gd name="T10" fmla="*/ 608 w 1056"/>
                    <a:gd name="T11" fmla="*/ 0 h 1119"/>
                    <a:gd name="T12" fmla="*/ 544 w 1056"/>
                    <a:gd name="T13" fmla="*/ 16 h 1119"/>
                    <a:gd name="T14" fmla="*/ 464 w 1056"/>
                    <a:gd name="T15" fmla="*/ 32 h 1119"/>
                    <a:gd name="T16" fmla="*/ 400 w 1056"/>
                    <a:gd name="T17" fmla="*/ 64 h 1119"/>
                    <a:gd name="T18" fmla="*/ 336 w 1056"/>
                    <a:gd name="T19" fmla="*/ 112 h 1119"/>
                    <a:gd name="T20" fmla="*/ 272 w 1056"/>
                    <a:gd name="T21" fmla="*/ 160 h 1119"/>
                    <a:gd name="T22" fmla="*/ 240 w 1056"/>
                    <a:gd name="T23" fmla="*/ 224 h 1119"/>
                    <a:gd name="T24" fmla="*/ 224 w 1056"/>
                    <a:gd name="T25" fmla="*/ 304 h 1119"/>
                    <a:gd name="T26" fmla="*/ 192 w 1056"/>
                    <a:gd name="T27" fmla="*/ 384 h 1119"/>
                    <a:gd name="T28" fmla="*/ 160 w 1056"/>
                    <a:gd name="T29" fmla="*/ 448 h 1119"/>
                    <a:gd name="T30" fmla="*/ 96 w 1056"/>
                    <a:gd name="T31" fmla="*/ 528 h 1119"/>
                    <a:gd name="T32" fmla="*/ 32 w 1056"/>
                    <a:gd name="T33" fmla="*/ 639 h 1119"/>
                    <a:gd name="T34" fmla="*/ 0 w 1056"/>
                    <a:gd name="T35" fmla="*/ 735 h 1119"/>
                    <a:gd name="T36" fmla="*/ 16 w 1056"/>
                    <a:gd name="T37" fmla="*/ 831 h 1119"/>
                    <a:gd name="T38" fmla="*/ 32 w 1056"/>
                    <a:gd name="T39" fmla="*/ 911 h 1119"/>
                    <a:gd name="T40" fmla="*/ 64 w 1056"/>
                    <a:gd name="T41" fmla="*/ 991 h 1119"/>
                    <a:gd name="T42" fmla="*/ 112 w 1056"/>
                    <a:gd name="T43" fmla="*/ 1071 h 1119"/>
                    <a:gd name="T44" fmla="*/ 192 w 1056"/>
                    <a:gd name="T45" fmla="*/ 1103 h 1119"/>
                    <a:gd name="T46" fmla="*/ 256 w 1056"/>
                    <a:gd name="T47" fmla="*/ 1103 h 1119"/>
                    <a:gd name="T48" fmla="*/ 352 w 1056"/>
                    <a:gd name="T49" fmla="*/ 1103 h 1119"/>
                    <a:gd name="T50" fmla="*/ 416 w 1056"/>
                    <a:gd name="T51" fmla="*/ 1087 h 1119"/>
                    <a:gd name="T52" fmla="*/ 496 w 1056"/>
                    <a:gd name="T53" fmla="*/ 1071 h 1119"/>
                    <a:gd name="T54" fmla="*/ 560 w 1056"/>
                    <a:gd name="T55" fmla="*/ 1039 h 1119"/>
                    <a:gd name="T56" fmla="*/ 624 w 1056"/>
                    <a:gd name="T57" fmla="*/ 991 h 1119"/>
                    <a:gd name="T58" fmla="*/ 656 w 1056"/>
                    <a:gd name="T59" fmla="*/ 927 h 1119"/>
                    <a:gd name="T60" fmla="*/ 704 w 1056"/>
                    <a:gd name="T61" fmla="*/ 879 h 1119"/>
                    <a:gd name="T62" fmla="*/ 752 w 1056"/>
                    <a:gd name="T63" fmla="*/ 799 h 1119"/>
                    <a:gd name="T64" fmla="*/ 816 w 1056"/>
                    <a:gd name="T65" fmla="*/ 751 h 1119"/>
                    <a:gd name="T66" fmla="*/ 880 w 1056"/>
                    <a:gd name="T67" fmla="*/ 703 h 1119"/>
                    <a:gd name="T68" fmla="*/ 944 w 1056"/>
                    <a:gd name="T69" fmla="*/ 655 h 1119"/>
                    <a:gd name="T70" fmla="*/ 992 w 1056"/>
                    <a:gd name="T71" fmla="*/ 607 h 1119"/>
                    <a:gd name="T72" fmla="*/ 1024 w 1056"/>
                    <a:gd name="T73" fmla="*/ 544 h 1119"/>
                    <a:gd name="T74" fmla="*/ 1040 w 1056"/>
                    <a:gd name="T75" fmla="*/ 480 h 1119"/>
                    <a:gd name="T76" fmla="*/ 1056 w 1056"/>
                    <a:gd name="T77" fmla="*/ 416 h 1119"/>
                    <a:gd name="T78" fmla="*/ 1056 w 1056"/>
                    <a:gd name="T79" fmla="*/ 368 h 1119"/>
                    <a:gd name="T80" fmla="*/ 1040 w 1056"/>
                    <a:gd name="T81" fmla="*/ 320 h 1119"/>
                    <a:gd name="T82" fmla="*/ 1008 w 1056"/>
                    <a:gd name="T83" fmla="*/ 272 h 1119"/>
                    <a:gd name="T84" fmla="*/ 976 w 1056"/>
                    <a:gd name="T85" fmla="*/ 240 h 111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056"/>
                    <a:gd name="T130" fmla="*/ 0 h 1119"/>
                    <a:gd name="T131" fmla="*/ 1056 w 1056"/>
                    <a:gd name="T132" fmla="*/ 1119 h 111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056" h="1119">
                      <a:moveTo>
                        <a:pt x="992" y="256"/>
                      </a:moveTo>
                      <a:lnTo>
                        <a:pt x="976" y="240"/>
                      </a:lnTo>
                      <a:lnTo>
                        <a:pt x="960" y="224"/>
                      </a:lnTo>
                      <a:lnTo>
                        <a:pt x="944" y="208"/>
                      </a:lnTo>
                      <a:lnTo>
                        <a:pt x="928" y="176"/>
                      </a:lnTo>
                      <a:lnTo>
                        <a:pt x="912" y="160"/>
                      </a:lnTo>
                      <a:lnTo>
                        <a:pt x="880" y="144"/>
                      </a:lnTo>
                      <a:lnTo>
                        <a:pt x="864" y="128"/>
                      </a:lnTo>
                      <a:lnTo>
                        <a:pt x="832" y="112"/>
                      </a:lnTo>
                      <a:lnTo>
                        <a:pt x="800" y="96"/>
                      </a:lnTo>
                      <a:lnTo>
                        <a:pt x="784" y="80"/>
                      </a:lnTo>
                      <a:lnTo>
                        <a:pt x="752" y="64"/>
                      </a:lnTo>
                      <a:lnTo>
                        <a:pt x="720" y="48"/>
                      </a:lnTo>
                      <a:lnTo>
                        <a:pt x="688" y="32"/>
                      </a:lnTo>
                      <a:lnTo>
                        <a:pt x="672" y="16"/>
                      </a:lnTo>
                      <a:lnTo>
                        <a:pt x="656" y="16"/>
                      </a:lnTo>
                      <a:lnTo>
                        <a:pt x="624" y="0"/>
                      </a:lnTo>
                      <a:lnTo>
                        <a:pt x="608" y="0"/>
                      </a:lnTo>
                      <a:lnTo>
                        <a:pt x="592" y="0"/>
                      </a:lnTo>
                      <a:lnTo>
                        <a:pt x="560" y="0"/>
                      </a:lnTo>
                      <a:lnTo>
                        <a:pt x="544" y="16"/>
                      </a:lnTo>
                      <a:lnTo>
                        <a:pt x="512" y="16"/>
                      </a:lnTo>
                      <a:lnTo>
                        <a:pt x="496" y="16"/>
                      </a:lnTo>
                      <a:lnTo>
                        <a:pt x="464" y="32"/>
                      </a:lnTo>
                      <a:lnTo>
                        <a:pt x="448" y="48"/>
                      </a:lnTo>
                      <a:lnTo>
                        <a:pt x="416" y="48"/>
                      </a:lnTo>
                      <a:lnTo>
                        <a:pt x="400" y="64"/>
                      </a:lnTo>
                      <a:lnTo>
                        <a:pt x="368" y="80"/>
                      </a:lnTo>
                      <a:lnTo>
                        <a:pt x="352" y="96"/>
                      </a:lnTo>
                      <a:lnTo>
                        <a:pt x="336" y="112"/>
                      </a:lnTo>
                      <a:lnTo>
                        <a:pt x="304" y="128"/>
                      </a:lnTo>
                      <a:lnTo>
                        <a:pt x="288" y="144"/>
                      </a:lnTo>
                      <a:lnTo>
                        <a:pt x="272" y="160"/>
                      </a:lnTo>
                      <a:lnTo>
                        <a:pt x="256" y="176"/>
                      </a:lnTo>
                      <a:lnTo>
                        <a:pt x="240" y="192"/>
                      </a:lnTo>
                      <a:lnTo>
                        <a:pt x="240" y="224"/>
                      </a:lnTo>
                      <a:lnTo>
                        <a:pt x="224" y="240"/>
                      </a:lnTo>
                      <a:lnTo>
                        <a:pt x="224" y="272"/>
                      </a:lnTo>
                      <a:lnTo>
                        <a:pt x="224" y="304"/>
                      </a:lnTo>
                      <a:lnTo>
                        <a:pt x="208" y="336"/>
                      </a:lnTo>
                      <a:lnTo>
                        <a:pt x="208" y="352"/>
                      </a:lnTo>
                      <a:lnTo>
                        <a:pt x="192" y="384"/>
                      </a:lnTo>
                      <a:lnTo>
                        <a:pt x="192" y="400"/>
                      </a:lnTo>
                      <a:lnTo>
                        <a:pt x="176" y="432"/>
                      </a:lnTo>
                      <a:lnTo>
                        <a:pt x="160" y="448"/>
                      </a:lnTo>
                      <a:lnTo>
                        <a:pt x="144" y="480"/>
                      </a:lnTo>
                      <a:lnTo>
                        <a:pt x="128" y="496"/>
                      </a:lnTo>
                      <a:lnTo>
                        <a:pt x="96" y="528"/>
                      </a:lnTo>
                      <a:lnTo>
                        <a:pt x="80" y="560"/>
                      </a:lnTo>
                      <a:lnTo>
                        <a:pt x="48" y="591"/>
                      </a:lnTo>
                      <a:lnTo>
                        <a:pt x="32" y="639"/>
                      </a:lnTo>
                      <a:lnTo>
                        <a:pt x="16" y="671"/>
                      </a:lnTo>
                      <a:lnTo>
                        <a:pt x="16" y="703"/>
                      </a:lnTo>
                      <a:lnTo>
                        <a:pt x="0" y="735"/>
                      </a:lnTo>
                      <a:lnTo>
                        <a:pt x="0" y="767"/>
                      </a:lnTo>
                      <a:lnTo>
                        <a:pt x="0" y="799"/>
                      </a:lnTo>
                      <a:lnTo>
                        <a:pt x="16" y="831"/>
                      </a:lnTo>
                      <a:lnTo>
                        <a:pt x="16" y="863"/>
                      </a:lnTo>
                      <a:lnTo>
                        <a:pt x="16" y="895"/>
                      </a:lnTo>
                      <a:lnTo>
                        <a:pt x="32" y="911"/>
                      </a:lnTo>
                      <a:lnTo>
                        <a:pt x="32" y="943"/>
                      </a:lnTo>
                      <a:lnTo>
                        <a:pt x="48" y="975"/>
                      </a:lnTo>
                      <a:lnTo>
                        <a:pt x="64" y="991"/>
                      </a:lnTo>
                      <a:lnTo>
                        <a:pt x="80" y="1023"/>
                      </a:lnTo>
                      <a:lnTo>
                        <a:pt x="96" y="1039"/>
                      </a:lnTo>
                      <a:lnTo>
                        <a:pt x="112" y="1071"/>
                      </a:lnTo>
                      <a:lnTo>
                        <a:pt x="144" y="1087"/>
                      </a:lnTo>
                      <a:lnTo>
                        <a:pt x="160" y="1103"/>
                      </a:lnTo>
                      <a:lnTo>
                        <a:pt x="192" y="1103"/>
                      </a:lnTo>
                      <a:lnTo>
                        <a:pt x="208" y="1119"/>
                      </a:lnTo>
                      <a:lnTo>
                        <a:pt x="224" y="1119"/>
                      </a:lnTo>
                      <a:lnTo>
                        <a:pt x="256" y="1103"/>
                      </a:lnTo>
                      <a:lnTo>
                        <a:pt x="288" y="1103"/>
                      </a:lnTo>
                      <a:lnTo>
                        <a:pt x="320" y="1103"/>
                      </a:lnTo>
                      <a:lnTo>
                        <a:pt x="352" y="1103"/>
                      </a:lnTo>
                      <a:lnTo>
                        <a:pt x="368" y="1103"/>
                      </a:lnTo>
                      <a:lnTo>
                        <a:pt x="400" y="1087"/>
                      </a:lnTo>
                      <a:lnTo>
                        <a:pt x="416" y="1087"/>
                      </a:lnTo>
                      <a:lnTo>
                        <a:pt x="448" y="1071"/>
                      </a:lnTo>
                      <a:lnTo>
                        <a:pt x="480" y="1071"/>
                      </a:lnTo>
                      <a:lnTo>
                        <a:pt x="496" y="1071"/>
                      </a:lnTo>
                      <a:lnTo>
                        <a:pt x="512" y="1055"/>
                      </a:lnTo>
                      <a:lnTo>
                        <a:pt x="544" y="1039"/>
                      </a:lnTo>
                      <a:lnTo>
                        <a:pt x="560" y="1039"/>
                      </a:lnTo>
                      <a:lnTo>
                        <a:pt x="576" y="1023"/>
                      </a:lnTo>
                      <a:lnTo>
                        <a:pt x="608" y="1007"/>
                      </a:lnTo>
                      <a:lnTo>
                        <a:pt x="624" y="991"/>
                      </a:lnTo>
                      <a:lnTo>
                        <a:pt x="640" y="975"/>
                      </a:lnTo>
                      <a:lnTo>
                        <a:pt x="656" y="943"/>
                      </a:lnTo>
                      <a:lnTo>
                        <a:pt x="656" y="927"/>
                      </a:lnTo>
                      <a:lnTo>
                        <a:pt x="672" y="911"/>
                      </a:lnTo>
                      <a:lnTo>
                        <a:pt x="688" y="895"/>
                      </a:lnTo>
                      <a:lnTo>
                        <a:pt x="704" y="879"/>
                      </a:lnTo>
                      <a:lnTo>
                        <a:pt x="720" y="847"/>
                      </a:lnTo>
                      <a:lnTo>
                        <a:pt x="736" y="815"/>
                      </a:lnTo>
                      <a:lnTo>
                        <a:pt x="752" y="799"/>
                      </a:lnTo>
                      <a:lnTo>
                        <a:pt x="784" y="783"/>
                      </a:lnTo>
                      <a:lnTo>
                        <a:pt x="800" y="767"/>
                      </a:lnTo>
                      <a:lnTo>
                        <a:pt x="816" y="751"/>
                      </a:lnTo>
                      <a:lnTo>
                        <a:pt x="832" y="735"/>
                      </a:lnTo>
                      <a:lnTo>
                        <a:pt x="848" y="719"/>
                      </a:lnTo>
                      <a:lnTo>
                        <a:pt x="880" y="703"/>
                      </a:lnTo>
                      <a:lnTo>
                        <a:pt x="896" y="687"/>
                      </a:lnTo>
                      <a:lnTo>
                        <a:pt x="912" y="671"/>
                      </a:lnTo>
                      <a:lnTo>
                        <a:pt x="944" y="655"/>
                      </a:lnTo>
                      <a:lnTo>
                        <a:pt x="960" y="655"/>
                      </a:lnTo>
                      <a:lnTo>
                        <a:pt x="976" y="639"/>
                      </a:lnTo>
                      <a:lnTo>
                        <a:pt x="992" y="607"/>
                      </a:lnTo>
                      <a:lnTo>
                        <a:pt x="1008" y="591"/>
                      </a:lnTo>
                      <a:lnTo>
                        <a:pt x="1024" y="560"/>
                      </a:lnTo>
                      <a:lnTo>
                        <a:pt x="1024" y="544"/>
                      </a:lnTo>
                      <a:lnTo>
                        <a:pt x="1040" y="512"/>
                      </a:lnTo>
                      <a:lnTo>
                        <a:pt x="1040" y="496"/>
                      </a:lnTo>
                      <a:lnTo>
                        <a:pt x="1040" y="480"/>
                      </a:lnTo>
                      <a:lnTo>
                        <a:pt x="1056" y="464"/>
                      </a:lnTo>
                      <a:lnTo>
                        <a:pt x="1056" y="432"/>
                      </a:lnTo>
                      <a:lnTo>
                        <a:pt x="1056" y="416"/>
                      </a:lnTo>
                      <a:lnTo>
                        <a:pt x="1056" y="400"/>
                      </a:lnTo>
                      <a:lnTo>
                        <a:pt x="1056" y="384"/>
                      </a:lnTo>
                      <a:lnTo>
                        <a:pt x="1056" y="368"/>
                      </a:lnTo>
                      <a:lnTo>
                        <a:pt x="1040" y="352"/>
                      </a:lnTo>
                      <a:lnTo>
                        <a:pt x="1040" y="336"/>
                      </a:lnTo>
                      <a:lnTo>
                        <a:pt x="1040" y="320"/>
                      </a:lnTo>
                      <a:lnTo>
                        <a:pt x="1024" y="304"/>
                      </a:lnTo>
                      <a:lnTo>
                        <a:pt x="1024" y="288"/>
                      </a:lnTo>
                      <a:lnTo>
                        <a:pt x="1008" y="272"/>
                      </a:lnTo>
                      <a:lnTo>
                        <a:pt x="992" y="256"/>
                      </a:lnTo>
                      <a:lnTo>
                        <a:pt x="992" y="240"/>
                      </a:lnTo>
                      <a:lnTo>
                        <a:pt x="976" y="240"/>
                      </a:lnTo>
                      <a:lnTo>
                        <a:pt x="976" y="224"/>
                      </a:lnTo>
                      <a:lnTo>
                        <a:pt x="992" y="256"/>
                      </a:lnTo>
                      <a:close/>
                    </a:path>
                  </a:pathLst>
                </a:custGeom>
                <a:solidFill>
                  <a:srgbClr val="487B7E">
                    <a:alpha val="5882"/>
                  </a:srgbClr>
                </a:solidFill>
                <a:ln w="12700">
                  <a:solidFill>
                    <a:srgbClr val="487B7E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8" name="Freeform 61"/>
                <p:cNvSpPr>
                  <a:spLocks noChangeAspect="1"/>
                </p:cNvSpPr>
                <p:nvPr/>
              </p:nvSpPr>
              <p:spPr bwMode="auto">
                <a:xfrm>
                  <a:off x="1248" y="2144"/>
                  <a:ext cx="1056" cy="1119"/>
                </a:xfrm>
                <a:custGeom>
                  <a:avLst/>
                  <a:gdLst>
                    <a:gd name="T0" fmla="*/ 944 w 1056"/>
                    <a:gd name="T1" fmla="*/ 208 h 1119"/>
                    <a:gd name="T2" fmla="*/ 912 w 1056"/>
                    <a:gd name="T3" fmla="*/ 160 h 1119"/>
                    <a:gd name="T4" fmla="*/ 832 w 1056"/>
                    <a:gd name="T5" fmla="*/ 112 h 1119"/>
                    <a:gd name="T6" fmla="*/ 752 w 1056"/>
                    <a:gd name="T7" fmla="*/ 64 h 1119"/>
                    <a:gd name="T8" fmla="*/ 688 w 1056"/>
                    <a:gd name="T9" fmla="*/ 32 h 1119"/>
                    <a:gd name="T10" fmla="*/ 624 w 1056"/>
                    <a:gd name="T11" fmla="*/ 0 h 1119"/>
                    <a:gd name="T12" fmla="*/ 560 w 1056"/>
                    <a:gd name="T13" fmla="*/ 0 h 1119"/>
                    <a:gd name="T14" fmla="*/ 512 w 1056"/>
                    <a:gd name="T15" fmla="*/ 16 h 1119"/>
                    <a:gd name="T16" fmla="*/ 448 w 1056"/>
                    <a:gd name="T17" fmla="*/ 48 h 1119"/>
                    <a:gd name="T18" fmla="*/ 368 w 1056"/>
                    <a:gd name="T19" fmla="*/ 80 h 1119"/>
                    <a:gd name="T20" fmla="*/ 336 w 1056"/>
                    <a:gd name="T21" fmla="*/ 112 h 1119"/>
                    <a:gd name="T22" fmla="*/ 272 w 1056"/>
                    <a:gd name="T23" fmla="*/ 160 h 1119"/>
                    <a:gd name="T24" fmla="*/ 240 w 1056"/>
                    <a:gd name="T25" fmla="*/ 224 h 1119"/>
                    <a:gd name="T26" fmla="*/ 224 w 1056"/>
                    <a:gd name="T27" fmla="*/ 272 h 1119"/>
                    <a:gd name="T28" fmla="*/ 208 w 1056"/>
                    <a:gd name="T29" fmla="*/ 352 h 1119"/>
                    <a:gd name="T30" fmla="*/ 176 w 1056"/>
                    <a:gd name="T31" fmla="*/ 432 h 1119"/>
                    <a:gd name="T32" fmla="*/ 144 w 1056"/>
                    <a:gd name="T33" fmla="*/ 480 h 1119"/>
                    <a:gd name="T34" fmla="*/ 80 w 1056"/>
                    <a:gd name="T35" fmla="*/ 560 h 1119"/>
                    <a:gd name="T36" fmla="*/ 16 w 1056"/>
                    <a:gd name="T37" fmla="*/ 671 h 1119"/>
                    <a:gd name="T38" fmla="*/ 0 w 1056"/>
                    <a:gd name="T39" fmla="*/ 735 h 1119"/>
                    <a:gd name="T40" fmla="*/ 16 w 1056"/>
                    <a:gd name="T41" fmla="*/ 831 h 1119"/>
                    <a:gd name="T42" fmla="*/ 32 w 1056"/>
                    <a:gd name="T43" fmla="*/ 911 h 1119"/>
                    <a:gd name="T44" fmla="*/ 48 w 1056"/>
                    <a:gd name="T45" fmla="*/ 975 h 1119"/>
                    <a:gd name="T46" fmla="*/ 96 w 1056"/>
                    <a:gd name="T47" fmla="*/ 1039 h 1119"/>
                    <a:gd name="T48" fmla="*/ 160 w 1056"/>
                    <a:gd name="T49" fmla="*/ 1103 h 1119"/>
                    <a:gd name="T50" fmla="*/ 208 w 1056"/>
                    <a:gd name="T51" fmla="*/ 1119 h 1119"/>
                    <a:gd name="T52" fmla="*/ 288 w 1056"/>
                    <a:gd name="T53" fmla="*/ 1103 h 1119"/>
                    <a:gd name="T54" fmla="*/ 368 w 1056"/>
                    <a:gd name="T55" fmla="*/ 1103 h 1119"/>
                    <a:gd name="T56" fmla="*/ 416 w 1056"/>
                    <a:gd name="T57" fmla="*/ 1087 h 1119"/>
                    <a:gd name="T58" fmla="*/ 496 w 1056"/>
                    <a:gd name="T59" fmla="*/ 1071 h 1119"/>
                    <a:gd name="T60" fmla="*/ 560 w 1056"/>
                    <a:gd name="T61" fmla="*/ 1039 h 1119"/>
                    <a:gd name="T62" fmla="*/ 608 w 1056"/>
                    <a:gd name="T63" fmla="*/ 1007 h 1119"/>
                    <a:gd name="T64" fmla="*/ 656 w 1056"/>
                    <a:gd name="T65" fmla="*/ 943 h 1119"/>
                    <a:gd name="T66" fmla="*/ 688 w 1056"/>
                    <a:gd name="T67" fmla="*/ 895 h 1119"/>
                    <a:gd name="T68" fmla="*/ 720 w 1056"/>
                    <a:gd name="T69" fmla="*/ 847 h 1119"/>
                    <a:gd name="T70" fmla="*/ 784 w 1056"/>
                    <a:gd name="T71" fmla="*/ 783 h 1119"/>
                    <a:gd name="T72" fmla="*/ 832 w 1056"/>
                    <a:gd name="T73" fmla="*/ 735 h 1119"/>
                    <a:gd name="T74" fmla="*/ 880 w 1056"/>
                    <a:gd name="T75" fmla="*/ 703 h 1119"/>
                    <a:gd name="T76" fmla="*/ 944 w 1056"/>
                    <a:gd name="T77" fmla="*/ 655 h 1119"/>
                    <a:gd name="T78" fmla="*/ 992 w 1056"/>
                    <a:gd name="T79" fmla="*/ 607 h 1119"/>
                    <a:gd name="T80" fmla="*/ 1024 w 1056"/>
                    <a:gd name="T81" fmla="*/ 560 h 1119"/>
                    <a:gd name="T82" fmla="*/ 1040 w 1056"/>
                    <a:gd name="T83" fmla="*/ 496 h 1119"/>
                    <a:gd name="T84" fmla="*/ 1056 w 1056"/>
                    <a:gd name="T85" fmla="*/ 432 h 1119"/>
                    <a:gd name="T86" fmla="*/ 1056 w 1056"/>
                    <a:gd name="T87" fmla="*/ 400 h 1119"/>
                    <a:gd name="T88" fmla="*/ 1040 w 1056"/>
                    <a:gd name="T89" fmla="*/ 352 h 1119"/>
                    <a:gd name="T90" fmla="*/ 1024 w 1056"/>
                    <a:gd name="T91" fmla="*/ 304 h 1119"/>
                    <a:gd name="T92" fmla="*/ 1008 w 1056"/>
                    <a:gd name="T93" fmla="*/ 272 h 1119"/>
                    <a:gd name="T94" fmla="*/ 976 w 1056"/>
                    <a:gd name="T95" fmla="*/ 240 h 111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056"/>
                    <a:gd name="T145" fmla="*/ 0 h 1119"/>
                    <a:gd name="T146" fmla="*/ 1056 w 1056"/>
                    <a:gd name="T147" fmla="*/ 1119 h 111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056" h="1119">
                      <a:moveTo>
                        <a:pt x="976" y="240"/>
                      </a:moveTo>
                      <a:lnTo>
                        <a:pt x="976" y="240"/>
                      </a:lnTo>
                      <a:lnTo>
                        <a:pt x="960" y="224"/>
                      </a:lnTo>
                      <a:lnTo>
                        <a:pt x="944" y="208"/>
                      </a:lnTo>
                      <a:lnTo>
                        <a:pt x="928" y="176"/>
                      </a:lnTo>
                      <a:lnTo>
                        <a:pt x="912" y="160"/>
                      </a:lnTo>
                      <a:lnTo>
                        <a:pt x="880" y="144"/>
                      </a:lnTo>
                      <a:lnTo>
                        <a:pt x="864" y="128"/>
                      </a:lnTo>
                      <a:lnTo>
                        <a:pt x="832" y="112"/>
                      </a:lnTo>
                      <a:lnTo>
                        <a:pt x="800" y="96"/>
                      </a:lnTo>
                      <a:lnTo>
                        <a:pt x="784" y="80"/>
                      </a:lnTo>
                      <a:lnTo>
                        <a:pt x="752" y="64"/>
                      </a:lnTo>
                      <a:lnTo>
                        <a:pt x="720" y="48"/>
                      </a:lnTo>
                      <a:lnTo>
                        <a:pt x="688" y="32"/>
                      </a:lnTo>
                      <a:lnTo>
                        <a:pt x="672" y="16"/>
                      </a:lnTo>
                      <a:lnTo>
                        <a:pt x="656" y="16"/>
                      </a:lnTo>
                      <a:lnTo>
                        <a:pt x="624" y="0"/>
                      </a:lnTo>
                      <a:lnTo>
                        <a:pt x="608" y="0"/>
                      </a:lnTo>
                      <a:lnTo>
                        <a:pt x="592" y="0"/>
                      </a:lnTo>
                      <a:lnTo>
                        <a:pt x="560" y="0"/>
                      </a:lnTo>
                      <a:lnTo>
                        <a:pt x="544" y="16"/>
                      </a:lnTo>
                      <a:lnTo>
                        <a:pt x="512" y="16"/>
                      </a:lnTo>
                      <a:lnTo>
                        <a:pt x="496" y="16"/>
                      </a:lnTo>
                      <a:lnTo>
                        <a:pt x="464" y="32"/>
                      </a:lnTo>
                      <a:lnTo>
                        <a:pt x="448" y="48"/>
                      </a:lnTo>
                      <a:lnTo>
                        <a:pt x="416" y="48"/>
                      </a:lnTo>
                      <a:lnTo>
                        <a:pt x="400" y="64"/>
                      </a:lnTo>
                      <a:lnTo>
                        <a:pt x="368" y="80"/>
                      </a:lnTo>
                      <a:lnTo>
                        <a:pt x="352" y="96"/>
                      </a:lnTo>
                      <a:lnTo>
                        <a:pt x="336" y="112"/>
                      </a:lnTo>
                      <a:lnTo>
                        <a:pt x="304" y="128"/>
                      </a:lnTo>
                      <a:lnTo>
                        <a:pt x="288" y="144"/>
                      </a:lnTo>
                      <a:lnTo>
                        <a:pt x="272" y="160"/>
                      </a:lnTo>
                      <a:lnTo>
                        <a:pt x="256" y="176"/>
                      </a:lnTo>
                      <a:lnTo>
                        <a:pt x="240" y="192"/>
                      </a:lnTo>
                      <a:lnTo>
                        <a:pt x="240" y="224"/>
                      </a:lnTo>
                      <a:lnTo>
                        <a:pt x="224" y="240"/>
                      </a:lnTo>
                      <a:lnTo>
                        <a:pt x="224" y="272"/>
                      </a:lnTo>
                      <a:lnTo>
                        <a:pt x="224" y="304"/>
                      </a:lnTo>
                      <a:lnTo>
                        <a:pt x="208" y="336"/>
                      </a:lnTo>
                      <a:lnTo>
                        <a:pt x="208" y="352"/>
                      </a:lnTo>
                      <a:lnTo>
                        <a:pt x="192" y="384"/>
                      </a:lnTo>
                      <a:lnTo>
                        <a:pt x="192" y="400"/>
                      </a:lnTo>
                      <a:lnTo>
                        <a:pt x="176" y="432"/>
                      </a:lnTo>
                      <a:lnTo>
                        <a:pt x="160" y="448"/>
                      </a:lnTo>
                      <a:lnTo>
                        <a:pt x="144" y="480"/>
                      </a:lnTo>
                      <a:lnTo>
                        <a:pt x="128" y="496"/>
                      </a:lnTo>
                      <a:lnTo>
                        <a:pt x="96" y="528"/>
                      </a:lnTo>
                      <a:lnTo>
                        <a:pt x="80" y="560"/>
                      </a:lnTo>
                      <a:lnTo>
                        <a:pt x="48" y="591"/>
                      </a:lnTo>
                      <a:lnTo>
                        <a:pt x="32" y="639"/>
                      </a:lnTo>
                      <a:lnTo>
                        <a:pt x="16" y="671"/>
                      </a:lnTo>
                      <a:lnTo>
                        <a:pt x="16" y="703"/>
                      </a:lnTo>
                      <a:lnTo>
                        <a:pt x="0" y="735"/>
                      </a:lnTo>
                      <a:lnTo>
                        <a:pt x="0" y="767"/>
                      </a:lnTo>
                      <a:lnTo>
                        <a:pt x="0" y="799"/>
                      </a:lnTo>
                      <a:lnTo>
                        <a:pt x="16" y="831"/>
                      </a:lnTo>
                      <a:lnTo>
                        <a:pt x="16" y="863"/>
                      </a:lnTo>
                      <a:lnTo>
                        <a:pt x="16" y="895"/>
                      </a:lnTo>
                      <a:lnTo>
                        <a:pt x="32" y="911"/>
                      </a:lnTo>
                      <a:lnTo>
                        <a:pt x="32" y="943"/>
                      </a:lnTo>
                      <a:lnTo>
                        <a:pt x="48" y="975"/>
                      </a:lnTo>
                      <a:lnTo>
                        <a:pt x="64" y="991"/>
                      </a:lnTo>
                      <a:lnTo>
                        <a:pt x="80" y="1023"/>
                      </a:lnTo>
                      <a:lnTo>
                        <a:pt x="96" y="1039"/>
                      </a:lnTo>
                      <a:lnTo>
                        <a:pt x="112" y="1071"/>
                      </a:lnTo>
                      <a:lnTo>
                        <a:pt x="144" y="1087"/>
                      </a:lnTo>
                      <a:lnTo>
                        <a:pt x="160" y="1103"/>
                      </a:lnTo>
                      <a:lnTo>
                        <a:pt x="192" y="1103"/>
                      </a:lnTo>
                      <a:lnTo>
                        <a:pt x="208" y="1119"/>
                      </a:lnTo>
                      <a:lnTo>
                        <a:pt x="224" y="1119"/>
                      </a:lnTo>
                      <a:lnTo>
                        <a:pt x="256" y="1103"/>
                      </a:lnTo>
                      <a:lnTo>
                        <a:pt x="288" y="1103"/>
                      </a:lnTo>
                      <a:lnTo>
                        <a:pt x="320" y="1103"/>
                      </a:lnTo>
                      <a:lnTo>
                        <a:pt x="352" y="1103"/>
                      </a:lnTo>
                      <a:lnTo>
                        <a:pt x="368" y="1103"/>
                      </a:lnTo>
                      <a:lnTo>
                        <a:pt x="400" y="1087"/>
                      </a:lnTo>
                      <a:lnTo>
                        <a:pt x="416" y="1087"/>
                      </a:lnTo>
                      <a:lnTo>
                        <a:pt x="448" y="1071"/>
                      </a:lnTo>
                      <a:lnTo>
                        <a:pt x="480" y="1071"/>
                      </a:lnTo>
                      <a:lnTo>
                        <a:pt x="496" y="1071"/>
                      </a:lnTo>
                      <a:lnTo>
                        <a:pt x="512" y="1055"/>
                      </a:lnTo>
                      <a:lnTo>
                        <a:pt x="544" y="1039"/>
                      </a:lnTo>
                      <a:lnTo>
                        <a:pt x="560" y="1039"/>
                      </a:lnTo>
                      <a:lnTo>
                        <a:pt x="576" y="1023"/>
                      </a:lnTo>
                      <a:lnTo>
                        <a:pt x="608" y="1007"/>
                      </a:lnTo>
                      <a:lnTo>
                        <a:pt x="624" y="991"/>
                      </a:lnTo>
                      <a:lnTo>
                        <a:pt x="640" y="975"/>
                      </a:lnTo>
                      <a:lnTo>
                        <a:pt x="656" y="943"/>
                      </a:lnTo>
                      <a:lnTo>
                        <a:pt x="656" y="927"/>
                      </a:lnTo>
                      <a:lnTo>
                        <a:pt x="672" y="911"/>
                      </a:lnTo>
                      <a:lnTo>
                        <a:pt x="688" y="895"/>
                      </a:lnTo>
                      <a:lnTo>
                        <a:pt x="704" y="879"/>
                      </a:lnTo>
                      <a:lnTo>
                        <a:pt x="720" y="847"/>
                      </a:lnTo>
                      <a:lnTo>
                        <a:pt x="736" y="815"/>
                      </a:lnTo>
                      <a:lnTo>
                        <a:pt x="752" y="799"/>
                      </a:lnTo>
                      <a:lnTo>
                        <a:pt x="784" y="783"/>
                      </a:lnTo>
                      <a:lnTo>
                        <a:pt x="800" y="767"/>
                      </a:lnTo>
                      <a:lnTo>
                        <a:pt x="816" y="751"/>
                      </a:lnTo>
                      <a:lnTo>
                        <a:pt x="832" y="735"/>
                      </a:lnTo>
                      <a:lnTo>
                        <a:pt x="848" y="719"/>
                      </a:lnTo>
                      <a:lnTo>
                        <a:pt x="880" y="703"/>
                      </a:lnTo>
                      <a:lnTo>
                        <a:pt x="896" y="687"/>
                      </a:lnTo>
                      <a:lnTo>
                        <a:pt x="912" y="671"/>
                      </a:lnTo>
                      <a:lnTo>
                        <a:pt x="944" y="655"/>
                      </a:lnTo>
                      <a:lnTo>
                        <a:pt x="960" y="655"/>
                      </a:lnTo>
                      <a:lnTo>
                        <a:pt x="976" y="639"/>
                      </a:lnTo>
                      <a:lnTo>
                        <a:pt x="992" y="607"/>
                      </a:lnTo>
                      <a:lnTo>
                        <a:pt x="1008" y="591"/>
                      </a:lnTo>
                      <a:lnTo>
                        <a:pt x="1024" y="560"/>
                      </a:lnTo>
                      <a:lnTo>
                        <a:pt x="1024" y="544"/>
                      </a:lnTo>
                      <a:lnTo>
                        <a:pt x="1040" y="512"/>
                      </a:lnTo>
                      <a:lnTo>
                        <a:pt x="1040" y="496"/>
                      </a:lnTo>
                      <a:lnTo>
                        <a:pt x="1040" y="480"/>
                      </a:lnTo>
                      <a:lnTo>
                        <a:pt x="1056" y="464"/>
                      </a:lnTo>
                      <a:lnTo>
                        <a:pt x="1056" y="432"/>
                      </a:lnTo>
                      <a:lnTo>
                        <a:pt x="1056" y="416"/>
                      </a:lnTo>
                      <a:lnTo>
                        <a:pt x="1056" y="400"/>
                      </a:lnTo>
                      <a:lnTo>
                        <a:pt x="1056" y="384"/>
                      </a:lnTo>
                      <a:lnTo>
                        <a:pt x="1056" y="368"/>
                      </a:lnTo>
                      <a:lnTo>
                        <a:pt x="1040" y="352"/>
                      </a:lnTo>
                      <a:lnTo>
                        <a:pt x="1040" y="336"/>
                      </a:lnTo>
                      <a:lnTo>
                        <a:pt x="1040" y="320"/>
                      </a:lnTo>
                      <a:lnTo>
                        <a:pt x="1024" y="304"/>
                      </a:lnTo>
                      <a:lnTo>
                        <a:pt x="1024" y="288"/>
                      </a:lnTo>
                      <a:lnTo>
                        <a:pt x="1008" y="272"/>
                      </a:lnTo>
                      <a:lnTo>
                        <a:pt x="992" y="256"/>
                      </a:lnTo>
                      <a:lnTo>
                        <a:pt x="992" y="240"/>
                      </a:lnTo>
                      <a:lnTo>
                        <a:pt x="976" y="240"/>
                      </a:lnTo>
                      <a:lnTo>
                        <a:pt x="976" y="224"/>
                      </a:lnTo>
                    </a:path>
                  </a:pathLst>
                </a:custGeom>
                <a:noFill/>
                <a:ln w="12700">
                  <a:solidFill>
                    <a:srgbClr val="487B7E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9" name="Freeform 62"/>
                <p:cNvSpPr>
                  <a:spLocks noChangeAspect="1"/>
                </p:cNvSpPr>
                <p:nvPr/>
              </p:nvSpPr>
              <p:spPr bwMode="auto">
                <a:xfrm>
                  <a:off x="1264" y="2160"/>
                  <a:ext cx="1024" cy="1071"/>
                </a:xfrm>
                <a:custGeom>
                  <a:avLst/>
                  <a:gdLst>
                    <a:gd name="T0" fmla="*/ 944 w 1024"/>
                    <a:gd name="T1" fmla="*/ 240 h 1071"/>
                    <a:gd name="T2" fmla="*/ 896 w 1024"/>
                    <a:gd name="T3" fmla="*/ 176 h 1071"/>
                    <a:gd name="T4" fmla="*/ 832 w 1024"/>
                    <a:gd name="T5" fmla="*/ 128 h 1071"/>
                    <a:gd name="T6" fmla="*/ 752 w 1024"/>
                    <a:gd name="T7" fmla="*/ 80 h 1071"/>
                    <a:gd name="T8" fmla="*/ 672 w 1024"/>
                    <a:gd name="T9" fmla="*/ 32 h 1071"/>
                    <a:gd name="T10" fmla="*/ 608 w 1024"/>
                    <a:gd name="T11" fmla="*/ 16 h 1071"/>
                    <a:gd name="T12" fmla="*/ 544 w 1024"/>
                    <a:gd name="T13" fmla="*/ 16 h 1071"/>
                    <a:gd name="T14" fmla="*/ 480 w 1024"/>
                    <a:gd name="T15" fmla="*/ 32 h 1071"/>
                    <a:gd name="T16" fmla="*/ 416 w 1024"/>
                    <a:gd name="T17" fmla="*/ 48 h 1071"/>
                    <a:gd name="T18" fmla="*/ 336 w 1024"/>
                    <a:gd name="T19" fmla="*/ 96 h 1071"/>
                    <a:gd name="T20" fmla="*/ 272 w 1024"/>
                    <a:gd name="T21" fmla="*/ 144 h 1071"/>
                    <a:gd name="T22" fmla="*/ 240 w 1024"/>
                    <a:gd name="T23" fmla="*/ 192 h 1071"/>
                    <a:gd name="T24" fmla="*/ 224 w 1024"/>
                    <a:gd name="T25" fmla="*/ 272 h 1071"/>
                    <a:gd name="T26" fmla="*/ 208 w 1024"/>
                    <a:gd name="T27" fmla="*/ 352 h 1071"/>
                    <a:gd name="T28" fmla="*/ 176 w 1024"/>
                    <a:gd name="T29" fmla="*/ 416 h 1071"/>
                    <a:gd name="T30" fmla="*/ 128 w 1024"/>
                    <a:gd name="T31" fmla="*/ 480 h 1071"/>
                    <a:gd name="T32" fmla="*/ 48 w 1024"/>
                    <a:gd name="T33" fmla="*/ 575 h 1071"/>
                    <a:gd name="T34" fmla="*/ 16 w 1024"/>
                    <a:gd name="T35" fmla="*/ 671 h 1071"/>
                    <a:gd name="T36" fmla="*/ 16 w 1024"/>
                    <a:gd name="T37" fmla="*/ 767 h 1071"/>
                    <a:gd name="T38" fmla="*/ 16 w 1024"/>
                    <a:gd name="T39" fmla="*/ 863 h 1071"/>
                    <a:gd name="T40" fmla="*/ 48 w 1024"/>
                    <a:gd name="T41" fmla="*/ 943 h 1071"/>
                    <a:gd name="T42" fmla="*/ 96 w 1024"/>
                    <a:gd name="T43" fmla="*/ 1007 h 1071"/>
                    <a:gd name="T44" fmla="*/ 160 w 1024"/>
                    <a:gd name="T45" fmla="*/ 1071 h 1071"/>
                    <a:gd name="T46" fmla="*/ 224 w 1024"/>
                    <a:gd name="T47" fmla="*/ 1071 h 1071"/>
                    <a:gd name="T48" fmla="*/ 304 w 1024"/>
                    <a:gd name="T49" fmla="*/ 1071 h 1071"/>
                    <a:gd name="T50" fmla="*/ 384 w 1024"/>
                    <a:gd name="T51" fmla="*/ 1055 h 1071"/>
                    <a:gd name="T52" fmla="*/ 464 w 1024"/>
                    <a:gd name="T53" fmla="*/ 1039 h 1071"/>
                    <a:gd name="T54" fmla="*/ 528 w 1024"/>
                    <a:gd name="T55" fmla="*/ 1007 h 1071"/>
                    <a:gd name="T56" fmla="*/ 592 w 1024"/>
                    <a:gd name="T57" fmla="*/ 975 h 1071"/>
                    <a:gd name="T58" fmla="*/ 624 w 1024"/>
                    <a:gd name="T59" fmla="*/ 927 h 1071"/>
                    <a:gd name="T60" fmla="*/ 656 w 1024"/>
                    <a:gd name="T61" fmla="*/ 863 h 1071"/>
                    <a:gd name="T62" fmla="*/ 720 w 1024"/>
                    <a:gd name="T63" fmla="*/ 799 h 1071"/>
                    <a:gd name="T64" fmla="*/ 768 w 1024"/>
                    <a:gd name="T65" fmla="*/ 735 h 1071"/>
                    <a:gd name="T66" fmla="*/ 816 w 1024"/>
                    <a:gd name="T67" fmla="*/ 687 h 1071"/>
                    <a:gd name="T68" fmla="*/ 896 w 1024"/>
                    <a:gd name="T69" fmla="*/ 655 h 1071"/>
                    <a:gd name="T70" fmla="*/ 944 w 1024"/>
                    <a:gd name="T71" fmla="*/ 607 h 1071"/>
                    <a:gd name="T72" fmla="*/ 992 w 1024"/>
                    <a:gd name="T73" fmla="*/ 544 h 1071"/>
                    <a:gd name="T74" fmla="*/ 1008 w 1024"/>
                    <a:gd name="T75" fmla="*/ 480 h 1071"/>
                    <a:gd name="T76" fmla="*/ 1024 w 1024"/>
                    <a:gd name="T77" fmla="*/ 432 h 1071"/>
                    <a:gd name="T78" fmla="*/ 1008 w 1024"/>
                    <a:gd name="T79" fmla="*/ 368 h 1071"/>
                    <a:gd name="T80" fmla="*/ 1008 w 1024"/>
                    <a:gd name="T81" fmla="*/ 320 h 1071"/>
                    <a:gd name="T82" fmla="*/ 976 w 1024"/>
                    <a:gd name="T83" fmla="*/ 272 h 1071"/>
                    <a:gd name="T84" fmla="*/ 960 w 1024"/>
                    <a:gd name="T85" fmla="*/ 240 h 107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024"/>
                    <a:gd name="T130" fmla="*/ 0 h 1071"/>
                    <a:gd name="T131" fmla="*/ 1024 w 1024"/>
                    <a:gd name="T132" fmla="*/ 1071 h 107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024" h="1071">
                      <a:moveTo>
                        <a:pt x="960" y="256"/>
                      </a:moveTo>
                      <a:lnTo>
                        <a:pt x="960" y="240"/>
                      </a:lnTo>
                      <a:lnTo>
                        <a:pt x="944" y="240"/>
                      </a:lnTo>
                      <a:lnTo>
                        <a:pt x="928" y="224"/>
                      </a:lnTo>
                      <a:lnTo>
                        <a:pt x="912" y="192"/>
                      </a:lnTo>
                      <a:lnTo>
                        <a:pt x="896" y="176"/>
                      </a:lnTo>
                      <a:lnTo>
                        <a:pt x="880" y="160"/>
                      </a:lnTo>
                      <a:lnTo>
                        <a:pt x="848" y="144"/>
                      </a:lnTo>
                      <a:lnTo>
                        <a:pt x="832" y="128"/>
                      </a:lnTo>
                      <a:lnTo>
                        <a:pt x="800" y="112"/>
                      </a:lnTo>
                      <a:lnTo>
                        <a:pt x="784" y="96"/>
                      </a:lnTo>
                      <a:lnTo>
                        <a:pt x="752" y="80"/>
                      </a:lnTo>
                      <a:lnTo>
                        <a:pt x="720" y="64"/>
                      </a:lnTo>
                      <a:lnTo>
                        <a:pt x="704" y="48"/>
                      </a:lnTo>
                      <a:lnTo>
                        <a:pt x="672" y="32"/>
                      </a:lnTo>
                      <a:lnTo>
                        <a:pt x="656" y="32"/>
                      </a:lnTo>
                      <a:lnTo>
                        <a:pt x="624" y="16"/>
                      </a:lnTo>
                      <a:lnTo>
                        <a:pt x="608" y="16"/>
                      </a:lnTo>
                      <a:lnTo>
                        <a:pt x="592" y="0"/>
                      </a:lnTo>
                      <a:lnTo>
                        <a:pt x="576" y="0"/>
                      </a:lnTo>
                      <a:lnTo>
                        <a:pt x="544" y="16"/>
                      </a:lnTo>
                      <a:lnTo>
                        <a:pt x="528" y="16"/>
                      </a:lnTo>
                      <a:lnTo>
                        <a:pt x="496" y="16"/>
                      </a:lnTo>
                      <a:lnTo>
                        <a:pt x="480" y="32"/>
                      </a:lnTo>
                      <a:lnTo>
                        <a:pt x="448" y="32"/>
                      </a:lnTo>
                      <a:lnTo>
                        <a:pt x="432" y="48"/>
                      </a:lnTo>
                      <a:lnTo>
                        <a:pt x="416" y="48"/>
                      </a:lnTo>
                      <a:lnTo>
                        <a:pt x="384" y="64"/>
                      </a:lnTo>
                      <a:lnTo>
                        <a:pt x="368" y="80"/>
                      </a:lnTo>
                      <a:lnTo>
                        <a:pt x="336" y="96"/>
                      </a:lnTo>
                      <a:lnTo>
                        <a:pt x="320" y="112"/>
                      </a:lnTo>
                      <a:lnTo>
                        <a:pt x="304" y="128"/>
                      </a:lnTo>
                      <a:lnTo>
                        <a:pt x="272" y="144"/>
                      </a:lnTo>
                      <a:lnTo>
                        <a:pt x="256" y="160"/>
                      </a:lnTo>
                      <a:lnTo>
                        <a:pt x="240" y="176"/>
                      </a:lnTo>
                      <a:lnTo>
                        <a:pt x="240" y="192"/>
                      </a:lnTo>
                      <a:lnTo>
                        <a:pt x="224" y="224"/>
                      </a:lnTo>
                      <a:lnTo>
                        <a:pt x="224" y="240"/>
                      </a:lnTo>
                      <a:lnTo>
                        <a:pt x="224" y="272"/>
                      </a:lnTo>
                      <a:lnTo>
                        <a:pt x="208" y="288"/>
                      </a:lnTo>
                      <a:lnTo>
                        <a:pt x="208" y="320"/>
                      </a:lnTo>
                      <a:lnTo>
                        <a:pt x="208" y="352"/>
                      </a:lnTo>
                      <a:lnTo>
                        <a:pt x="192" y="368"/>
                      </a:lnTo>
                      <a:lnTo>
                        <a:pt x="192" y="400"/>
                      </a:lnTo>
                      <a:lnTo>
                        <a:pt x="176" y="416"/>
                      </a:lnTo>
                      <a:lnTo>
                        <a:pt x="160" y="448"/>
                      </a:lnTo>
                      <a:lnTo>
                        <a:pt x="144" y="464"/>
                      </a:lnTo>
                      <a:lnTo>
                        <a:pt x="128" y="480"/>
                      </a:lnTo>
                      <a:lnTo>
                        <a:pt x="96" y="512"/>
                      </a:lnTo>
                      <a:lnTo>
                        <a:pt x="80" y="544"/>
                      </a:lnTo>
                      <a:lnTo>
                        <a:pt x="48" y="575"/>
                      </a:lnTo>
                      <a:lnTo>
                        <a:pt x="32" y="623"/>
                      </a:lnTo>
                      <a:lnTo>
                        <a:pt x="16" y="655"/>
                      </a:lnTo>
                      <a:lnTo>
                        <a:pt x="16" y="671"/>
                      </a:lnTo>
                      <a:lnTo>
                        <a:pt x="16" y="703"/>
                      </a:lnTo>
                      <a:lnTo>
                        <a:pt x="0" y="735"/>
                      </a:lnTo>
                      <a:lnTo>
                        <a:pt x="16" y="767"/>
                      </a:lnTo>
                      <a:lnTo>
                        <a:pt x="16" y="799"/>
                      </a:lnTo>
                      <a:lnTo>
                        <a:pt x="16" y="831"/>
                      </a:lnTo>
                      <a:lnTo>
                        <a:pt x="16" y="863"/>
                      </a:lnTo>
                      <a:lnTo>
                        <a:pt x="32" y="895"/>
                      </a:lnTo>
                      <a:lnTo>
                        <a:pt x="32" y="911"/>
                      </a:lnTo>
                      <a:lnTo>
                        <a:pt x="48" y="943"/>
                      </a:lnTo>
                      <a:lnTo>
                        <a:pt x="64" y="959"/>
                      </a:lnTo>
                      <a:lnTo>
                        <a:pt x="80" y="991"/>
                      </a:lnTo>
                      <a:lnTo>
                        <a:pt x="96" y="1007"/>
                      </a:lnTo>
                      <a:lnTo>
                        <a:pt x="112" y="1039"/>
                      </a:lnTo>
                      <a:lnTo>
                        <a:pt x="144" y="1055"/>
                      </a:lnTo>
                      <a:lnTo>
                        <a:pt x="160" y="1071"/>
                      </a:lnTo>
                      <a:lnTo>
                        <a:pt x="176" y="1071"/>
                      </a:lnTo>
                      <a:lnTo>
                        <a:pt x="208" y="1071"/>
                      </a:lnTo>
                      <a:lnTo>
                        <a:pt x="224" y="1071"/>
                      </a:lnTo>
                      <a:lnTo>
                        <a:pt x="256" y="1071"/>
                      </a:lnTo>
                      <a:lnTo>
                        <a:pt x="272" y="1071"/>
                      </a:lnTo>
                      <a:lnTo>
                        <a:pt x="304" y="1071"/>
                      </a:lnTo>
                      <a:lnTo>
                        <a:pt x="336" y="1055"/>
                      </a:lnTo>
                      <a:lnTo>
                        <a:pt x="368" y="1055"/>
                      </a:lnTo>
                      <a:lnTo>
                        <a:pt x="384" y="1055"/>
                      </a:lnTo>
                      <a:lnTo>
                        <a:pt x="416" y="1055"/>
                      </a:lnTo>
                      <a:lnTo>
                        <a:pt x="432" y="1039"/>
                      </a:lnTo>
                      <a:lnTo>
                        <a:pt x="464" y="1039"/>
                      </a:lnTo>
                      <a:lnTo>
                        <a:pt x="480" y="1023"/>
                      </a:lnTo>
                      <a:lnTo>
                        <a:pt x="496" y="1023"/>
                      </a:lnTo>
                      <a:lnTo>
                        <a:pt x="528" y="1007"/>
                      </a:lnTo>
                      <a:lnTo>
                        <a:pt x="544" y="1007"/>
                      </a:lnTo>
                      <a:lnTo>
                        <a:pt x="560" y="991"/>
                      </a:lnTo>
                      <a:lnTo>
                        <a:pt x="592" y="975"/>
                      </a:lnTo>
                      <a:lnTo>
                        <a:pt x="608" y="959"/>
                      </a:lnTo>
                      <a:lnTo>
                        <a:pt x="624" y="943"/>
                      </a:lnTo>
                      <a:lnTo>
                        <a:pt x="624" y="927"/>
                      </a:lnTo>
                      <a:lnTo>
                        <a:pt x="640" y="895"/>
                      </a:lnTo>
                      <a:lnTo>
                        <a:pt x="640" y="879"/>
                      </a:lnTo>
                      <a:lnTo>
                        <a:pt x="656" y="863"/>
                      </a:lnTo>
                      <a:lnTo>
                        <a:pt x="672" y="847"/>
                      </a:lnTo>
                      <a:lnTo>
                        <a:pt x="688" y="815"/>
                      </a:lnTo>
                      <a:lnTo>
                        <a:pt x="720" y="799"/>
                      </a:lnTo>
                      <a:lnTo>
                        <a:pt x="736" y="767"/>
                      </a:lnTo>
                      <a:lnTo>
                        <a:pt x="752" y="751"/>
                      </a:lnTo>
                      <a:lnTo>
                        <a:pt x="768" y="735"/>
                      </a:lnTo>
                      <a:lnTo>
                        <a:pt x="784" y="719"/>
                      </a:lnTo>
                      <a:lnTo>
                        <a:pt x="800" y="703"/>
                      </a:lnTo>
                      <a:lnTo>
                        <a:pt x="816" y="687"/>
                      </a:lnTo>
                      <a:lnTo>
                        <a:pt x="848" y="687"/>
                      </a:lnTo>
                      <a:lnTo>
                        <a:pt x="864" y="671"/>
                      </a:lnTo>
                      <a:lnTo>
                        <a:pt x="896" y="655"/>
                      </a:lnTo>
                      <a:lnTo>
                        <a:pt x="912" y="639"/>
                      </a:lnTo>
                      <a:lnTo>
                        <a:pt x="928" y="623"/>
                      </a:lnTo>
                      <a:lnTo>
                        <a:pt x="944" y="607"/>
                      </a:lnTo>
                      <a:lnTo>
                        <a:pt x="960" y="591"/>
                      </a:lnTo>
                      <a:lnTo>
                        <a:pt x="976" y="559"/>
                      </a:lnTo>
                      <a:lnTo>
                        <a:pt x="992" y="544"/>
                      </a:lnTo>
                      <a:lnTo>
                        <a:pt x="992" y="528"/>
                      </a:lnTo>
                      <a:lnTo>
                        <a:pt x="992" y="496"/>
                      </a:lnTo>
                      <a:lnTo>
                        <a:pt x="1008" y="480"/>
                      </a:lnTo>
                      <a:lnTo>
                        <a:pt x="1008" y="464"/>
                      </a:lnTo>
                      <a:lnTo>
                        <a:pt x="1024" y="448"/>
                      </a:lnTo>
                      <a:lnTo>
                        <a:pt x="1024" y="432"/>
                      </a:lnTo>
                      <a:lnTo>
                        <a:pt x="1024" y="416"/>
                      </a:lnTo>
                      <a:lnTo>
                        <a:pt x="1024" y="384"/>
                      </a:lnTo>
                      <a:lnTo>
                        <a:pt x="1008" y="368"/>
                      </a:lnTo>
                      <a:lnTo>
                        <a:pt x="1008" y="352"/>
                      </a:lnTo>
                      <a:lnTo>
                        <a:pt x="1008" y="336"/>
                      </a:lnTo>
                      <a:lnTo>
                        <a:pt x="1008" y="320"/>
                      </a:lnTo>
                      <a:lnTo>
                        <a:pt x="1008" y="304"/>
                      </a:lnTo>
                      <a:lnTo>
                        <a:pt x="992" y="288"/>
                      </a:lnTo>
                      <a:lnTo>
                        <a:pt x="976" y="272"/>
                      </a:lnTo>
                      <a:lnTo>
                        <a:pt x="976" y="256"/>
                      </a:lnTo>
                      <a:lnTo>
                        <a:pt x="960" y="256"/>
                      </a:lnTo>
                      <a:lnTo>
                        <a:pt x="960" y="240"/>
                      </a:lnTo>
                      <a:lnTo>
                        <a:pt x="944" y="224"/>
                      </a:lnTo>
                      <a:lnTo>
                        <a:pt x="960" y="256"/>
                      </a:lnTo>
                      <a:close/>
                    </a:path>
                  </a:pathLst>
                </a:custGeom>
                <a:solidFill>
                  <a:srgbClr val="45787D">
                    <a:alpha val="5882"/>
                  </a:srgbClr>
                </a:solidFill>
                <a:ln w="12700">
                  <a:solidFill>
                    <a:srgbClr val="45787D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0" name="Freeform 63"/>
                <p:cNvSpPr>
                  <a:spLocks noChangeAspect="1"/>
                </p:cNvSpPr>
                <p:nvPr/>
              </p:nvSpPr>
              <p:spPr bwMode="auto">
                <a:xfrm>
                  <a:off x="1264" y="2160"/>
                  <a:ext cx="1024" cy="1071"/>
                </a:xfrm>
                <a:custGeom>
                  <a:avLst/>
                  <a:gdLst>
                    <a:gd name="T0" fmla="*/ 912 w 1024"/>
                    <a:gd name="T1" fmla="*/ 192 h 1071"/>
                    <a:gd name="T2" fmla="*/ 880 w 1024"/>
                    <a:gd name="T3" fmla="*/ 160 h 1071"/>
                    <a:gd name="T4" fmla="*/ 800 w 1024"/>
                    <a:gd name="T5" fmla="*/ 112 h 1071"/>
                    <a:gd name="T6" fmla="*/ 720 w 1024"/>
                    <a:gd name="T7" fmla="*/ 64 h 1071"/>
                    <a:gd name="T8" fmla="*/ 672 w 1024"/>
                    <a:gd name="T9" fmla="*/ 32 h 1071"/>
                    <a:gd name="T10" fmla="*/ 608 w 1024"/>
                    <a:gd name="T11" fmla="*/ 16 h 1071"/>
                    <a:gd name="T12" fmla="*/ 544 w 1024"/>
                    <a:gd name="T13" fmla="*/ 16 h 1071"/>
                    <a:gd name="T14" fmla="*/ 496 w 1024"/>
                    <a:gd name="T15" fmla="*/ 16 h 1071"/>
                    <a:gd name="T16" fmla="*/ 432 w 1024"/>
                    <a:gd name="T17" fmla="*/ 48 h 1071"/>
                    <a:gd name="T18" fmla="*/ 368 w 1024"/>
                    <a:gd name="T19" fmla="*/ 80 h 1071"/>
                    <a:gd name="T20" fmla="*/ 320 w 1024"/>
                    <a:gd name="T21" fmla="*/ 112 h 1071"/>
                    <a:gd name="T22" fmla="*/ 256 w 1024"/>
                    <a:gd name="T23" fmla="*/ 160 h 1071"/>
                    <a:gd name="T24" fmla="*/ 224 w 1024"/>
                    <a:gd name="T25" fmla="*/ 224 h 1071"/>
                    <a:gd name="T26" fmla="*/ 224 w 1024"/>
                    <a:gd name="T27" fmla="*/ 272 h 1071"/>
                    <a:gd name="T28" fmla="*/ 208 w 1024"/>
                    <a:gd name="T29" fmla="*/ 352 h 1071"/>
                    <a:gd name="T30" fmla="*/ 176 w 1024"/>
                    <a:gd name="T31" fmla="*/ 416 h 1071"/>
                    <a:gd name="T32" fmla="*/ 144 w 1024"/>
                    <a:gd name="T33" fmla="*/ 464 h 1071"/>
                    <a:gd name="T34" fmla="*/ 80 w 1024"/>
                    <a:gd name="T35" fmla="*/ 544 h 1071"/>
                    <a:gd name="T36" fmla="*/ 16 w 1024"/>
                    <a:gd name="T37" fmla="*/ 655 h 1071"/>
                    <a:gd name="T38" fmla="*/ 16 w 1024"/>
                    <a:gd name="T39" fmla="*/ 703 h 1071"/>
                    <a:gd name="T40" fmla="*/ 16 w 1024"/>
                    <a:gd name="T41" fmla="*/ 799 h 1071"/>
                    <a:gd name="T42" fmla="*/ 32 w 1024"/>
                    <a:gd name="T43" fmla="*/ 895 h 1071"/>
                    <a:gd name="T44" fmla="*/ 48 w 1024"/>
                    <a:gd name="T45" fmla="*/ 943 h 1071"/>
                    <a:gd name="T46" fmla="*/ 96 w 1024"/>
                    <a:gd name="T47" fmla="*/ 1007 h 1071"/>
                    <a:gd name="T48" fmla="*/ 160 w 1024"/>
                    <a:gd name="T49" fmla="*/ 1071 h 1071"/>
                    <a:gd name="T50" fmla="*/ 208 w 1024"/>
                    <a:gd name="T51" fmla="*/ 1071 h 1071"/>
                    <a:gd name="T52" fmla="*/ 272 w 1024"/>
                    <a:gd name="T53" fmla="*/ 1071 h 1071"/>
                    <a:gd name="T54" fmla="*/ 368 w 1024"/>
                    <a:gd name="T55" fmla="*/ 1055 h 1071"/>
                    <a:gd name="T56" fmla="*/ 416 w 1024"/>
                    <a:gd name="T57" fmla="*/ 1055 h 1071"/>
                    <a:gd name="T58" fmla="*/ 480 w 1024"/>
                    <a:gd name="T59" fmla="*/ 1023 h 1071"/>
                    <a:gd name="T60" fmla="*/ 544 w 1024"/>
                    <a:gd name="T61" fmla="*/ 1007 h 1071"/>
                    <a:gd name="T62" fmla="*/ 592 w 1024"/>
                    <a:gd name="T63" fmla="*/ 975 h 1071"/>
                    <a:gd name="T64" fmla="*/ 624 w 1024"/>
                    <a:gd name="T65" fmla="*/ 927 h 1071"/>
                    <a:gd name="T66" fmla="*/ 656 w 1024"/>
                    <a:gd name="T67" fmla="*/ 863 h 1071"/>
                    <a:gd name="T68" fmla="*/ 688 w 1024"/>
                    <a:gd name="T69" fmla="*/ 815 h 1071"/>
                    <a:gd name="T70" fmla="*/ 752 w 1024"/>
                    <a:gd name="T71" fmla="*/ 751 h 1071"/>
                    <a:gd name="T72" fmla="*/ 800 w 1024"/>
                    <a:gd name="T73" fmla="*/ 703 h 1071"/>
                    <a:gd name="T74" fmla="*/ 848 w 1024"/>
                    <a:gd name="T75" fmla="*/ 687 h 1071"/>
                    <a:gd name="T76" fmla="*/ 912 w 1024"/>
                    <a:gd name="T77" fmla="*/ 639 h 1071"/>
                    <a:gd name="T78" fmla="*/ 960 w 1024"/>
                    <a:gd name="T79" fmla="*/ 591 h 1071"/>
                    <a:gd name="T80" fmla="*/ 992 w 1024"/>
                    <a:gd name="T81" fmla="*/ 544 h 1071"/>
                    <a:gd name="T82" fmla="*/ 1008 w 1024"/>
                    <a:gd name="T83" fmla="*/ 480 h 1071"/>
                    <a:gd name="T84" fmla="*/ 1024 w 1024"/>
                    <a:gd name="T85" fmla="*/ 432 h 1071"/>
                    <a:gd name="T86" fmla="*/ 1024 w 1024"/>
                    <a:gd name="T87" fmla="*/ 384 h 1071"/>
                    <a:gd name="T88" fmla="*/ 1008 w 1024"/>
                    <a:gd name="T89" fmla="*/ 336 h 1071"/>
                    <a:gd name="T90" fmla="*/ 992 w 1024"/>
                    <a:gd name="T91" fmla="*/ 288 h 1071"/>
                    <a:gd name="T92" fmla="*/ 976 w 1024"/>
                    <a:gd name="T93" fmla="*/ 256 h 1071"/>
                    <a:gd name="T94" fmla="*/ 944 w 1024"/>
                    <a:gd name="T95" fmla="*/ 224 h 107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024"/>
                    <a:gd name="T145" fmla="*/ 0 h 1071"/>
                    <a:gd name="T146" fmla="*/ 1024 w 1024"/>
                    <a:gd name="T147" fmla="*/ 1071 h 107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024" h="1071">
                      <a:moveTo>
                        <a:pt x="944" y="240"/>
                      </a:moveTo>
                      <a:lnTo>
                        <a:pt x="944" y="240"/>
                      </a:lnTo>
                      <a:lnTo>
                        <a:pt x="928" y="224"/>
                      </a:lnTo>
                      <a:lnTo>
                        <a:pt x="912" y="192"/>
                      </a:lnTo>
                      <a:lnTo>
                        <a:pt x="896" y="176"/>
                      </a:lnTo>
                      <a:lnTo>
                        <a:pt x="880" y="160"/>
                      </a:lnTo>
                      <a:lnTo>
                        <a:pt x="848" y="144"/>
                      </a:lnTo>
                      <a:lnTo>
                        <a:pt x="832" y="128"/>
                      </a:lnTo>
                      <a:lnTo>
                        <a:pt x="800" y="112"/>
                      </a:lnTo>
                      <a:lnTo>
                        <a:pt x="784" y="96"/>
                      </a:lnTo>
                      <a:lnTo>
                        <a:pt x="752" y="80"/>
                      </a:lnTo>
                      <a:lnTo>
                        <a:pt x="720" y="64"/>
                      </a:lnTo>
                      <a:lnTo>
                        <a:pt x="704" y="48"/>
                      </a:lnTo>
                      <a:lnTo>
                        <a:pt x="672" y="32"/>
                      </a:lnTo>
                      <a:lnTo>
                        <a:pt x="656" y="32"/>
                      </a:lnTo>
                      <a:lnTo>
                        <a:pt x="624" y="16"/>
                      </a:lnTo>
                      <a:lnTo>
                        <a:pt x="608" y="16"/>
                      </a:lnTo>
                      <a:lnTo>
                        <a:pt x="592" y="0"/>
                      </a:lnTo>
                      <a:lnTo>
                        <a:pt x="576" y="0"/>
                      </a:lnTo>
                      <a:lnTo>
                        <a:pt x="544" y="16"/>
                      </a:lnTo>
                      <a:lnTo>
                        <a:pt x="528" y="16"/>
                      </a:lnTo>
                      <a:lnTo>
                        <a:pt x="496" y="16"/>
                      </a:lnTo>
                      <a:lnTo>
                        <a:pt x="480" y="32"/>
                      </a:lnTo>
                      <a:lnTo>
                        <a:pt x="448" y="32"/>
                      </a:lnTo>
                      <a:lnTo>
                        <a:pt x="432" y="48"/>
                      </a:lnTo>
                      <a:lnTo>
                        <a:pt x="416" y="48"/>
                      </a:lnTo>
                      <a:lnTo>
                        <a:pt x="384" y="64"/>
                      </a:lnTo>
                      <a:lnTo>
                        <a:pt x="368" y="80"/>
                      </a:lnTo>
                      <a:lnTo>
                        <a:pt x="336" y="96"/>
                      </a:lnTo>
                      <a:lnTo>
                        <a:pt x="320" y="112"/>
                      </a:lnTo>
                      <a:lnTo>
                        <a:pt x="304" y="128"/>
                      </a:lnTo>
                      <a:lnTo>
                        <a:pt x="272" y="144"/>
                      </a:lnTo>
                      <a:lnTo>
                        <a:pt x="256" y="160"/>
                      </a:lnTo>
                      <a:lnTo>
                        <a:pt x="240" y="176"/>
                      </a:lnTo>
                      <a:lnTo>
                        <a:pt x="240" y="192"/>
                      </a:lnTo>
                      <a:lnTo>
                        <a:pt x="224" y="224"/>
                      </a:lnTo>
                      <a:lnTo>
                        <a:pt x="224" y="240"/>
                      </a:lnTo>
                      <a:lnTo>
                        <a:pt x="224" y="272"/>
                      </a:lnTo>
                      <a:lnTo>
                        <a:pt x="208" y="288"/>
                      </a:lnTo>
                      <a:lnTo>
                        <a:pt x="208" y="320"/>
                      </a:lnTo>
                      <a:lnTo>
                        <a:pt x="208" y="352"/>
                      </a:lnTo>
                      <a:lnTo>
                        <a:pt x="192" y="368"/>
                      </a:lnTo>
                      <a:lnTo>
                        <a:pt x="192" y="400"/>
                      </a:lnTo>
                      <a:lnTo>
                        <a:pt x="176" y="416"/>
                      </a:lnTo>
                      <a:lnTo>
                        <a:pt x="160" y="448"/>
                      </a:lnTo>
                      <a:lnTo>
                        <a:pt x="144" y="464"/>
                      </a:lnTo>
                      <a:lnTo>
                        <a:pt x="128" y="480"/>
                      </a:lnTo>
                      <a:lnTo>
                        <a:pt x="96" y="512"/>
                      </a:lnTo>
                      <a:lnTo>
                        <a:pt x="80" y="544"/>
                      </a:lnTo>
                      <a:lnTo>
                        <a:pt x="48" y="575"/>
                      </a:lnTo>
                      <a:lnTo>
                        <a:pt x="32" y="623"/>
                      </a:lnTo>
                      <a:lnTo>
                        <a:pt x="16" y="655"/>
                      </a:lnTo>
                      <a:lnTo>
                        <a:pt x="16" y="671"/>
                      </a:lnTo>
                      <a:lnTo>
                        <a:pt x="16" y="703"/>
                      </a:lnTo>
                      <a:lnTo>
                        <a:pt x="0" y="735"/>
                      </a:lnTo>
                      <a:lnTo>
                        <a:pt x="16" y="767"/>
                      </a:lnTo>
                      <a:lnTo>
                        <a:pt x="16" y="799"/>
                      </a:lnTo>
                      <a:lnTo>
                        <a:pt x="16" y="831"/>
                      </a:lnTo>
                      <a:lnTo>
                        <a:pt x="16" y="863"/>
                      </a:lnTo>
                      <a:lnTo>
                        <a:pt x="32" y="895"/>
                      </a:lnTo>
                      <a:lnTo>
                        <a:pt x="32" y="911"/>
                      </a:lnTo>
                      <a:lnTo>
                        <a:pt x="48" y="943"/>
                      </a:lnTo>
                      <a:lnTo>
                        <a:pt x="64" y="959"/>
                      </a:lnTo>
                      <a:lnTo>
                        <a:pt x="80" y="991"/>
                      </a:lnTo>
                      <a:lnTo>
                        <a:pt x="96" y="1007"/>
                      </a:lnTo>
                      <a:lnTo>
                        <a:pt x="112" y="1039"/>
                      </a:lnTo>
                      <a:lnTo>
                        <a:pt x="144" y="1055"/>
                      </a:lnTo>
                      <a:lnTo>
                        <a:pt x="160" y="1071"/>
                      </a:lnTo>
                      <a:lnTo>
                        <a:pt x="176" y="1071"/>
                      </a:lnTo>
                      <a:lnTo>
                        <a:pt x="208" y="1071"/>
                      </a:lnTo>
                      <a:lnTo>
                        <a:pt x="224" y="1071"/>
                      </a:lnTo>
                      <a:lnTo>
                        <a:pt x="256" y="1071"/>
                      </a:lnTo>
                      <a:lnTo>
                        <a:pt x="272" y="1071"/>
                      </a:lnTo>
                      <a:lnTo>
                        <a:pt x="304" y="1071"/>
                      </a:lnTo>
                      <a:lnTo>
                        <a:pt x="336" y="1055"/>
                      </a:lnTo>
                      <a:lnTo>
                        <a:pt x="368" y="1055"/>
                      </a:lnTo>
                      <a:lnTo>
                        <a:pt x="384" y="1055"/>
                      </a:lnTo>
                      <a:lnTo>
                        <a:pt x="416" y="1055"/>
                      </a:lnTo>
                      <a:lnTo>
                        <a:pt x="432" y="1039"/>
                      </a:lnTo>
                      <a:lnTo>
                        <a:pt x="464" y="1039"/>
                      </a:lnTo>
                      <a:lnTo>
                        <a:pt x="480" y="1023"/>
                      </a:lnTo>
                      <a:lnTo>
                        <a:pt x="496" y="1023"/>
                      </a:lnTo>
                      <a:lnTo>
                        <a:pt x="528" y="1007"/>
                      </a:lnTo>
                      <a:lnTo>
                        <a:pt x="544" y="1007"/>
                      </a:lnTo>
                      <a:lnTo>
                        <a:pt x="560" y="991"/>
                      </a:lnTo>
                      <a:lnTo>
                        <a:pt x="592" y="975"/>
                      </a:lnTo>
                      <a:lnTo>
                        <a:pt x="608" y="959"/>
                      </a:lnTo>
                      <a:lnTo>
                        <a:pt x="624" y="943"/>
                      </a:lnTo>
                      <a:lnTo>
                        <a:pt x="624" y="927"/>
                      </a:lnTo>
                      <a:lnTo>
                        <a:pt x="640" y="895"/>
                      </a:lnTo>
                      <a:lnTo>
                        <a:pt x="640" y="879"/>
                      </a:lnTo>
                      <a:lnTo>
                        <a:pt x="656" y="863"/>
                      </a:lnTo>
                      <a:lnTo>
                        <a:pt x="672" y="847"/>
                      </a:lnTo>
                      <a:lnTo>
                        <a:pt x="688" y="815"/>
                      </a:lnTo>
                      <a:lnTo>
                        <a:pt x="720" y="799"/>
                      </a:lnTo>
                      <a:lnTo>
                        <a:pt x="736" y="767"/>
                      </a:lnTo>
                      <a:lnTo>
                        <a:pt x="752" y="751"/>
                      </a:lnTo>
                      <a:lnTo>
                        <a:pt x="768" y="735"/>
                      </a:lnTo>
                      <a:lnTo>
                        <a:pt x="784" y="719"/>
                      </a:lnTo>
                      <a:lnTo>
                        <a:pt x="800" y="703"/>
                      </a:lnTo>
                      <a:lnTo>
                        <a:pt x="816" y="687"/>
                      </a:lnTo>
                      <a:lnTo>
                        <a:pt x="848" y="687"/>
                      </a:lnTo>
                      <a:lnTo>
                        <a:pt x="864" y="671"/>
                      </a:lnTo>
                      <a:lnTo>
                        <a:pt x="896" y="655"/>
                      </a:lnTo>
                      <a:lnTo>
                        <a:pt x="912" y="639"/>
                      </a:lnTo>
                      <a:lnTo>
                        <a:pt x="928" y="623"/>
                      </a:lnTo>
                      <a:lnTo>
                        <a:pt x="944" y="607"/>
                      </a:lnTo>
                      <a:lnTo>
                        <a:pt x="960" y="591"/>
                      </a:lnTo>
                      <a:lnTo>
                        <a:pt x="976" y="559"/>
                      </a:lnTo>
                      <a:lnTo>
                        <a:pt x="992" y="544"/>
                      </a:lnTo>
                      <a:lnTo>
                        <a:pt x="992" y="528"/>
                      </a:lnTo>
                      <a:lnTo>
                        <a:pt x="992" y="496"/>
                      </a:lnTo>
                      <a:lnTo>
                        <a:pt x="1008" y="480"/>
                      </a:lnTo>
                      <a:lnTo>
                        <a:pt x="1008" y="464"/>
                      </a:lnTo>
                      <a:lnTo>
                        <a:pt x="1024" y="448"/>
                      </a:lnTo>
                      <a:lnTo>
                        <a:pt x="1024" y="432"/>
                      </a:lnTo>
                      <a:lnTo>
                        <a:pt x="1024" y="416"/>
                      </a:lnTo>
                      <a:lnTo>
                        <a:pt x="1024" y="384"/>
                      </a:lnTo>
                      <a:lnTo>
                        <a:pt x="1008" y="368"/>
                      </a:lnTo>
                      <a:lnTo>
                        <a:pt x="1008" y="352"/>
                      </a:lnTo>
                      <a:lnTo>
                        <a:pt x="1008" y="336"/>
                      </a:lnTo>
                      <a:lnTo>
                        <a:pt x="1008" y="320"/>
                      </a:lnTo>
                      <a:lnTo>
                        <a:pt x="1008" y="304"/>
                      </a:lnTo>
                      <a:lnTo>
                        <a:pt x="992" y="288"/>
                      </a:lnTo>
                      <a:lnTo>
                        <a:pt x="976" y="272"/>
                      </a:lnTo>
                      <a:lnTo>
                        <a:pt x="976" y="256"/>
                      </a:lnTo>
                      <a:lnTo>
                        <a:pt x="960" y="256"/>
                      </a:lnTo>
                      <a:lnTo>
                        <a:pt x="960" y="240"/>
                      </a:lnTo>
                      <a:lnTo>
                        <a:pt x="944" y="224"/>
                      </a:lnTo>
                    </a:path>
                  </a:pathLst>
                </a:custGeom>
                <a:noFill/>
                <a:ln w="12700">
                  <a:solidFill>
                    <a:srgbClr val="45787D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1" name="Freeform 64"/>
                <p:cNvSpPr>
                  <a:spLocks noChangeAspect="1"/>
                </p:cNvSpPr>
                <p:nvPr/>
              </p:nvSpPr>
              <p:spPr bwMode="auto">
                <a:xfrm>
                  <a:off x="1296" y="2192"/>
                  <a:ext cx="960" cy="1023"/>
                </a:xfrm>
                <a:custGeom>
                  <a:avLst/>
                  <a:gdLst>
                    <a:gd name="T0" fmla="*/ 880 w 960"/>
                    <a:gd name="T1" fmla="*/ 192 h 1023"/>
                    <a:gd name="T2" fmla="*/ 832 w 960"/>
                    <a:gd name="T3" fmla="*/ 144 h 1023"/>
                    <a:gd name="T4" fmla="*/ 768 w 960"/>
                    <a:gd name="T5" fmla="*/ 96 h 1023"/>
                    <a:gd name="T6" fmla="*/ 688 w 960"/>
                    <a:gd name="T7" fmla="*/ 48 h 1023"/>
                    <a:gd name="T8" fmla="*/ 608 w 960"/>
                    <a:gd name="T9" fmla="*/ 16 h 1023"/>
                    <a:gd name="T10" fmla="*/ 560 w 960"/>
                    <a:gd name="T11" fmla="*/ 0 h 1023"/>
                    <a:gd name="T12" fmla="*/ 496 w 960"/>
                    <a:gd name="T13" fmla="*/ 0 h 1023"/>
                    <a:gd name="T14" fmla="*/ 432 w 960"/>
                    <a:gd name="T15" fmla="*/ 16 h 1023"/>
                    <a:gd name="T16" fmla="*/ 368 w 960"/>
                    <a:gd name="T17" fmla="*/ 48 h 1023"/>
                    <a:gd name="T18" fmla="*/ 288 w 960"/>
                    <a:gd name="T19" fmla="*/ 96 h 1023"/>
                    <a:gd name="T20" fmla="*/ 240 w 960"/>
                    <a:gd name="T21" fmla="*/ 144 h 1023"/>
                    <a:gd name="T22" fmla="*/ 208 w 960"/>
                    <a:gd name="T23" fmla="*/ 192 h 1023"/>
                    <a:gd name="T24" fmla="*/ 192 w 960"/>
                    <a:gd name="T25" fmla="*/ 272 h 1023"/>
                    <a:gd name="T26" fmla="*/ 176 w 960"/>
                    <a:gd name="T27" fmla="*/ 352 h 1023"/>
                    <a:gd name="T28" fmla="*/ 144 w 960"/>
                    <a:gd name="T29" fmla="*/ 416 h 1023"/>
                    <a:gd name="T30" fmla="*/ 80 w 960"/>
                    <a:gd name="T31" fmla="*/ 480 h 1023"/>
                    <a:gd name="T32" fmla="*/ 16 w 960"/>
                    <a:gd name="T33" fmla="*/ 575 h 1023"/>
                    <a:gd name="T34" fmla="*/ 0 w 960"/>
                    <a:gd name="T35" fmla="*/ 671 h 1023"/>
                    <a:gd name="T36" fmla="*/ 0 w 960"/>
                    <a:gd name="T37" fmla="*/ 767 h 1023"/>
                    <a:gd name="T38" fmla="*/ 16 w 960"/>
                    <a:gd name="T39" fmla="*/ 847 h 1023"/>
                    <a:gd name="T40" fmla="*/ 48 w 960"/>
                    <a:gd name="T41" fmla="*/ 911 h 1023"/>
                    <a:gd name="T42" fmla="*/ 96 w 960"/>
                    <a:gd name="T43" fmla="*/ 975 h 1023"/>
                    <a:gd name="T44" fmla="*/ 160 w 960"/>
                    <a:gd name="T45" fmla="*/ 1023 h 1023"/>
                    <a:gd name="T46" fmla="*/ 224 w 960"/>
                    <a:gd name="T47" fmla="*/ 1023 h 1023"/>
                    <a:gd name="T48" fmla="*/ 304 w 960"/>
                    <a:gd name="T49" fmla="*/ 1007 h 1023"/>
                    <a:gd name="T50" fmla="*/ 384 w 960"/>
                    <a:gd name="T51" fmla="*/ 991 h 1023"/>
                    <a:gd name="T52" fmla="*/ 448 w 960"/>
                    <a:gd name="T53" fmla="*/ 975 h 1023"/>
                    <a:gd name="T54" fmla="*/ 512 w 960"/>
                    <a:gd name="T55" fmla="*/ 959 h 1023"/>
                    <a:gd name="T56" fmla="*/ 560 w 960"/>
                    <a:gd name="T57" fmla="*/ 911 h 1023"/>
                    <a:gd name="T58" fmla="*/ 608 w 960"/>
                    <a:gd name="T59" fmla="*/ 863 h 1023"/>
                    <a:gd name="T60" fmla="*/ 640 w 960"/>
                    <a:gd name="T61" fmla="*/ 799 h 1023"/>
                    <a:gd name="T62" fmla="*/ 688 w 960"/>
                    <a:gd name="T63" fmla="*/ 735 h 1023"/>
                    <a:gd name="T64" fmla="*/ 752 w 960"/>
                    <a:gd name="T65" fmla="*/ 687 h 1023"/>
                    <a:gd name="T66" fmla="*/ 800 w 960"/>
                    <a:gd name="T67" fmla="*/ 639 h 1023"/>
                    <a:gd name="T68" fmla="*/ 864 w 960"/>
                    <a:gd name="T69" fmla="*/ 607 h 1023"/>
                    <a:gd name="T70" fmla="*/ 912 w 960"/>
                    <a:gd name="T71" fmla="*/ 559 h 1023"/>
                    <a:gd name="T72" fmla="*/ 944 w 960"/>
                    <a:gd name="T73" fmla="*/ 496 h 1023"/>
                    <a:gd name="T74" fmla="*/ 960 w 960"/>
                    <a:gd name="T75" fmla="*/ 432 h 1023"/>
                    <a:gd name="T76" fmla="*/ 960 w 960"/>
                    <a:gd name="T77" fmla="*/ 384 h 1023"/>
                    <a:gd name="T78" fmla="*/ 960 w 960"/>
                    <a:gd name="T79" fmla="*/ 336 h 1023"/>
                    <a:gd name="T80" fmla="*/ 944 w 960"/>
                    <a:gd name="T81" fmla="*/ 288 h 1023"/>
                    <a:gd name="T82" fmla="*/ 928 w 960"/>
                    <a:gd name="T83" fmla="*/ 240 h 1023"/>
                    <a:gd name="T84" fmla="*/ 912 w 960"/>
                    <a:gd name="T85" fmla="*/ 224 h 1023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960"/>
                    <a:gd name="T130" fmla="*/ 0 h 1023"/>
                    <a:gd name="T131" fmla="*/ 960 w 960"/>
                    <a:gd name="T132" fmla="*/ 1023 h 1023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960" h="1023">
                      <a:moveTo>
                        <a:pt x="912" y="224"/>
                      </a:moveTo>
                      <a:lnTo>
                        <a:pt x="896" y="208"/>
                      </a:lnTo>
                      <a:lnTo>
                        <a:pt x="880" y="192"/>
                      </a:lnTo>
                      <a:lnTo>
                        <a:pt x="864" y="176"/>
                      </a:lnTo>
                      <a:lnTo>
                        <a:pt x="848" y="160"/>
                      </a:lnTo>
                      <a:lnTo>
                        <a:pt x="832" y="144"/>
                      </a:lnTo>
                      <a:lnTo>
                        <a:pt x="800" y="128"/>
                      </a:lnTo>
                      <a:lnTo>
                        <a:pt x="784" y="112"/>
                      </a:lnTo>
                      <a:lnTo>
                        <a:pt x="768" y="96"/>
                      </a:lnTo>
                      <a:lnTo>
                        <a:pt x="736" y="80"/>
                      </a:lnTo>
                      <a:lnTo>
                        <a:pt x="720" y="64"/>
                      </a:lnTo>
                      <a:lnTo>
                        <a:pt x="688" y="48"/>
                      </a:lnTo>
                      <a:lnTo>
                        <a:pt x="656" y="32"/>
                      </a:lnTo>
                      <a:lnTo>
                        <a:pt x="640" y="16"/>
                      </a:lnTo>
                      <a:lnTo>
                        <a:pt x="608" y="16"/>
                      </a:lnTo>
                      <a:lnTo>
                        <a:pt x="592" y="0"/>
                      </a:lnTo>
                      <a:lnTo>
                        <a:pt x="576" y="0"/>
                      </a:lnTo>
                      <a:lnTo>
                        <a:pt x="560" y="0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64" y="0"/>
                      </a:lnTo>
                      <a:lnTo>
                        <a:pt x="448" y="16"/>
                      </a:lnTo>
                      <a:lnTo>
                        <a:pt x="432" y="16"/>
                      </a:lnTo>
                      <a:lnTo>
                        <a:pt x="400" y="32"/>
                      </a:lnTo>
                      <a:lnTo>
                        <a:pt x="384" y="48"/>
                      </a:lnTo>
                      <a:lnTo>
                        <a:pt x="368" y="48"/>
                      </a:lnTo>
                      <a:lnTo>
                        <a:pt x="336" y="64"/>
                      </a:lnTo>
                      <a:lnTo>
                        <a:pt x="320" y="80"/>
                      </a:lnTo>
                      <a:lnTo>
                        <a:pt x="288" y="96"/>
                      </a:lnTo>
                      <a:lnTo>
                        <a:pt x="272" y="112"/>
                      </a:lnTo>
                      <a:lnTo>
                        <a:pt x="256" y="128"/>
                      </a:lnTo>
                      <a:lnTo>
                        <a:pt x="240" y="144"/>
                      </a:lnTo>
                      <a:lnTo>
                        <a:pt x="224" y="160"/>
                      </a:lnTo>
                      <a:lnTo>
                        <a:pt x="208" y="176"/>
                      </a:lnTo>
                      <a:lnTo>
                        <a:pt x="208" y="192"/>
                      </a:lnTo>
                      <a:lnTo>
                        <a:pt x="208" y="224"/>
                      </a:lnTo>
                      <a:lnTo>
                        <a:pt x="192" y="240"/>
                      </a:lnTo>
                      <a:lnTo>
                        <a:pt x="192" y="272"/>
                      </a:lnTo>
                      <a:lnTo>
                        <a:pt x="192" y="304"/>
                      </a:lnTo>
                      <a:lnTo>
                        <a:pt x="176" y="320"/>
                      </a:lnTo>
                      <a:lnTo>
                        <a:pt x="176" y="352"/>
                      </a:lnTo>
                      <a:lnTo>
                        <a:pt x="160" y="368"/>
                      </a:lnTo>
                      <a:lnTo>
                        <a:pt x="160" y="384"/>
                      </a:lnTo>
                      <a:lnTo>
                        <a:pt x="144" y="416"/>
                      </a:lnTo>
                      <a:lnTo>
                        <a:pt x="128" y="432"/>
                      </a:lnTo>
                      <a:lnTo>
                        <a:pt x="96" y="464"/>
                      </a:lnTo>
                      <a:lnTo>
                        <a:pt x="80" y="480"/>
                      </a:lnTo>
                      <a:lnTo>
                        <a:pt x="64" y="512"/>
                      </a:lnTo>
                      <a:lnTo>
                        <a:pt x="32" y="543"/>
                      </a:lnTo>
                      <a:lnTo>
                        <a:pt x="16" y="575"/>
                      </a:lnTo>
                      <a:lnTo>
                        <a:pt x="16" y="607"/>
                      </a:lnTo>
                      <a:lnTo>
                        <a:pt x="0" y="639"/>
                      </a:lnTo>
                      <a:lnTo>
                        <a:pt x="0" y="671"/>
                      </a:lnTo>
                      <a:lnTo>
                        <a:pt x="0" y="703"/>
                      </a:lnTo>
                      <a:lnTo>
                        <a:pt x="0" y="735"/>
                      </a:lnTo>
                      <a:lnTo>
                        <a:pt x="0" y="767"/>
                      </a:lnTo>
                      <a:lnTo>
                        <a:pt x="0" y="783"/>
                      </a:lnTo>
                      <a:lnTo>
                        <a:pt x="16" y="815"/>
                      </a:lnTo>
                      <a:lnTo>
                        <a:pt x="16" y="847"/>
                      </a:lnTo>
                      <a:lnTo>
                        <a:pt x="16" y="863"/>
                      </a:lnTo>
                      <a:lnTo>
                        <a:pt x="32" y="895"/>
                      </a:lnTo>
                      <a:lnTo>
                        <a:pt x="48" y="911"/>
                      </a:lnTo>
                      <a:lnTo>
                        <a:pt x="64" y="943"/>
                      </a:lnTo>
                      <a:lnTo>
                        <a:pt x="80" y="959"/>
                      </a:lnTo>
                      <a:lnTo>
                        <a:pt x="96" y="975"/>
                      </a:lnTo>
                      <a:lnTo>
                        <a:pt x="128" y="1007"/>
                      </a:lnTo>
                      <a:lnTo>
                        <a:pt x="144" y="1007"/>
                      </a:lnTo>
                      <a:lnTo>
                        <a:pt x="160" y="1023"/>
                      </a:lnTo>
                      <a:lnTo>
                        <a:pt x="176" y="1023"/>
                      </a:lnTo>
                      <a:lnTo>
                        <a:pt x="208" y="1023"/>
                      </a:lnTo>
                      <a:lnTo>
                        <a:pt x="224" y="1023"/>
                      </a:lnTo>
                      <a:lnTo>
                        <a:pt x="256" y="1023"/>
                      </a:lnTo>
                      <a:lnTo>
                        <a:pt x="288" y="1007"/>
                      </a:lnTo>
                      <a:lnTo>
                        <a:pt x="304" y="1007"/>
                      </a:lnTo>
                      <a:lnTo>
                        <a:pt x="336" y="1007"/>
                      </a:lnTo>
                      <a:lnTo>
                        <a:pt x="352" y="1007"/>
                      </a:lnTo>
                      <a:lnTo>
                        <a:pt x="384" y="991"/>
                      </a:lnTo>
                      <a:lnTo>
                        <a:pt x="416" y="991"/>
                      </a:lnTo>
                      <a:lnTo>
                        <a:pt x="432" y="991"/>
                      </a:lnTo>
                      <a:lnTo>
                        <a:pt x="448" y="975"/>
                      </a:lnTo>
                      <a:lnTo>
                        <a:pt x="464" y="975"/>
                      </a:lnTo>
                      <a:lnTo>
                        <a:pt x="496" y="959"/>
                      </a:lnTo>
                      <a:lnTo>
                        <a:pt x="512" y="959"/>
                      </a:lnTo>
                      <a:lnTo>
                        <a:pt x="528" y="943"/>
                      </a:lnTo>
                      <a:lnTo>
                        <a:pt x="544" y="927"/>
                      </a:lnTo>
                      <a:lnTo>
                        <a:pt x="560" y="911"/>
                      </a:lnTo>
                      <a:lnTo>
                        <a:pt x="576" y="895"/>
                      </a:lnTo>
                      <a:lnTo>
                        <a:pt x="592" y="879"/>
                      </a:lnTo>
                      <a:lnTo>
                        <a:pt x="608" y="863"/>
                      </a:lnTo>
                      <a:lnTo>
                        <a:pt x="608" y="847"/>
                      </a:lnTo>
                      <a:lnTo>
                        <a:pt x="624" y="815"/>
                      </a:lnTo>
                      <a:lnTo>
                        <a:pt x="640" y="799"/>
                      </a:lnTo>
                      <a:lnTo>
                        <a:pt x="656" y="783"/>
                      </a:lnTo>
                      <a:lnTo>
                        <a:pt x="672" y="751"/>
                      </a:lnTo>
                      <a:lnTo>
                        <a:pt x="688" y="735"/>
                      </a:lnTo>
                      <a:lnTo>
                        <a:pt x="704" y="719"/>
                      </a:lnTo>
                      <a:lnTo>
                        <a:pt x="736" y="703"/>
                      </a:lnTo>
                      <a:lnTo>
                        <a:pt x="752" y="687"/>
                      </a:lnTo>
                      <a:lnTo>
                        <a:pt x="768" y="671"/>
                      </a:lnTo>
                      <a:lnTo>
                        <a:pt x="784" y="655"/>
                      </a:lnTo>
                      <a:lnTo>
                        <a:pt x="800" y="639"/>
                      </a:lnTo>
                      <a:lnTo>
                        <a:pt x="816" y="623"/>
                      </a:lnTo>
                      <a:lnTo>
                        <a:pt x="848" y="623"/>
                      </a:lnTo>
                      <a:lnTo>
                        <a:pt x="864" y="607"/>
                      </a:lnTo>
                      <a:lnTo>
                        <a:pt x="880" y="591"/>
                      </a:lnTo>
                      <a:lnTo>
                        <a:pt x="896" y="575"/>
                      </a:lnTo>
                      <a:lnTo>
                        <a:pt x="912" y="559"/>
                      </a:lnTo>
                      <a:lnTo>
                        <a:pt x="928" y="527"/>
                      </a:lnTo>
                      <a:lnTo>
                        <a:pt x="928" y="512"/>
                      </a:lnTo>
                      <a:lnTo>
                        <a:pt x="944" y="496"/>
                      </a:lnTo>
                      <a:lnTo>
                        <a:pt x="944" y="464"/>
                      </a:lnTo>
                      <a:lnTo>
                        <a:pt x="960" y="448"/>
                      </a:lnTo>
                      <a:lnTo>
                        <a:pt x="960" y="432"/>
                      </a:lnTo>
                      <a:lnTo>
                        <a:pt x="960" y="416"/>
                      </a:lnTo>
                      <a:lnTo>
                        <a:pt x="960" y="400"/>
                      </a:lnTo>
                      <a:lnTo>
                        <a:pt x="960" y="384"/>
                      </a:lnTo>
                      <a:lnTo>
                        <a:pt x="960" y="368"/>
                      </a:lnTo>
                      <a:lnTo>
                        <a:pt x="960" y="352"/>
                      </a:lnTo>
                      <a:lnTo>
                        <a:pt x="960" y="336"/>
                      </a:lnTo>
                      <a:lnTo>
                        <a:pt x="960" y="320"/>
                      </a:lnTo>
                      <a:lnTo>
                        <a:pt x="960" y="304"/>
                      </a:lnTo>
                      <a:lnTo>
                        <a:pt x="944" y="288"/>
                      </a:lnTo>
                      <a:lnTo>
                        <a:pt x="944" y="272"/>
                      </a:lnTo>
                      <a:lnTo>
                        <a:pt x="928" y="256"/>
                      </a:lnTo>
                      <a:lnTo>
                        <a:pt x="928" y="240"/>
                      </a:lnTo>
                      <a:lnTo>
                        <a:pt x="912" y="224"/>
                      </a:lnTo>
                      <a:lnTo>
                        <a:pt x="896" y="208"/>
                      </a:lnTo>
                      <a:lnTo>
                        <a:pt x="912" y="224"/>
                      </a:lnTo>
                      <a:close/>
                    </a:path>
                  </a:pathLst>
                </a:custGeom>
                <a:solidFill>
                  <a:srgbClr val="42757C">
                    <a:alpha val="5882"/>
                  </a:srgbClr>
                </a:solidFill>
                <a:ln w="12700">
                  <a:solidFill>
                    <a:srgbClr val="42757C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2" name="Freeform 65"/>
                <p:cNvSpPr>
                  <a:spLocks noChangeAspect="1"/>
                </p:cNvSpPr>
                <p:nvPr/>
              </p:nvSpPr>
              <p:spPr bwMode="auto">
                <a:xfrm>
                  <a:off x="1296" y="2192"/>
                  <a:ext cx="960" cy="1023"/>
                </a:xfrm>
                <a:custGeom>
                  <a:avLst/>
                  <a:gdLst>
                    <a:gd name="T0" fmla="*/ 864 w 960"/>
                    <a:gd name="T1" fmla="*/ 176 h 1023"/>
                    <a:gd name="T2" fmla="*/ 832 w 960"/>
                    <a:gd name="T3" fmla="*/ 144 h 1023"/>
                    <a:gd name="T4" fmla="*/ 768 w 960"/>
                    <a:gd name="T5" fmla="*/ 96 h 1023"/>
                    <a:gd name="T6" fmla="*/ 688 w 960"/>
                    <a:gd name="T7" fmla="*/ 48 h 1023"/>
                    <a:gd name="T8" fmla="*/ 640 w 960"/>
                    <a:gd name="T9" fmla="*/ 16 h 1023"/>
                    <a:gd name="T10" fmla="*/ 576 w 960"/>
                    <a:gd name="T11" fmla="*/ 0 h 1023"/>
                    <a:gd name="T12" fmla="*/ 512 w 960"/>
                    <a:gd name="T13" fmla="*/ 0 h 1023"/>
                    <a:gd name="T14" fmla="*/ 464 w 960"/>
                    <a:gd name="T15" fmla="*/ 0 h 1023"/>
                    <a:gd name="T16" fmla="*/ 400 w 960"/>
                    <a:gd name="T17" fmla="*/ 32 h 1023"/>
                    <a:gd name="T18" fmla="*/ 336 w 960"/>
                    <a:gd name="T19" fmla="*/ 64 h 1023"/>
                    <a:gd name="T20" fmla="*/ 288 w 960"/>
                    <a:gd name="T21" fmla="*/ 96 h 1023"/>
                    <a:gd name="T22" fmla="*/ 240 w 960"/>
                    <a:gd name="T23" fmla="*/ 144 h 1023"/>
                    <a:gd name="T24" fmla="*/ 208 w 960"/>
                    <a:gd name="T25" fmla="*/ 192 h 1023"/>
                    <a:gd name="T26" fmla="*/ 192 w 960"/>
                    <a:gd name="T27" fmla="*/ 240 h 1023"/>
                    <a:gd name="T28" fmla="*/ 176 w 960"/>
                    <a:gd name="T29" fmla="*/ 320 h 1023"/>
                    <a:gd name="T30" fmla="*/ 160 w 960"/>
                    <a:gd name="T31" fmla="*/ 384 h 1023"/>
                    <a:gd name="T32" fmla="*/ 128 w 960"/>
                    <a:gd name="T33" fmla="*/ 432 h 1023"/>
                    <a:gd name="T34" fmla="*/ 64 w 960"/>
                    <a:gd name="T35" fmla="*/ 512 h 1023"/>
                    <a:gd name="T36" fmla="*/ 16 w 960"/>
                    <a:gd name="T37" fmla="*/ 607 h 1023"/>
                    <a:gd name="T38" fmla="*/ 0 w 960"/>
                    <a:gd name="T39" fmla="*/ 671 h 1023"/>
                    <a:gd name="T40" fmla="*/ 0 w 960"/>
                    <a:gd name="T41" fmla="*/ 767 h 1023"/>
                    <a:gd name="T42" fmla="*/ 16 w 960"/>
                    <a:gd name="T43" fmla="*/ 847 h 1023"/>
                    <a:gd name="T44" fmla="*/ 32 w 960"/>
                    <a:gd name="T45" fmla="*/ 895 h 1023"/>
                    <a:gd name="T46" fmla="*/ 80 w 960"/>
                    <a:gd name="T47" fmla="*/ 959 h 1023"/>
                    <a:gd name="T48" fmla="*/ 144 w 960"/>
                    <a:gd name="T49" fmla="*/ 1007 h 1023"/>
                    <a:gd name="T50" fmla="*/ 176 w 960"/>
                    <a:gd name="T51" fmla="*/ 1023 h 1023"/>
                    <a:gd name="T52" fmla="*/ 256 w 960"/>
                    <a:gd name="T53" fmla="*/ 1023 h 1023"/>
                    <a:gd name="T54" fmla="*/ 336 w 960"/>
                    <a:gd name="T55" fmla="*/ 1007 h 1023"/>
                    <a:gd name="T56" fmla="*/ 384 w 960"/>
                    <a:gd name="T57" fmla="*/ 991 h 1023"/>
                    <a:gd name="T58" fmla="*/ 448 w 960"/>
                    <a:gd name="T59" fmla="*/ 975 h 1023"/>
                    <a:gd name="T60" fmla="*/ 512 w 960"/>
                    <a:gd name="T61" fmla="*/ 959 h 1023"/>
                    <a:gd name="T62" fmla="*/ 544 w 960"/>
                    <a:gd name="T63" fmla="*/ 927 h 1023"/>
                    <a:gd name="T64" fmla="*/ 592 w 960"/>
                    <a:gd name="T65" fmla="*/ 879 h 1023"/>
                    <a:gd name="T66" fmla="*/ 624 w 960"/>
                    <a:gd name="T67" fmla="*/ 815 h 1023"/>
                    <a:gd name="T68" fmla="*/ 656 w 960"/>
                    <a:gd name="T69" fmla="*/ 783 h 1023"/>
                    <a:gd name="T70" fmla="*/ 704 w 960"/>
                    <a:gd name="T71" fmla="*/ 719 h 1023"/>
                    <a:gd name="T72" fmla="*/ 768 w 960"/>
                    <a:gd name="T73" fmla="*/ 671 h 1023"/>
                    <a:gd name="T74" fmla="*/ 800 w 960"/>
                    <a:gd name="T75" fmla="*/ 639 h 1023"/>
                    <a:gd name="T76" fmla="*/ 864 w 960"/>
                    <a:gd name="T77" fmla="*/ 607 h 1023"/>
                    <a:gd name="T78" fmla="*/ 912 w 960"/>
                    <a:gd name="T79" fmla="*/ 559 h 1023"/>
                    <a:gd name="T80" fmla="*/ 928 w 960"/>
                    <a:gd name="T81" fmla="*/ 512 h 1023"/>
                    <a:gd name="T82" fmla="*/ 960 w 960"/>
                    <a:gd name="T83" fmla="*/ 448 h 1023"/>
                    <a:gd name="T84" fmla="*/ 960 w 960"/>
                    <a:gd name="T85" fmla="*/ 400 h 1023"/>
                    <a:gd name="T86" fmla="*/ 960 w 960"/>
                    <a:gd name="T87" fmla="*/ 368 h 1023"/>
                    <a:gd name="T88" fmla="*/ 960 w 960"/>
                    <a:gd name="T89" fmla="*/ 320 h 1023"/>
                    <a:gd name="T90" fmla="*/ 944 w 960"/>
                    <a:gd name="T91" fmla="*/ 272 h 1023"/>
                    <a:gd name="T92" fmla="*/ 928 w 960"/>
                    <a:gd name="T93" fmla="*/ 240 h 1023"/>
                    <a:gd name="T94" fmla="*/ 896 w 960"/>
                    <a:gd name="T95" fmla="*/ 208 h 102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960"/>
                    <a:gd name="T145" fmla="*/ 0 h 1023"/>
                    <a:gd name="T146" fmla="*/ 960 w 960"/>
                    <a:gd name="T147" fmla="*/ 1023 h 102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960" h="1023">
                      <a:moveTo>
                        <a:pt x="896" y="208"/>
                      </a:moveTo>
                      <a:lnTo>
                        <a:pt x="896" y="208"/>
                      </a:lnTo>
                      <a:lnTo>
                        <a:pt x="880" y="192"/>
                      </a:lnTo>
                      <a:lnTo>
                        <a:pt x="864" y="176"/>
                      </a:lnTo>
                      <a:lnTo>
                        <a:pt x="848" y="160"/>
                      </a:lnTo>
                      <a:lnTo>
                        <a:pt x="832" y="144"/>
                      </a:lnTo>
                      <a:lnTo>
                        <a:pt x="800" y="128"/>
                      </a:lnTo>
                      <a:lnTo>
                        <a:pt x="784" y="112"/>
                      </a:lnTo>
                      <a:lnTo>
                        <a:pt x="768" y="96"/>
                      </a:lnTo>
                      <a:lnTo>
                        <a:pt x="736" y="80"/>
                      </a:lnTo>
                      <a:lnTo>
                        <a:pt x="720" y="64"/>
                      </a:lnTo>
                      <a:lnTo>
                        <a:pt x="688" y="48"/>
                      </a:lnTo>
                      <a:lnTo>
                        <a:pt x="656" y="32"/>
                      </a:lnTo>
                      <a:lnTo>
                        <a:pt x="640" y="16"/>
                      </a:lnTo>
                      <a:lnTo>
                        <a:pt x="608" y="16"/>
                      </a:lnTo>
                      <a:lnTo>
                        <a:pt x="592" y="0"/>
                      </a:lnTo>
                      <a:lnTo>
                        <a:pt x="576" y="0"/>
                      </a:lnTo>
                      <a:lnTo>
                        <a:pt x="560" y="0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64" y="0"/>
                      </a:lnTo>
                      <a:lnTo>
                        <a:pt x="448" y="16"/>
                      </a:lnTo>
                      <a:lnTo>
                        <a:pt x="432" y="16"/>
                      </a:lnTo>
                      <a:lnTo>
                        <a:pt x="400" y="32"/>
                      </a:lnTo>
                      <a:lnTo>
                        <a:pt x="384" y="48"/>
                      </a:lnTo>
                      <a:lnTo>
                        <a:pt x="368" y="48"/>
                      </a:lnTo>
                      <a:lnTo>
                        <a:pt x="336" y="64"/>
                      </a:lnTo>
                      <a:lnTo>
                        <a:pt x="320" y="80"/>
                      </a:lnTo>
                      <a:lnTo>
                        <a:pt x="288" y="96"/>
                      </a:lnTo>
                      <a:lnTo>
                        <a:pt x="272" y="112"/>
                      </a:lnTo>
                      <a:lnTo>
                        <a:pt x="256" y="128"/>
                      </a:lnTo>
                      <a:lnTo>
                        <a:pt x="240" y="144"/>
                      </a:lnTo>
                      <a:lnTo>
                        <a:pt x="224" y="160"/>
                      </a:lnTo>
                      <a:lnTo>
                        <a:pt x="208" y="176"/>
                      </a:lnTo>
                      <a:lnTo>
                        <a:pt x="208" y="192"/>
                      </a:lnTo>
                      <a:lnTo>
                        <a:pt x="208" y="224"/>
                      </a:lnTo>
                      <a:lnTo>
                        <a:pt x="192" y="240"/>
                      </a:lnTo>
                      <a:lnTo>
                        <a:pt x="192" y="272"/>
                      </a:lnTo>
                      <a:lnTo>
                        <a:pt x="192" y="304"/>
                      </a:lnTo>
                      <a:lnTo>
                        <a:pt x="176" y="320"/>
                      </a:lnTo>
                      <a:lnTo>
                        <a:pt x="176" y="352"/>
                      </a:lnTo>
                      <a:lnTo>
                        <a:pt x="160" y="368"/>
                      </a:lnTo>
                      <a:lnTo>
                        <a:pt x="160" y="384"/>
                      </a:lnTo>
                      <a:lnTo>
                        <a:pt x="144" y="416"/>
                      </a:lnTo>
                      <a:lnTo>
                        <a:pt x="128" y="432"/>
                      </a:lnTo>
                      <a:lnTo>
                        <a:pt x="96" y="464"/>
                      </a:lnTo>
                      <a:lnTo>
                        <a:pt x="80" y="480"/>
                      </a:lnTo>
                      <a:lnTo>
                        <a:pt x="64" y="512"/>
                      </a:lnTo>
                      <a:lnTo>
                        <a:pt x="32" y="543"/>
                      </a:lnTo>
                      <a:lnTo>
                        <a:pt x="16" y="575"/>
                      </a:lnTo>
                      <a:lnTo>
                        <a:pt x="16" y="607"/>
                      </a:lnTo>
                      <a:lnTo>
                        <a:pt x="0" y="639"/>
                      </a:lnTo>
                      <a:lnTo>
                        <a:pt x="0" y="671"/>
                      </a:lnTo>
                      <a:lnTo>
                        <a:pt x="0" y="703"/>
                      </a:lnTo>
                      <a:lnTo>
                        <a:pt x="0" y="735"/>
                      </a:lnTo>
                      <a:lnTo>
                        <a:pt x="0" y="767"/>
                      </a:lnTo>
                      <a:lnTo>
                        <a:pt x="0" y="783"/>
                      </a:lnTo>
                      <a:lnTo>
                        <a:pt x="16" y="815"/>
                      </a:lnTo>
                      <a:lnTo>
                        <a:pt x="16" y="847"/>
                      </a:lnTo>
                      <a:lnTo>
                        <a:pt x="16" y="863"/>
                      </a:lnTo>
                      <a:lnTo>
                        <a:pt x="32" y="895"/>
                      </a:lnTo>
                      <a:lnTo>
                        <a:pt x="48" y="911"/>
                      </a:lnTo>
                      <a:lnTo>
                        <a:pt x="64" y="943"/>
                      </a:lnTo>
                      <a:lnTo>
                        <a:pt x="80" y="959"/>
                      </a:lnTo>
                      <a:lnTo>
                        <a:pt x="96" y="975"/>
                      </a:lnTo>
                      <a:lnTo>
                        <a:pt x="128" y="1007"/>
                      </a:lnTo>
                      <a:lnTo>
                        <a:pt x="144" y="1007"/>
                      </a:lnTo>
                      <a:lnTo>
                        <a:pt x="160" y="1023"/>
                      </a:lnTo>
                      <a:lnTo>
                        <a:pt x="176" y="1023"/>
                      </a:lnTo>
                      <a:lnTo>
                        <a:pt x="208" y="1023"/>
                      </a:lnTo>
                      <a:lnTo>
                        <a:pt x="224" y="1023"/>
                      </a:lnTo>
                      <a:lnTo>
                        <a:pt x="256" y="1023"/>
                      </a:lnTo>
                      <a:lnTo>
                        <a:pt x="288" y="1007"/>
                      </a:lnTo>
                      <a:lnTo>
                        <a:pt x="304" y="1007"/>
                      </a:lnTo>
                      <a:lnTo>
                        <a:pt x="336" y="1007"/>
                      </a:lnTo>
                      <a:lnTo>
                        <a:pt x="352" y="1007"/>
                      </a:lnTo>
                      <a:lnTo>
                        <a:pt x="384" y="991"/>
                      </a:lnTo>
                      <a:lnTo>
                        <a:pt x="416" y="991"/>
                      </a:lnTo>
                      <a:lnTo>
                        <a:pt x="432" y="991"/>
                      </a:lnTo>
                      <a:lnTo>
                        <a:pt x="448" y="975"/>
                      </a:lnTo>
                      <a:lnTo>
                        <a:pt x="464" y="975"/>
                      </a:lnTo>
                      <a:lnTo>
                        <a:pt x="496" y="959"/>
                      </a:lnTo>
                      <a:lnTo>
                        <a:pt x="512" y="959"/>
                      </a:lnTo>
                      <a:lnTo>
                        <a:pt x="528" y="943"/>
                      </a:lnTo>
                      <a:lnTo>
                        <a:pt x="544" y="927"/>
                      </a:lnTo>
                      <a:lnTo>
                        <a:pt x="560" y="911"/>
                      </a:lnTo>
                      <a:lnTo>
                        <a:pt x="576" y="895"/>
                      </a:lnTo>
                      <a:lnTo>
                        <a:pt x="592" y="879"/>
                      </a:lnTo>
                      <a:lnTo>
                        <a:pt x="608" y="863"/>
                      </a:lnTo>
                      <a:lnTo>
                        <a:pt x="608" y="847"/>
                      </a:lnTo>
                      <a:lnTo>
                        <a:pt x="624" y="815"/>
                      </a:lnTo>
                      <a:lnTo>
                        <a:pt x="640" y="799"/>
                      </a:lnTo>
                      <a:lnTo>
                        <a:pt x="656" y="783"/>
                      </a:lnTo>
                      <a:lnTo>
                        <a:pt x="672" y="751"/>
                      </a:lnTo>
                      <a:lnTo>
                        <a:pt x="688" y="735"/>
                      </a:lnTo>
                      <a:lnTo>
                        <a:pt x="704" y="719"/>
                      </a:lnTo>
                      <a:lnTo>
                        <a:pt x="736" y="703"/>
                      </a:lnTo>
                      <a:lnTo>
                        <a:pt x="752" y="687"/>
                      </a:lnTo>
                      <a:lnTo>
                        <a:pt x="768" y="671"/>
                      </a:lnTo>
                      <a:lnTo>
                        <a:pt x="784" y="655"/>
                      </a:lnTo>
                      <a:lnTo>
                        <a:pt x="800" y="639"/>
                      </a:lnTo>
                      <a:lnTo>
                        <a:pt x="816" y="623"/>
                      </a:lnTo>
                      <a:lnTo>
                        <a:pt x="848" y="623"/>
                      </a:lnTo>
                      <a:lnTo>
                        <a:pt x="864" y="607"/>
                      </a:lnTo>
                      <a:lnTo>
                        <a:pt x="880" y="591"/>
                      </a:lnTo>
                      <a:lnTo>
                        <a:pt x="896" y="575"/>
                      </a:lnTo>
                      <a:lnTo>
                        <a:pt x="912" y="559"/>
                      </a:lnTo>
                      <a:lnTo>
                        <a:pt x="928" y="527"/>
                      </a:lnTo>
                      <a:lnTo>
                        <a:pt x="928" y="512"/>
                      </a:lnTo>
                      <a:lnTo>
                        <a:pt x="944" y="496"/>
                      </a:lnTo>
                      <a:lnTo>
                        <a:pt x="944" y="464"/>
                      </a:lnTo>
                      <a:lnTo>
                        <a:pt x="960" y="448"/>
                      </a:lnTo>
                      <a:lnTo>
                        <a:pt x="960" y="432"/>
                      </a:lnTo>
                      <a:lnTo>
                        <a:pt x="960" y="416"/>
                      </a:lnTo>
                      <a:lnTo>
                        <a:pt x="960" y="400"/>
                      </a:lnTo>
                      <a:lnTo>
                        <a:pt x="960" y="384"/>
                      </a:lnTo>
                      <a:lnTo>
                        <a:pt x="960" y="368"/>
                      </a:lnTo>
                      <a:lnTo>
                        <a:pt x="960" y="352"/>
                      </a:lnTo>
                      <a:lnTo>
                        <a:pt x="960" y="336"/>
                      </a:lnTo>
                      <a:lnTo>
                        <a:pt x="960" y="320"/>
                      </a:lnTo>
                      <a:lnTo>
                        <a:pt x="960" y="304"/>
                      </a:lnTo>
                      <a:lnTo>
                        <a:pt x="944" y="288"/>
                      </a:lnTo>
                      <a:lnTo>
                        <a:pt x="944" y="272"/>
                      </a:lnTo>
                      <a:lnTo>
                        <a:pt x="928" y="256"/>
                      </a:lnTo>
                      <a:lnTo>
                        <a:pt x="928" y="240"/>
                      </a:lnTo>
                      <a:lnTo>
                        <a:pt x="912" y="224"/>
                      </a:lnTo>
                      <a:lnTo>
                        <a:pt x="896" y="208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42757C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3" name="Freeform 66"/>
                <p:cNvSpPr>
                  <a:spLocks noChangeAspect="1"/>
                </p:cNvSpPr>
                <p:nvPr/>
              </p:nvSpPr>
              <p:spPr bwMode="auto">
                <a:xfrm>
                  <a:off x="1312" y="2208"/>
                  <a:ext cx="928" cy="991"/>
                </a:xfrm>
                <a:custGeom>
                  <a:avLst/>
                  <a:gdLst>
                    <a:gd name="T0" fmla="*/ 848 w 928"/>
                    <a:gd name="T1" fmla="*/ 192 h 991"/>
                    <a:gd name="T2" fmla="*/ 800 w 928"/>
                    <a:gd name="T3" fmla="*/ 144 h 991"/>
                    <a:gd name="T4" fmla="*/ 736 w 928"/>
                    <a:gd name="T5" fmla="*/ 96 h 991"/>
                    <a:gd name="T6" fmla="*/ 656 w 928"/>
                    <a:gd name="T7" fmla="*/ 48 h 991"/>
                    <a:gd name="T8" fmla="*/ 592 w 928"/>
                    <a:gd name="T9" fmla="*/ 16 h 991"/>
                    <a:gd name="T10" fmla="*/ 528 w 928"/>
                    <a:gd name="T11" fmla="*/ 0 h 991"/>
                    <a:gd name="T12" fmla="*/ 480 w 928"/>
                    <a:gd name="T13" fmla="*/ 0 h 991"/>
                    <a:gd name="T14" fmla="*/ 416 w 928"/>
                    <a:gd name="T15" fmla="*/ 32 h 991"/>
                    <a:gd name="T16" fmla="*/ 352 w 928"/>
                    <a:gd name="T17" fmla="*/ 48 h 991"/>
                    <a:gd name="T18" fmla="*/ 288 w 928"/>
                    <a:gd name="T19" fmla="*/ 96 h 991"/>
                    <a:gd name="T20" fmla="*/ 240 w 928"/>
                    <a:gd name="T21" fmla="*/ 144 h 991"/>
                    <a:gd name="T22" fmla="*/ 208 w 928"/>
                    <a:gd name="T23" fmla="*/ 192 h 991"/>
                    <a:gd name="T24" fmla="*/ 192 w 928"/>
                    <a:gd name="T25" fmla="*/ 272 h 991"/>
                    <a:gd name="T26" fmla="*/ 176 w 928"/>
                    <a:gd name="T27" fmla="*/ 336 h 991"/>
                    <a:gd name="T28" fmla="*/ 144 w 928"/>
                    <a:gd name="T29" fmla="*/ 400 h 991"/>
                    <a:gd name="T30" fmla="*/ 80 w 928"/>
                    <a:gd name="T31" fmla="*/ 464 h 991"/>
                    <a:gd name="T32" fmla="*/ 32 w 928"/>
                    <a:gd name="T33" fmla="*/ 559 h 991"/>
                    <a:gd name="T34" fmla="*/ 0 w 928"/>
                    <a:gd name="T35" fmla="*/ 655 h 991"/>
                    <a:gd name="T36" fmla="*/ 0 w 928"/>
                    <a:gd name="T37" fmla="*/ 735 h 991"/>
                    <a:gd name="T38" fmla="*/ 16 w 928"/>
                    <a:gd name="T39" fmla="*/ 815 h 991"/>
                    <a:gd name="T40" fmla="*/ 48 w 928"/>
                    <a:gd name="T41" fmla="*/ 879 h 991"/>
                    <a:gd name="T42" fmla="*/ 96 w 928"/>
                    <a:gd name="T43" fmla="*/ 943 h 991"/>
                    <a:gd name="T44" fmla="*/ 160 w 928"/>
                    <a:gd name="T45" fmla="*/ 975 h 991"/>
                    <a:gd name="T46" fmla="*/ 224 w 928"/>
                    <a:gd name="T47" fmla="*/ 991 h 991"/>
                    <a:gd name="T48" fmla="*/ 304 w 928"/>
                    <a:gd name="T49" fmla="*/ 975 h 991"/>
                    <a:gd name="T50" fmla="*/ 368 w 928"/>
                    <a:gd name="T51" fmla="*/ 959 h 991"/>
                    <a:gd name="T52" fmla="*/ 432 w 928"/>
                    <a:gd name="T53" fmla="*/ 943 h 991"/>
                    <a:gd name="T54" fmla="*/ 496 w 928"/>
                    <a:gd name="T55" fmla="*/ 911 h 991"/>
                    <a:gd name="T56" fmla="*/ 544 w 928"/>
                    <a:gd name="T57" fmla="*/ 879 h 991"/>
                    <a:gd name="T58" fmla="*/ 576 w 928"/>
                    <a:gd name="T59" fmla="*/ 831 h 991"/>
                    <a:gd name="T60" fmla="*/ 608 w 928"/>
                    <a:gd name="T61" fmla="*/ 767 h 991"/>
                    <a:gd name="T62" fmla="*/ 672 w 928"/>
                    <a:gd name="T63" fmla="*/ 703 h 991"/>
                    <a:gd name="T64" fmla="*/ 720 w 928"/>
                    <a:gd name="T65" fmla="*/ 655 h 991"/>
                    <a:gd name="T66" fmla="*/ 768 w 928"/>
                    <a:gd name="T67" fmla="*/ 623 h 991"/>
                    <a:gd name="T68" fmla="*/ 832 w 928"/>
                    <a:gd name="T69" fmla="*/ 591 h 991"/>
                    <a:gd name="T70" fmla="*/ 880 w 928"/>
                    <a:gd name="T71" fmla="*/ 543 h 991"/>
                    <a:gd name="T72" fmla="*/ 912 w 928"/>
                    <a:gd name="T73" fmla="*/ 480 h 991"/>
                    <a:gd name="T74" fmla="*/ 928 w 928"/>
                    <a:gd name="T75" fmla="*/ 416 h 991"/>
                    <a:gd name="T76" fmla="*/ 928 w 928"/>
                    <a:gd name="T77" fmla="*/ 368 h 991"/>
                    <a:gd name="T78" fmla="*/ 928 w 928"/>
                    <a:gd name="T79" fmla="*/ 320 h 991"/>
                    <a:gd name="T80" fmla="*/ 912 w 928"/>
                    <a:gd name="T81" fmla="*/ 272 h 991"/>
                    <a:gd name="T82" fmla="*/ 896 w 928"/>
                    <a:gd name="T83" fmla="*/ 240 h 991"/>
                    <a:gd name="T84" fmla="*/ 880 w 928"/>
                    <a:gd name="T85" fmla="*/ 224 h 991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928"/>
                    <a:gd name="T130" fmla="*/ 0 h 991"/>
                    <a:gd name="T131" fmla="*/ 928 w 928"/>
                    <a:gd name="T132" fmla="*/ 991 h 991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928" h="991">
                      <a:moveTo>
                        <a:pt x="880" y="224"/>
                      </a:moveTo>
                      <a:lnTo>
                        <a:pt x="864" y="208"/>
                      </a:lnTo>
                      <a:lnTo>
                        <a:pt x="848" y="192"/>
                      </a:lnTo>
                      <a:lnTo>
                        <a:pt x="832" y="176"/>
                      </a:lnTo>
                      <a:lnTo>
                        <a:pt x="816" y="160"/>
                      </a:lnTo>
                      <a:lnTo>
                        <a:pt x="800" y="144"/>
                      </a:lnTo>
                      <a:lnTo>
                        <a:pt x="784" y="128"/>
                      </a:lnTo>
                      <a:lnTo>
                        <a:pt x="752" y="112"/>
                      </a:lnTo>
                      <a:lnTo>
                        <a:pt x="736" y="96"/>
                      </a:lnTo>
                      <a:lnTo>
                        <a:pt x="704" y="80"/>
                      </a:lnTo>
                      <a:lnTo>
                        <a:pt x="688" y="64"/>
                      </a:lnTo>
                      <a:lnTo>
                        <a:pt x="656" y="48"/>
                      </a:lnTo>
                      <a:lnTo>
                        <a:pt x="640" y="32"/>
                      </a:lnTo>
                      <a:lnTo>
                        <a:pt x="608" y="32"/>
                      </a:lnTo>
                      <a:lnTo>
                        <a:pt x="592" y="16"/>
                      </a:lnTo>
                      <a:lnTo>
                        <a:pt x="576" y="16"/>
                      </a:lnTo>
                      <a:lnTo>
                        <a:pt x="560" y="0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48" y="16"/>
                      </a:lnTo>
                      <a:lnTo>
                        <a:pt x="432" y="16"/>
                      </a:lnTo>
                      <a:lnTo>
                        <a:pt x="416" y="32"/>
                      </a:lnTo>
                      <a:lnTo>
                        <a:pt x="384" y="32"/>
                      </a:lnTo>
                      <a:lnTo>
                        <a:pt x="368" y="48"/>
                      </a:lnTo>
                      <a:lnTo>
                        <a:pt x="352" y="48"/>
                      </a:lnTo>
                      <a:lnTo>
                        <a:pt x="336" y="64"/>
                      </a:lnTo>
                      <a:lnTo>
                        <a:pt x="304" y="80"/>
                      </a:lnTo>
                      <a:lnTo>
                        <a:pt x="288" y="96"/>
                      </a:lnTo>
                      <a:lnTo>
                        <a:pt x="272" y="112"/>
                      </a:lnTo>
                      <a:lnTo>
                        <a:pt x="256" y="128"/>
                      </a:lnTo>
                      <a:lnTo>
                        <a:pt x="240" y="144"/>
                      </a:lnTo>
                      <a:lnTo>
                        <a:pt x="224" y="160"/>
                      </a:lnTo>
                      <a:lnTo>
                        <a:pt x="208" y="176"/>
                      </a:lnTo>
                      <a:lnTo>
                        <a:pt x="208" y="192"/>
                      </a:lnTo>
                      <a:lnTo>
                        <a:pt x="192" y="224"/>
                      </a:lnTo>
                      <a:lnTo>
                        <a:pt x="192" y="240"/>
                      </a:lnTo>
                      <a:lnTo>
                        <a:pt x="192" y="272"/>
                      </a:lnTo>
                      <a:lnTo>
                        <a:pt x="192" y="288"/>
                      </a:lnTo>
                      <a:lnTo>
                        <a:pt x="176" y="320"/>
                      </a:lnTo>
                      <a:lnTo>
                        <a:pt x="176" y="336"/>
                      </a:lnTo>
                      <a:lnTo>
                        <a:pt x="160" y="352"/>
                      </a:lnTo>
                      <a:lnTo>
                        <a:pt x="144" y="384"/>
                      </a:lnTo>
                      <a:lnTo>
                        <a:pt x="144" y="400"/>
                      </a:lnTo>
                      <a:lnTo>
                        <a:pt x="128" y="416"/>
                      </a:lnTo>
                      <a:lnTo>
                        <a:pt x="96" y="448"/>
                      </a:lnTo>
                      <a:lnTo>
                        <a:pt x="80" y="464"/>
                      </a:lnTo>
                      <a:lnTo>
                        <a:pt x="64" y="496"/>
                      </a:lnTo>
                      <a:lnTo>
                        <a:pt x="32" y="527"/>
                      </a:lnTo>
                      <a:lnTo>
                        <a:pt x="32" y="559"/>
                      </a:lnTo>
                      <a:lnTo>
                        <a:pt x="16" y="591"/>
                      </a:lnTo>
                      <a:lnTo>
                        <a:pt x="0" y="623"/>
                      </a:lnTo>
                      <a:lnTo>
                        <a:pt x="0" y="655"/>
                      </a:lnTo>
                      <a:lnTo>
                        <a:pt x="0" y="671"/>
                      </a:lnTo>
                      <a:lnTo>
                        <a:pt x="0" y="703"/>
                      </a:lnTo>
                      <a:lnTo>
                        <a:pt x="0" y="735"/>
                      </a:lnTo>
                      <a:lnTo>
                        <a:pt x="0" y="767"/>
                      </a:lnTo>
                      <a:lnTo>
                        <a:pt x="16" y="783"/>
                      </a:lnTo>
                      <a:lnTo>
                        <a:pt x="16" y="815"/>
                      </a:lnTo>
                      <a:lnTo>
                        <a:pt x="32" y="831"/>
                      </a:lnTo>
                      <a:lnTo>
                        <a:pt x="32" y="863"/>
                      </a:lnTo>
                      <a:lnTo>
                        <a:pt x="48" y="879"/>
                      </a:lnTo>
                      <a:lnTo>
                        <a:pt x="64" y="911"/>
                      </a:lnTo>
                      <a:lnTo>
                        <a:pt x="80" y="927"/>
                      </a:lnTo>
                      <a:lnTo>
                        <a:pt x="96" y="943"/>
                      </a:lnTo>
                      <a:lnTo>
                        <a:pt x="128" y="959"/>
                      </a:lnTo>
                      <a:lnTo>
                        <a:pt x="144" y="975"/>
                      </a:lnTo>
                      <a:lnTo>
                        <a:pt x="160" y="975"/>
                      </a:lnTo>
                      <a:lnTo>
                        <a:pt x="176" y="991"/>
                      </a:lnTo>
                      <a:lnTo>
                        <a:pt x="192" y="991"/>
                      </a:lnTo>
                      <a:lnTo>
                        <a:pt x="224" y="991"/>
                      </a:lnTo>
                      <a:lnTo>
                        <a:pt x="240" y="975"/>
                      </a:lnTo>
                      <a:lnTo>
                        <a:pt x="272" y="975"/>
                      </a:lnTo>
                      <a:lnTo>
                        <a:pt x="304" y="975"/>
                      </a:lnTo>
                      <a:lnTo>
                        <a:pt x="320" y="975"/>
                      </a:lnTo>
                      <a:lnTo>
                        <a:pt x="352" y="959"/>
                      </a:lnTo>
                      <a:lnTo>
                        <a:pt x="368" y="959"/>
                      </a:lnTo>
                      <a:lnTo>
                        <a:pt x="400" y="959"/>
                      </a:lnTo>
                      <a:lnTo>
                        <a:pt x="416" y="943"/>
                      </a:lnTo>
                      <a:lnTo>
                        <a:pt x="432" y="943"/>
                      </a:lnTo>
                      <a:lnTo>
                        <a:pt x="448" y="927"/>
                      </a:lnTo>
                      <a:lnTo>
                        <a:pt x="480" y="927"/>
                      </a:lnTo>
                      <a:lnTo>
                        <a:pt x="496" y="911"/>
                      </a:lnTo>
                      <a:lnTo>
                        <a:pt x="512" y="911"/>
                      </a:lnTo>
                      <a:lnTo>
                        <a:pt x="528" y="895"/>
                      </a:lnTo>
                      <a:lnTo>
                        <a:pt x="544" y="879"/>
                      </a:lnTo>
                      <a:lnTo>
                        <a:pt x="560" y="863"/>
                      </a:lnTo>
                      <a:lnTo>
                        <a:pt x="576" y="847"/>
                      </a:lnTo>
                      <a:lnTo>
                        <a:pt x="576" y="831"/>
                      </a:lnTo>
                      <a:lnTo>
                        <a:pt x="592" y="815"/>
                      </a:lnTo>
                      <a:lnTo>
                        <a:pt x="608" y="799"/>
                      </a:lnTo>
                      <a:lnTo>
                        <a:pt x="608" y="767"/>
                      </a:lnTo>
                      <a:lnTo>
                        <a:pt x="624" y="751"/>
                      </a:lnTo>
                      <a:lnTo>
                        <a:pt x="656" y="719"/>
                      </a:lnTo>
                      <a:lnTo>
                        <a:pt x="672" y="703"/>
                      </a:lnTo>
                      <a:lnTo>
                        <a:pt x="688" y="687"/>
                      </a:lnTo>
                      <a:lnTo>
                        <a:pt x="704" y="671"/>
                      </a:lnTo>
                      <a:lnTo>
                        <a:pt x="720" y="655"/>
                      </a:lnTo>
                      <a:lnTo>
                        <a:pt x="736" y="639"/>
                      </a:lnTo>
                      <a:lnTo>
                        <a:pt x="752" y="639"/>
                      </a:lnTo>
                      <a:lnTo>
                        <a:pt x="768" y="623"/>
                      </a:lnTo>
                      <a:lnTo>
                        <a:pt x="784" y="607"/>
                      </a:lnTo>
                      <a:lnTo>
                        <a:pt x="816" y="591"/>
                      </a:lnTo>
                      <a:lnTo>
                        <a:pt x="832" y="591"/>
                      </a:lnTo>
                      <a:lnTo>
                        <a:pt x="848" y="575"/>
                      </a:lnTo>
                      <a:lnTo>
                        <a:pt x="864" y="559"/>
                      </a:lnTo>
                      <a:lnTo>
                        <a:pt x="880" y="543"/>
                      </a:lnTo>
                      <a:lnTo>
                        <a:pt x="896" y="511"/>
                      </a:lnTo>
                      <a:lnTo>
                        <a:pt x="896" y="496"/>
                      </a:lnTo>
                      <a:lnTo>
                        <a:pt x="912" y="480"/>
                      </a:lnTo>
                      <a:lnTo>
                        <a:pt x="912" y="448"/>
                      </a:lnTo>
                      <a:lnTo>
                        <a:pt x="912" y="432"/>
                      </a:lnTo>
                      <a:lnTo>
                        <a:pt x="928" y="416"/>
                      </a:lnTo>
                      <a:lnTo>
                        <a:pt x="928" y="400"/>
                      </a:lnTo>
                      <a:lnTo>
                        <a:pt x="928" y="384"/>
                      </a:lnTo>
                      <a:lnTo>
                        <a:pt x="928" y="368"/>
                      </a:lnTo>
                      <a:lnTo>
                        <a:pt x="928" y="352"/>
                      </a:lnTo>
                      <a:lnTo>
                        <a:pt x="928" y="336"/>
                      </a:lnTo>
                      <a:lnTo>
                        <a:pt x="928" y="320"/>
                      </a:lnTo>
                      <a:lnTo>
                        <a:pt x="928" y="304"/>
                      </a:lnTo>
                      <a:lnTo>
                        <a:pt x="928" y="288"/>
                      </a:lnTo>
                      <a:lnTo>
                        <a:pt x="912" y="272"/>
                      </a:lnTo>
                      <a:lnTo>
                        <a:pt x="912" y="256"/>
                      </a:lnTo>
                      <a:lnTo>
                        <a:pt x="896" y="256"/>
                      </a:lnTo>
                      <a:lnTo>
                        <a:pt x="896" y="240"/>
                      </a:lnTo>
                      <a:lnTo>
                        <a:pt x="880" y="224"/>
                      </a:lnTo>
                      <a:lnTo>
                        <a:pt x="864" y="208"/>
                      </a:lnTo>
                      <a:lnTo>
                        <a:pt x="880" y="224"/>
                      </a:lnTo>
                      <a:close/>
                    </a:path>
                  </a:pathLst>
                </a:custGeom>
                <a:solidFill>
                  <a:srgbClr val="3F727B">
                    <a:alpha val="5882"/>
                  </a:srgbClr>
                </a:solidFill>
                <a:ln w="12700">
                  <a:solidFill>
                    <a:srgbClr val="3F727B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4" name="Freeform 67"/>
                <p:cNvSpPr>
                  <a:spLocks noChangeAspect="1"/>
                </p:cNvSpPr>
                <p:nvPr/>
              </p:nvSpPr>
              <p:spPr bwMode="auto">
                <a:xfrm>
                  <a:off x="1312" y="2208"/>
                  <a:ext cx="928" cy="991"/>
                </a:xfrm>
                <a:custGeom>
                  <a:avLst/>
                  <a:gdLst>
                    <a:gd name="T0" fmla="*/ 832 w 928"/>
                    <a:gd name="T1" fmla="*/ 176 h 991"/>
                    <a:gd name="T2" fmla="*/ 800 w 928"/>
                    <a:gd name="T3" fmla="*/ 144 h 991"/>
                    <a:gd name="T4" fmla="*/ 736 w 928"/>
                    <a:gd name="T5" fmla="*/ 96 h 991"/>
                    <a:gd name="T6" fmla="*/ 656 w 928"/>
                    <a:gd name="T7" fmla="*/ 48 h 991"/>
                    <a:gd name="T8" fmla="*/ 608 w 928"/>
                    <a:gd name="T9" fmla="*/ 32 h 991"/>
                    <a:gd name="T10" fmla="*/ 560 w 928"/>
                    <a:gd name="T11" fmla="*/ 0 h 991"/>
                    <a:gd name="T12" fmla="*/ 496 w 928"/>
                    <a:gd name="T13" fmla="*/ 0 h 991"/>
                    <a:gd name="T14" fmla="*/ 448 w 928"/>
                    <a:gd name="T15" fmla="*/ 16 h 991"/>
                    <a:gd name="T16" fmla="*/ 384 w 928"/>
                    <a:gd name="T17" fmla="*/ 32 h 991"/>
                    <a:gd name="T18" fmla="*/ 336 w 928"/>
                    <a:gd name="T19" fmla="*/ 64 h 991"/>
                    <a:gd name="T20" fmla="*/ 288 w 928"/>
                    <a:gd name="T21" fmla="*/ 96 h 991"/>
                    <a:gd name="T22" fmla="*/ 240 w 928"/>
                    <a:gd name="T23" fmla="*/ 144 h 991"/>
                    <a:gd name="T24" fmla="*/ 208 w 928"/>
                    <a:gd name="T25" fmla="*/ 192 h 991"/>
                    <a:gd name="T26" fmla="*/ 192 w 928"/>
                    <a:gd name="T27" fmla="*/ 240 h 991"/>
                    <a:gd name="T28" fmla="*/ 176 w 928"/>
                    <a:gd name="T29" fmla="*/ 320 h 991"/>
                    <a:gd name="T30" fmla="*/ 144 w 928"/>
                    <a:gd name="T31" fmla="*/ 384 h 991"/>
                    <a:gd name="T32" fmla="*/ 128 w 928"/>
                    <a:gd name="T33" fmla="*/ 416 h 991"/>
                    <a:gd name="T34" fmla="*/ 64 w 928"/>
                    <a:gd name="T35" fmla="*/ 496 h 991"/>
                    <a:gd name="T36" fmla="*/ 16 w 928"/>
                    <a:gd name="T37" fmla="*/ 591 h 991"/>
                    <a:gd name="T38" fmla="*/ 0 w 928"/>
                    <a:gd name="T39" fmla="*/ 655 h 991"/>
                    <a:gd name="T40" fmla="*/ 0 w 928"/>
                    <a:gd name="T41" fmla="*/ 735 h 991"/>
                    <a:gd name="T42" fmla="*/ 16 w 928"/>
                    <a:gd name="T43" fmla="*/ 815 h 991"/>
                    <a:gd name="T44" fmla="*/ 32 w 928"/>
                    <a:gd name="T45" fmla="*/ 863 h 991"/>
                    <a:gd name="T46" fmla="*/ 80 w 928"/>
                    <a:gd name="T47" fmla="*/ 927 h 991"/>
                    <a:gd name="T48" fmla="*/ 144 w 928"/>
                    <a:gd name="T49" fmla="*/ 975 h 991"/>
                    <a:gd name="T50" fmla="*/ 176 w 928"/>
                    <a:gd name="T51" fmla="*/ 991 h 991"/>
                    <a:gd name="T52" fmla="*/ 240 w 928"/>
                    <a:gd name="T53" fmla="*/ 975 h 991"/>
                    <a:gd name="T54" fmla="*/ 320 w 928"/>
                    <a:gd name="T55" fmla="*/ 975 h 991"/>
                    <a:gd name="T56" fmla="*/ 368 w 928"/>
                    <a:gd name="T57" fmla="*/ 959 h 991"/>
                    <a:gd name="T58" fmla="*/ 432 w 928"/>
                    <a:gd name="T59" fmla="*/ 943 h 991"/>
                    <a:gd name="T60" fmla="*/ 496 w 928"/>
                    <a:gd name="T61" fmla="*/ 911 h 991"/>
                    <a:gd name="T62" fmla="*/ 528 w 928"/>
                    <a:gd name="T63" fmla="*/ 895 h 991"/>
                    <a:gd name="T64" fmla="*/ 576 w 928"/>
                    <a:gd name="T65" fmla="*/ 847 h 991"/>
                    <a:gd name="T66" fmla="*/ 608 w 928"/>
                    <a:gd name="T67" fmla="*/ 799 h 991"/>
                    <a:gd name="T68" fmla="*/ 624 w 928"/>
                    <a:gd name="T69" fmla="*/ 751 h 991"/>
                    <a:gd name="T70" fmla="*/ 688 w 928"/>
                    <a:gd name="T71" fmla="*/ 687 h 991"/>
                    <a:gd name="T72" fmla="*/ 736 w 928"/>
                    <a:gd name="T73" fmla="*/ 639 h 991"/>
                    <a:gd name="T74" fmla="*/ 768 w 928"/>
                    <a:gd name="T75" fmla="*/ 623 h 991"/>
                    <a:gd name="T76" fmla="*/ 832 w 928"/>
                    <a:gd name="T77" fmla="*/ 591 h 991"/>
                    <a:gd name="T78" fmla="*/ 880 w 928"/>
                    <a:gd name="T79" fmla="*/ 543 h 991"/>
                    <a:gd name="T80" fmla="*/ 896 w 928"/>
                    <a:gd name="T81" fmla="*/ 496 h 991"/>
                    <a:gd name="T82" fmla="*/ 912 w 928"/>
                    <a:gd name="T83" fmla="*/ 432 h 991"/>
                    <a:gd name="T84" fmla="*/ 928 w 928"/>
                    <a:gd name="T85" fmla="*/ 384 h 991"/>
                    <a:gd name="T86" fmla="*/ 928 w 928"/>
                    <a:gd name="T87" fmla="*/ 352 h 991"/>
                    <a:gd name="T88" fmla="*/ 928 w 928"/>
                    <a:gd name="T89" fmla="*/ 304 h 991"/>
                    <a:gd name="T90" fmla="*/ 912 w 928"/>
                    <a:gd name="T91" fmla="*/ 256 h 991"/>
                    <a:gd name="T92" fmla="*/ 896 w 928"/>
                    <a:gd name="T93" fmla="*/ 240 h 991"/>
                    <a:gd name="T94" fmla="*/ 864 w 928"/>
                    <a:gd name="T95" fmla="*/ 208 h 99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928"/>
                    <a:gd name="T145" fmla="*/ 0 h 991"/>
                    <a:gd name="T146" fmla="*/ 928 w 928"/>
                    <a:gd name="T147" fmla="*/ 991 h 99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928" h="991">
                      <a:moveTo>
                        <a:pt x="864" y="208"/>
                      </a:moveTo>
                      <a:lnTo>
                        <a:pt x="864" y="208"/>
                      </a:lnTo>
                      <a:lnTo>
                        <a:pt x="848" y="192"/>
                      </a:lnTo>
                      <a:lnTo>
                        <a:pt x="832" y="176"/>
                      </a:lnTo>
                      <a:lnTo>
                        <a:pt x="816" y="160"/>
                      </a:lnTo>
                      <a:lnTo>
                        <a:pt x="800" y="144"/>
                      </a:lnTo>
                      <a:lnTo>
                        <a:pt x="784" y="128"/>
                      </a:lnTo>
                      <a:lnTo>
                        <a:pt x="752" y="112"/>
                      </a:lnTo>
                      <a:lnTo>
                        <a:pt x="736" y="96"/>
                      </a:lnTo>
                      <a:lnTo>
                        <a:pt x="704" y="80"/>
                      </a:lnTo>
                      <a:lnTo>
                        <a:pt x="688" y="64"/>
                      </a:lnTo>
                      <a:lnTo>
                        <a:pt x="656" y="48"/>
                      </a:lnTo>
                      <a:lnTo>
                        <a:pt x="640" y="32"/>
                      </a:lnTo>
                      <a:lnTo>
                        <a:pt x="608" y="32"/>
                      </a:lnTo>
                      <a:lnTo>
                        <a:pt x="592" y="16"/>
                      </a:lnTo>
                      <a:lnTo>
                        <a:pt x="576" y="16"/>
                      </a:lnTo>
                      <a:lnTo>
                        <a:pt x="560" y="0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48" y="16"/>
                      </a:lnTo>
                      <a:lnTo>
                        <a:pt x="432" y="16"/>
                      </a:lnTo>
                      <a:lnTo>
                        <a:pt x="416" y="32"/>
                      </a:lnTo>
                      <a:lnTo>
                        <a:pt x="384" y="32"/>
                      </a:lnTo>
                      <a:lnTo>
                        <a:pt x="368" y="48"/>
                      </a:lnTo>
                      <a:lnTo>
                        <a:pt x="352" y="48"/>
                      </a:lnTo>
                      <a:lnTo>
                        <a:pt x="336" y="64"/>
                      </a:lnTo>
                      <a:lnTo>
                        <a:pt x="304" y="80"/>
                      </a:lnTo>
                      <a:lnTo>
                        <a:pt x="288" y="96"/>
                      </a:lnTo>
                      <a:lnTo>
                        <a:pt x="272" y="112"/>
                      </a:lnTo>
                      <a:lnTo>
                        <a:pt x="256" y="128"/>
                      </a:lnTo>
                      <a:lnTo>
                        <a:pt x="240" y="144"/>
                      </a:lnTo>
                      <a:lnTo>
                        <a:pt x="224" y="160"/>
                      </a:lnTo>
                      <a:lnTo>
                        <a:pt x="208" y="176"/>
                      </a:lnTo>
                      <a:lnTo>
                        <a:pt x="208" y="192"/>
                      </a:lnTo>
                      <a:lnTo>
                        <a:pt x="192" y="224"/>
                      </a:lnTo>
                      <a:lnTo>
                        <a:pt x="192" y="240"/>
                      </a:lnTo>
                      <a:lnTo>
                        <a:pt x="192" y="272"/>
                      </a:lnTo>
                      <a:lnTo>
                        <a:pt x="192" y="288"/>
                      </a:lnTo>
                      <a:lnTo>
                        <a:pt x="176" y="320"/>
                      </a:lnTo>
                      <a:lnTo>
                        <a:pt x="176" y="336"/>
                      </a:lnTo>
                      <a:lnTo>
                        <a:pt x="160" y="352"/>
                      </a:lnTo>
                      <a:lnTo>
                        <a:pt x="144" y="384"/>
                      </a:lnTo>
                      <a:lnTo>
                        <a:pt x="144" y="400"/>
                      </a:lnTo>
                      <a:lnTo>
                        <a:pt x="128" y="416"/>
                      </a:lnTo>
                      <a:lnTo>
                        <a:pt x="96" y="448"/>
                      </a:lnTo>
                      <a:lnTo>
                        <a:pt x="80" y="464"/>
                      </a:lnTo>
                      <a:lnTo>
                        <a:pt x="64" y="496"/>
                      </a:lnTo>
                      <a:lnTo>
                        <a:pt x="32" y="527"/>
                      </a:lnTo>
                      <a:lnTo>
                        <a:pt x="32" y="559"/>
                      </a:lnTo>
                      <a:lnTo>
                        <a:pt x="16" y="591"/>
                      </a:lnTo>
                      <a:lnTo>
                        <a:pt x="0" y="623"/>
                      </a:lnTo>
                      <a:lnTo>
                        <a:pt x="0" y="655"/>
                      </a:lnTo>
                      <a:lnTo>
                        <a:pt x="0" y="671"/>
                      </a:lnTo>
                      <a:lnTo>
                        <a:pt x="0" y="703"/>
                      </a:lnTo>
                      <a:lnTo>
                        <a:pt x="0" y="735"/>
                      </a:lnTo>
                      <a:lnTo>
                        <a:pt x="0" y="767"/>
                      </a:lnTo>
                      <a:lnTo>
                        <a:pt x="16" y="783"/>
                      </a:lnTo>
                      <a:lnTo>
                        <a:pt x="16" y="815"/>
                      </a:lnTo>
                      <a:lnTo>
                        <a:pt x="32" y="831"/>
                      </a:lnTo>
                      <a:lnTo>
                        <a:pt x="32" y="863"/>
                      </a:lnTo>
                      <a:lnTo>
                        <a:pt x="48" y="879"/>
                      </a:lnTo>
                      <a:lnTo>
                        <a:pt x="64" y="911"/>
                      </a:lnTo>
                      <a:lnTo>
                        <a:pt x="80" y="927"/>
                      </a:lnTo>
                      <a:lnTo>
                        <a:pt x="96" y="943"/>
                      </a:lnTo>
                      <a:lnTo>
                        <a:pt x="128" y="959"/>
                      </a:lnTo>
                      <a:lnTo>
                        <a:pt x="144" y="975"/>
                      </a:lnTo>
                      <a:lnTo>
                        <a:pt x="160" y="975"/>
                      </a:lnTo>
                      <a:lnTo>
                        <a:pt x="176" y="991"/>
                      </a:lnTo>
                      <a:lnTo>
                        <a:pt x="192" y="991"/>
                      </a:lnTo>
                      <a:lnTo>
                        <a:pt x="224" y="991"/>
                      </a:lnTo>
                      <a:lnTo>
                        <a:pt x="240" y="975"/>
                      </a:lnTo>
                      <a:lnTo>
                        <a:pt x="272" y="975"/>
                      </a:lnTo>
                      <a:lnTo>
                        <a:pt x="304" y="975"/>
                      </a:lnTo>
                      <a:lnTo>
                        <a:pt x="320" y="975"/>
                      </a:lnTo>
                      <a:lnTo>
                        <a:pt x="352" y="959"/>
                      </a:lnTo>
                      <a:lnTo>
                        <a:pt x="368" y="959"/>
                      </a:lnTo>
                      <a:lnTo>
                        <a:pt x="400" y="959"/>
                      </a:lnTo>
                      <a:lnTo>
                        <a:pt x="416" y="943"/>
                      </a:lnTo>
                      <a:lnTo>
                        <a:pt x="432" y="943"/>
                      </a:lnTo>
                      <a:lnTo>
                        <a:pt x="448" y="927"/>
                      </a:lnTo>
                      <a:lnTo>
                        <a:pt x="480" y="927"/>
                      </a:lnTo>
                      <a:lnTo>
                        <a:pt x="496" y="911"/>
                      </a:lnTo>
                      <a:lnTo>
                        <a:pt x="512" y="911"/>
                      </a:lnTo>
                      <a:lnTo>
                        <a:pt x="528" y="895"/>
                      </a:lnTo>
                      <a:lnTo>
                        <a:pt x="544" y="879"/>
                      </a:lnTo>
                      <a:lnTo>
                        <a:pt x="560" y="863"/>
                      </a:lnTo>
                      <a:lnTo>
                        <a:pt x="576" y="847"/>
                      </a:lnTo>
                      <a:lnTo>
                        <a:pt x="576" y="831"/>
                      </a:lnTo>
                      <a:lnTo>
                        <a:pt x="592" y="815"/>
                      </a:lnTo>
                      <a:lnTo>
                        <a:pt x="608" y="799"/>
                      </a:lnTo>
                      <a:lnTo>
                        <a:pt x="608" y="767"/>
                      </a:lnTo>
                      <a:lnTo>
                        <a:pt x="624" y="751"/>
                      </a:lnTo>
                      <a:lnTo>
                        <a:pt x="656" y="719"/>
                      </a:lnTo>
                      <a:lnTo>
                        <a:pt x="672" y="703"/>
                      </a:lnTo>
                      <a:lnTo>
                        <a:pt x="688" y="687"/>
                      </a:lnTo>
                      <a:lnTo>
                        <a:pt x="704" y="671"/>
                      </a:lnTo>
                      <a:lnTo>
                        <a:pt x="720" y="655"/>
                      </a:lnTo>
                      <a:lnTo>
                        <a:pt x="736" y="639"/>
                      </a:lnTo>
                      <a:lnTo>
                        <a:pt x="752" y="639"/>
                      </a:lnTo>
                      <a:lnTo>
                        <a:pt x="768" y="623"/>
                      </a:lnTo>
                      <a:lnTo>
                        <a:pt x="784" y="607"/>
                      </a:lnTo>
                      <a:lnTo>
                        <a:pt x="816" y="591"/>
                      </a:lnTo>
                      <a:lnTo>
                        <a:pt x="832" y="591"/>
                      </a:lnTo>
                      <a:lnTo>
                        <a:pt x="848" y="575"/>
                      </a:lnTo>
                      <a:lnTo>
                        <a:pt x="864" y="559"/>
                      </a:lnTo>
                      <a:lnTo>
                        <a:pt x="880" y="543"/>
                      </a:lnTo>
                      <a:lnTo>
                        <a:pt x="896" y="511"/>
                      </a:lnTo>
                      <a:lnTo>
                        <a:pt x="896" y="496"/>
                      </a:lnTo>
                      <a:lnTo>
                        <a:pt x="912" y="480"/>
                      </a:lnTo>
                      <a:lnTo>
                        <a:pt x="912" y="448"/>
                      </a:lnTo>
                      <a:lnTo>
                        <a:pt x="912" y="432"/>
                      </a:lnTo>
                      <a:lnTo>
                        <a:pt x="928" y="416"/>
                      </a:lnTo>
                      <a:lnTo>
                        <a:pt x="928" y="400"/>
                      </a:lnTo>
                      <a:lnTo>
                        <a:pt x="928" y="384"/>
                      </a:lnTo>
                      <a:lnTo>
                        <a:pt x="928" y="368"/>
                      </a:lnTo>
                      <a:lnTo>
                        <a:pt x="928" y="352"/>
                      </a:lnTo>
                      <a:lnTo>
                        <a:pt x="928" y="336"/>
                      </a:lnTo>
                      <a:lnTo>
                        <a:pt x="928" y="320"/>
                      </a:lnTo>
                      <a:lnTo>
                        <a:pt x="928" y="304"/>
                      </a:lnTo>
                      <a:lnTo>
                        <a:pt x="928" y="288"/>
                      </a:lnTo>
                      <a:lnTo>
                        <a:pt x="912" y="272"/>
                      </a:lnTo>
                      <a:lnTo>
                        <a:pt x="912" y="256"/>
                      </a:lnTo>
                      <a:lnTo>
                        <a:pt x="896" y="256"/>
                      </a:lnTo>
                      <a:lnTo>
                        <a:pt x="896" y="240"/>
                      </a:lnTo>
                      <a:lnTo>
                        <a:pt x="880" y="224"/>
                      </a:lnTo>
                      <a:lnTo>
                        <a:pt x="864" y="208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3F727B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5" name="Freeform 68"/>
                <p:cNvSpPr>
                  <a:spLocks noChangeAspect="1"/>
                </p:cNvSpPr>
                <p:nvPr/>
              </p:nvSpPr>
              <p:spPr bwMode="auto">
                <a:xfrm>
                  <a:off x="1328" y="2224"/>
                  <a:ext cx="896" cy="943"/>
                </a:xfrm>
                <a:custGeom>
                  <a:avLst/>
                  <a:gdLst>
                    <a:gd name="T0" fmla="*/ 832 w 896"/>
                    <a:gd name="T1" fmla="*/ 208 h 943"/>
                    <a:gd name="T2" fmla="*/ 784 w 896"/>
                    <a:gd name="T3" fmla="*/ 160 h 943"/>
                    <a:gd name="T4" fmla="*/ 720 w 896"/>
                    <a:gd name="T5" fmla="*/ 112 h 943"/>
                    <a:gd name="T6" fmla="*/ 656 w 896"/>
                    <a:gd name="T7" fmla="*/ 64 h 943"/>
                    <a:gd name="T8" fmla="*/ 592 w 896"/>
                    <a:gd name="T9" fmla="*/ 32 h 943"/>
                    <a:gd name="T10" fmla="*/ 528 w 896"/>
                    <a:gd name="T11" fmla="*/ 0 h 943"/>
                    <a:gd name="T12" fmla="*/ 480 w 896"/>
                    <a:gd name="T13" fmla="*/ 0 h 943"/>
                    <a:gd name="T14" fmla="*/ 416 w 896"/>
                    <a:gd name="T15" fmla="*/ 16 h 943"/>
                    <a:gd name="T16" fmla="*/ 352 w 896"/>
                    <a:gd name="T17" fmla="*/ 48 h 943"/>
                    <a:gd name="T18" fmla="*/ 304 w 896"/>
                    <a:gd name="T19" fmla="*/ 80 h 943"/>
                    <a:gd name="T20" fmla="*/ 240 w 896"/>
                    <a:gd name="T21" fmla="*/ 128 h 943"/>
                    <a:gd name="T22" fmla="*/ 208 w 896"/>
                    <a:gd name="T23" fmla="*/ 176 h 943"/>
                    <a:gd name="T24" fmla="*/ 192 w 896"/>
                    <a:gd name="T25" fmla="*/ 240 h 943"/>
                    <a:gd name="T26" fmla="*/ 176 w 896"/>
                    <a:gd name="T27" fmla="*/ 304 h 943"/>
                    <a:gd name="T28" fmla="*/ 144 w 896"/>
                    <a:gd name="T29" fmla="*/ 368 h 943"/>
                    <a:gd name="T30" fmla="*/ 96 w 896"/>
                    <a:gd name="T31" fmla="*/ 432 h 943"/>
                    <a:gd name="T32" fmla="*/ 48 w 896"/>
                    <a:gd name="T33" fmla="*/ 511 h 943"/>
                    <a:gd name="T34" fmla="*/ 16 w 896"/>
                    <a:gd name="T35" fmla="*/ 591 h 943"/>
                    <a:gd name="T36" fmla="*/ 0 w 896"/>
                    <a:gd name="T37" fmla="*/ 687 h 943"/>
                    <a:gd name="T38" fmla="*/ 16 w 896"/>
                    <a:gd name="T39" fmla="*/ 767 h 943"/>
                    <a:gd name="T40" fmla="*/ 32 w 896"/>
                    <a:gd name="T41" fmla="*/ 831 h 943"/>
                    <a:gd name="T42" fmla="*/ 80 w 896"/>
                    <a:gd name="T43" fmla="*/ 895 h 943"/>
                    <a:gd name="T44" fmla="*/ 144 w 896"/>
                    <a:gd name="T45" fmla="*/ 943 h 943"/>
                    <a:gd name="T46" fmla="*/ 192 w 896"/>
                    <a:gd name="T47" fmla="*/ 943 h 943"/>
                    <a:gd name="T48" fmla="*/ 272 w 896"/>
                    <a:gd name="T49" fmla="*/ 943 h 943"/>
                    <a:gd name="T50" fmla="*/ 336 w 896"/>
                    <a:gd name="T51" fmla="*/ 927 h 943"/>
                    <a:gd name="T52" fmla="*/ 400 w 896"/>
                    <a:gd name="T53" fmla="*/ 911 h 943"/>
                    <a:gd name="T54" fmla="*/ 464 w 896"/>
                    <a:gd name="T55" fmla="*/ 895 h 943"/>
                    <a:gd name="T56" fmla="*/ 512 w 896"/>
                    <a:gd name="T57" fmla="*/ 863 h 943"/>
                    <a:gd name="T58" fmla="*/ 544 w 896"/>
                    <a:gd name="T59" fmla="*/ 815 h 943"/>
                    <a:gd name="T60" fmla="*/ 576 w 896"/>
                    <a:gd name="T61" fmla="*/ 767 h 943"/>
                    <a:gd name="T62" fmla="*/ 624 w 896"/>
                    <a:gd name="T63" fmla="*/ 703 h 943"/>
                    <a:gd name="T64" fmla="*/ 672 w 896"/>
                    <a:gd name="T65" fmla="*/ 655 h 943"/>
                    <a:gd name="T66" fmla="*/ 720 w 896"/>
                    <a:gd name="T67" fmla="*/ 607 h 943"/>
                    <a:gd name="T68" fmla="*/ 784 w 896"/>
                    <a:gd name="T69" fmla="*/ 575 h 943"/>
                    <a:gd name="T70" fmla="*/ 832 w 896"/>
                    <a:gd name="T71" fmla="*/ 543 h 943"/>
                    <a:gd name="T72" fmla="*/ 864 w 896"/>
                    <a:gd name="T73" fmla="*/ 480 h 943"/>
                    <a:gd name="T74" fmla="*/ 880 w 896"/>
                    <a:gd name="T75" fmla="*/ 416 h 943"/>
                    <a:gd name="T76" fmla="*/ 896 w 896"/>
                    <a:gd name="T77" fmla="*/ 368 h 943"/>
                    <a:gd name="T78" fmla="*/ 896 w 896"/>
                    <a:gd name="T79" fmla="*/ 304 h 943"/>
                    <a:gd name="T80" fmla="*/ 880 w 896"/>
                    <a:gd name="T81" fmla="*/ 256 h 943"/>
                    <a:gd name="T82" fmla="*/ 848 w 896"/>
                    <a:gd name="T83" fmla="*/ 224 h 943"/>
                    <a:gd name="T84" fmla="*/ 848 w 896"/>
                    <a:gd name="T85" fmla="*/ 224 h 943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896"/>
                    <a:gd name="T130" fmla="*/ 0 h 943"/>
                    <a:gd name="T131" fmla="*/ 896 w 896"/>
                    <a:gd name="T132" fmla="*/ 943 h 943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896" h="943">
                      <a:moveTo>
                        <a:pt x="848" y="224"/>
                      </a:moveTo>
                      <a:lnTo>
                        <a:pt x="832" y="224"/>
                      </a:lnTo>
                      <a:lnTo>
                        <a:pt x="832" y="208"/>
                      </a:lnTo>
                      <a:lnTo>
                        <a:pt x="816" y="192"/>
                      </a:lnTo>
                      <a:lnTo>
                        <a:pt x="800" y="176"/>
                      </a:lnTo>
                      <a:lnTo>
                        <a:pt x="784" y="160"/>
                      </a:lnTo>
                      <a:lnTo>
                        <a:pt x="768" y="144"/>
                      </a:lnTo>
                      <a:lnTo>
                        <a:pt x="752" y="128"/>
                      </a:lnTo>
                      <a:lnTo>
                        <a:pt x="720" y="112"/>
                      </a:lnTo>
                      <a:lnTo>
                        <a:pt x="704" y="96"/>
                      </a:lnTo>
                      <a:lnTo>
                        <a:pt x="688" y="80"/>
                      </a:lnTo>
                      <a:lnTo>
                        <a:pt x="656" y="64"/>
                      </a:lnTo>
                      <a:lnTo>
                        <a:pt x="640" y="48"/>
                      </a:lnTo>
                      <a:lnTo>
                        <a:pt x="608" y="32"/>
                      </a:lnTo>
                      <a:lnTo>
                        <a:pt x="592" y="32"/>
                      </a:lnTo>
                      <a:lnTo>
                        <a:pt x="576" y="16"/>
                      </a:lnTo>
                      <a:lnTo>
                        <a:pt x="560" y="16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64" y="16"/>
                      </a:lnTo>
                      <a:lnTo>
                        <a:pt x="448" y="16"/>
                      </a:lnTo>
                      <a:lnTo>
                        <a:pt x="416" y="16"/>
                      </a:lnTo>
                      <a:lnTo>
                        <a:pt x="400" y="32"/>
                      </a:lnTo>
                      <a:lnTo>
                        <a:pt x="384" y="32"/>
                      </a:lnTo>
                      <a:lnTo>
                        <a:pt x="352" y="48"/>
                      </a:lnTo>
                      <a:lnTo>
                        <a:pt x="336" y="64"/>
                      </a:lnTo>
                      <a:lnTo>
                        <a:pt x="320" y="64"/>
                      </a:lnTo>
                      <a:lnTo>
                        <a:pt x="304" y="80"/>
                      </a:lnTo>
                      <a:lnTo>
                        <a:pt x="272" y="96"/>
                      </a:lnTo>
                      <a:lnTo>
                        <a:pt x="256" y="112"/>
                      </a:lnTo>
                      <a:lnTo>
                        <a:pt x="240" y="128"/>
                      </a:lnTo>
                      <a:lnTo>
                        <a:pt x="224" y="144"/>
                      </a:lnTo>
                      <a:lnTo>
                        <a:pt x="208" y="160"/>
                      </a:lnTo>
                      <a:lnTo>
                        <a:pt x="208" y="176"/>
                      </a:lnTo>
                      <a:lnTo>
                        <a:pt x="192" y="192"/>
                      </a:lnTo>
                      <a:lnTo>
                        <a:pt x="192" y="208"/>
                      </a:lnTo>
                      <a:lnTo>
                        <a:pt x="192" y="240"/>
                      </a:lnTo>
                      <a:lnTo>
                        <a:pt x="192" y="256"/>
                      </a:lnTo>
                      <a:lnTo>
                        <a:pt x="176" y="288"/>
                      </a:lnTo>
                      <a:lnTo>
                        <a:pt x="176" y="304"/>
                      </a:lnTo>
                      <a:lnTo>
                        <a:pt x="176" y="320"/>
                      </a:lnTo>
                      <a:lnTo>
                        <a:pt x="160" y="352"/>
                      </a:lnTo>
                      <a:lnTo>
                        <a:pt x="144" y="368"/>
                      </a:lnTo>
                      <a:lnTo>
                        <a:pt x="128" y="384"/>
                      </a:lnTo>
                      <a:lnTo>
                        <a:pt x="128" y="400"/>
                      </a:lnTo>
                      <a:lnTo>
                        <a:pt x="96" y="432"/>
                      </a:lnTo>
                      <a:lnTo>
                        <a:pt x="80" y="448"/>
                      </a:lnTo>
                      <a:lnTo>
                        <a:pt x="64" y="480"/>
                      </a:lnTo>
                      <a:lnTo>
                        <a:pt x="48" y="511"/>
                      </a:lnTo>
                      <a:lnTo>
                        <a:pt x="32" y="543"/>
                      </a:lnTo>
                      <a:lnTo>
                        <a:pt x="16" y="575"/>
                      </a:lnTo>
                      <a:lnTo>
                        <a:pt x="16" y="591"/>
                      </a:lnTo>
                      <a:lnTo>
                        <a:pt x="0" y="623"/>
                      </a:lnTo>
                      <a:lnTo>
                        <a:pt x="0" y="655"/>
                      </a:lnTo>
                      <a:lnTo>
                        <a:pt x="0" y="687"/>
                      </a:lnTo>
                      <a:lnTo>
                        <a:pt x="0" y="703"/>
                      </a:lnTo>
                      <a:lnTo>
                        <a:pt x="16" y="735"/>
                      </a:lnTo>
                      <a:lnTo>
                        <a:pt x="16" y="767"/>
                      </a:lnTo>
                      <a:lnTo>
                        <a:pt x="16" y="783"/>
                      </a:lnTo>
                      <a:lnTo>
                        <a:pt x="32" y="799"/>
                      </a:lnTo>
                      <a:lnTo>
                        <a:pt x="32" y="831"/>
                      </a:lnTo>
                      <a:lnTo>
                        <a:pt x="48" y="847"/>
                      </a:lnTo>
                      <a:lnTo>
                        <a:pt x="64" y="863"/>
                      </a:lnTo>
                      <a:lnTo>
                        <a:pt x="80" y="895"/>
                      </a:lnTo>
                      <a:lnTo>
                        <a:pt x="96" y="911"/>
                      </a:lnTo>
                      <a:lnTo>
                        <a:pt x="128" y="927"/>
                      </a:lnTo>
                      <a:lnTo>
                        <a:pt x="144" y="943"/>
                      </a:lnTo>
                      <a:lnTo>
                        <a:pt x="160" y="943"/>
                      </a:lnTo>
                      <a:lnTo>
                        <a:pt x="176" y="943"/>
                      </a:lnTo>
                      <a:lnTo>
                        <a:pt x="192" y="943"/>
                      </a:lnTo>
                      <a:lnTo>
                        <a:pt x="224" y="943"/>
                      </a:lnTo>
                      <a:lnTo>
                        <a:pt x="240" y="943"/>
                      </a:lnTo>
                      <a:lnTo>
                        <a:pt x="272" y="943"/>
                      </a:lnTo>
                      <a:lnTo>
                        <a:pt x="288" y="943"/>
                      </a:lnTo>
                      <a:lnTo>
                        <a:pt x="320" y="927"/>
                      </a:lnTo>
                      <a:lnTo>
                        <a:pt x="336" y="927"/>
                      </a:lnTo>
                      <a:lnTo>
                        <a:pt x="352" y="927"/>
                      </a:lnTo>
                      <a:lnTo>
                        <a:pt x="384" y="927"/>
                      </a:lnTo>
                      <a:lnTo>
                        <a:pt x="400" y="911"/>
                      </a:lnTo>
                      <a:lnTo>
                        <a:pt x="416" y="911"/>
                      </a:lnTo>
                      <a:lnTo>
                        <a:pt x="448" y="895"/>
                      </a:lnTo>
                      <a:lnTo>
                        <a:pt x="464" y="895"/>
                      </a:lnTo>
                      <a:lnTo>
                        <a:pt x="480" y="879"/>
                      </a:lnTo>
                      <a:lnTo>
                        <a:pt x="496" y="879"/>
                      </a:lnTo>
                      <a:lnTo>
                        <a:pt x="512" y="863"/>
                      </a:lnTo>
                      <a:lnTo>
                        <a:pt x="528" y="847"/>
                      </a:lnTo>
                      <a:lnTo>
                        <a:pt x="544" y="831"/>
                      </a:lnTo>
                      <a:lnTo>
                        <a:pt x="544" y="815"/>
                      </a:lnTo>
                      <a:lnTo>
                        <a:pt x="560" y="799"/>
                      </a:lnTo>
                      <a:lnTo>
                        <a:pt x="560" y="783"/>
                      </a:lnTo>
                      <a:lnTo>
                        <a:pt x="576" y="767"/>
                      </a:lnTo>
                      <a:lnTo>
                        <a:pt x="592" y="751"/>
                      </a:lnTo>
                      <a:lnTo>
                        <a:pt x="608" y="719"/>
                      </a:lnTo>
                      <a:lnTo>
                        <a:pt x="624" y="703"/>
                      </a:lnTo>
                      <a:lnTo>
                        <a:pt x="640" y="687"/>
                      </a:lnTo>
                      <a:lnTo>
                        <a:pt x="656" y="671"/>
                      </a:lnTo>
                      <a:lnTo>
                        <a:pt x="672" y="655"/>
                      </a:lnTo>
                      <a:lnTo>
                        <a:pt x="688" y="639"/>
                      </a:lnTo>
                      <a:lnTo>
                        <a:pt x="704" y="623"/>
                      </a:lnTo>
                      <a:lnTo>
                        <a:pt x="720" y="607"/>
                      </a:lnTo>
                      <a:lnTo>
                        <a:pt x="736" y="591"/>
                      </a:lnTo>
                      <a:lnTo>
                        <a:pt x="768" y="591"/>
                      </a:lnTo>
                      <a:lnTo>
                        <a:pt x="784" y="575"/>
                      </a:lnTo>
                      <a:lnTo>
                        <a:pt x="800" y="559"/>
                      </a:lnTo>
                      <a:lnTo>
                        <a:pt x="816" y="559"/>
                      </a:lnTo>
                      <a:lnTo>
                        <a:pt x="832" y="543"/>
                      </a:lnTo>
                      <a:lnTo>
                        <a:pt x="848" y="527"/>
                      </a:lnTo>
                      <a:lnTo>
                        <a:pt x="864" y="495"/>
                      </a:lnTo>
                      <a:lnTo>
                        <a:pt x="864" y="480"/>
                      </a:lnTo>
                      <a:lnTo>
                        <a:pt x="880" y="464"/>
                      </a:lnTo>
                      <a:lnTo>
                        <a:pt x="880" y="432"/>
                      </a:lnTo>
                      <a:lnTo>
                        <a:pt x="880" y="416"/>
                      </a:lnTo>
                      <a:lnTo>
                        <a:pt x="896" y="400"/>
                      </a:lnTo>
                      <a:lnTo>
                        <a:pt x="896" y="384"/>
                      </a:lnTo>
                      <a:lnTo>
                        <a:pt x="896" y="368"/>
                      </a:lnTo>
                      <a:lnTo>
                        <a:pt x="896" y="352"/>
                      </a:lnTo>
                      <a:lnTo>
                        <a:pt x="896" y="320"/>
                      </a:lnTo>
                      <a:lnTo>
                        <a:pt x="896" y="304"/>
                      </a:lnTo>
                      <a:lnTo>
                        <a:pt x="880" y="288"/>
                      </a:lnTo>
                      <a:lnTo>
                        <a:pt x="880" y="272"/>
                      </a:lnTo>
                      <a:lnTo>
                        <a:pt x="880" y="256"/>
                      </a:lnTo>
                      <a:lnTo>
                        <a:pt x="864" y="240"/>
                      </a:lnTo>
                      <a:lnTo>
                        <a:pt x="864" y="224"/>
                      </a:lnTo>
                      <a:lnTo>
                        <a:pt x="848" y="224"/>
                      </a:lnTo>
                      <a:lnTo>
                        <a:pt x="832" y="208"/>
                      </a:lnTo>
                      <a:lnTo>
                        <a:pt x="832" y="192"/>
                      </a:lnTo>
                      <a:lnTo>
                        <a:pt x="848" y="224"/>
                      </a:lnTo>
                      <a:close/>
                    </a:path>
                  </a:pathLst>
                </a:custGeom>
                <a:solidFill>
                  <a:srgbClr val="3C6F7A">
                    <a:alpha val="5882"/>
                  </a:srgbClr>
                </a:solidFill>
                <a:ln w="12700">
                  <a:solidFill>
                    <a:srgbClr val="3C6F7A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6" name="Freeform 69"/>
                <p:cNvSpPr>
                  <a:spLocks noChangeAspect="1"/>
                </p:cNvSpPr>
                <p:nvPr/>
              </p:nvSpPr>
              <p:spPr bwMode="auto">
                <a:xfrm>
                  <a:off x="1328" y="2224"/>
                  <a:ext cx="896" cy="943"/>
                </a:xfrm>
                <a:custGeom>
                  <a:avLst/>
                  <a:gdLst>
                    <a:gd name="T0" fmla="*/ 800 w 896"/>
                    <a:gd name="T1" fmla="*/ 176 h 943"/>
                    <a:gd name="T2" fmla="*/ 768 w 896"/>
                    <a:gd name="T3" fmla="*/ 144 h 943"/>
                    <a:gd name="T4" fmla="*/ 704 w 896"/>
                    <a:gd name="T5" fmla="*/ 96 h 943"/>
                    <a:gd name="T6" fmla="*/ 640 w 896"/>
                    <a:gd name="T7" fmla="*/ 48 h 943"/>
                    <a:gd name="T8" fmla="*/ 592 w 896"/>
                    <a:gd name="T9" fmla="*/ 32 h 943"/>
                    <a:gd name="T10" fmla="*/ 528 w 896"/>
                    <a:gd name="T11" fmla="*/ 0 h 943"/>
                    <a:gd name="T12" fmla="*/ 480 w 896"/>
                    <a:gd name="T13" fmla="*/ 0 h 943"/>
                    <a:gd name="T14" fmla="*/ 448 w 896"/>
                    <a:gd name="T15" fmla="*/ 16 h 943"/>
                    <a:gd name="T16" fmla="*/ 384 w 896"/>
                    <a:gd name="T17" fmla="*/ 32 h 943"/>
                    <a:gd name="T18" fmla="*/ 320 w 896"/>
                    <a:gd name="T19" fmla="*/ 64 h 943"/>
                    <a:gd name="T20" fmla="*/ 272 w 896"/>
                    <a:gd name="T21" fmla="*/ 96 h 943"/>
                    <a:gd name="T22" fmla="*/ 224 w 896"/>
                    <a:gd name="T23" fmla="*/ 144 h 943"/>
                    <a:gd name="T24" fmla="*/ 192 w 896"/>
                    <a:gd name="T25" fmla="*/ 192 h 943"/>
                    <a:gd name="T26" fmla="*/ 192 w 896"/>
                    <a:gd name="T27" fmla="*/ 240 h 943"/>
                    <a:gd name="T28" fmla="*/ 176 w 896"/>
                    <a:gd name="T29" fmla="*/ 304 h 943"/>
                    <a:gd name="T30" fmla="*/ 144 w 896"/>
                    <a:gd name="T31" fmla="*/ 368 h 943"/>
                    <a:gd name="T32" fmla="*/ 128 w 896"/>
                    <a:gd name="T33" fmla="*/ 400 h 943"/>
                    <a:gd name="T34" fmla="*/ 64 w 896"/>
                    <a:gd name="T35" fmla="*/ 480 h 943"/>
                    <a:gd name="T36" fmla="*/ 16 w 896"/>
                    <a:gd name="T37" fmla="*/ 575 h 943"/>
                    <a:gd name="T38" fmla="*/ 0 w 896"/>
                    <a:gd name="T39" fmla="*/ 623 h 943"/>
                    <a:gd name="T40" fmla="*/ 0 w 896"/>
                    <a:gd name="T41" fmla="*/ 703 h 943"/>
                    <a:gd name="T42" fmla="*/ 16 w 896"/>
                    <a:gd name="T43" fmla="*/ 783 h 943"/>
                    <a:gd name="T44" fmla="*/ 32 w 896"/>
                    <a:gd name="T45" fmla="*/ 831 h 943"/>
                    <a:gd name="T46" fmla="*/ 80 w 896"/>
                    <a:gd name="T47" fmla="*/ 895 h 943"/>
                    <a:gd name="T48" fmla="*/ 144 w 896"/>
                    <a:gd name="T49" fmla="*/ 943 h 943"/>
                    <a:gd name="T50" fmla="*/ 176 w 896"/>
                    <a:gd name="T51" fmla="*/ 943 h 943"/>
                    <a:gd name="T52" fmla="*/ 240 w 896"/>
                    <a:gd name="T53" fmla="*/ 943 h 943"/>
                    <a:gd name="T54" fmla="*/ 320 w 896"/>
                    <a:gd name="T55" fmla="*/ 927 h 943"/>
                    <a:gd name="T56" fmla="*/ 352 w 896"/>
                    <a:gd name="T57" fmla="*/ 927 h 943"/>
                    <a:gd name="T58" fmla="*/ 416 w 896"/>
                    <a:gd name="T59" fmla="*/ 911 h 943"/>
                    <a:gd name="T60" fmla="*/ 480 w 896"/>
                    <a:gd name="T61" fmla="*/ 879 h 943"/>
                    <a:gd name="T62" fmla="*/ 512 w 896"/>
                    <a:gd name="T63" fmla="*/ 863 h 943"/>
                    <a:gd name="T64" fmla="*/ 544 w 896"/>
                    <a:gd name="T65" fmla="*/ 815 h 943"/>
                    <a:gd name="T66" fmla="*/ 576 w 896"/>
                    <a:gd name="T67" fmla="*/ 767 h 943"/>
                    <a:gd name="T68" fmla="*/ 608 w 896"/>
                    <a:gd name="T69" fmla="*/ 719 h 943"/>
                    <a:gd name="T70" fmla="*/ 656 w 896"/>
                    <a:gd name="T71" fmla="*/ 671 h 943"/>
                    <a:gd name="T72" fmla="*/ 704 w 896"/>
                    <a:gd name="T73" fmla="*/ 623 h 943"/>
                    <a:gd name="T74" fmla="*/ 736 w 896"/>
                    <a:gd name="T75" fmla="*/ 591 h 943"/>
                    <a:gd name="T76" fmla="*/ 800 w 896"/>
                    <a:gd name="T77" fmla="*/ 559 h 943"/>
                    <a:gd name="T78" fmla="*/ 848 w 896"/>
                    <a:gd name="T79" fmla="*/ 527 h 943"/>
                    <a:gd name="T80" fmla="*/ 864 w 896"/>
                    <a:gd name="T81" fmla="*/ 480 h 943"/>
                    <a:gd name="T82" fmla="*/ 880 w 896"/>
                    <a:gd name="T83" fmla="*/ 416 h 943"/>
                    <a:gd name="T84" fmla="*/ 896 w 896"/>
                    <a:gd name="T85" fmla="*/ 384 h 943"/>
                    <a:gd name="T86" fmla="*/ 896 w 896"/>
                    <a:gd name="T87" fmla="*/ 352 h 943"/>
                    <a:gd name="T88" fmla="*/ 896 w 896"/>
                    <a:gd name="T89" fmla="*/ 304 h 943"/>
                    <a:gd name="T90" fmla="*/ 880 w 896"/>
                    <a:gd name="T91" fmla="*/ 256 h 943"/>
                    <a:gd name="T92" fmla="*/ 864 w 896"/>
                    <a:gd name="T93" fmla="*/ 224 h 943"/>
                    <a:gd name="T94" fmla="*/ 832 w 896"/>
                    <a:gd name="T95" fmla="*/ 192 h 94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896"/>
                    <a:gd name="T145" fmla="*/ 0 h 943"/>
                    <a:gd name="T146" fmla="*/ 896 w 896"/>
                    <a:gd name="T147" fmla="*/ 943 h 94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896" h="943">
                      <a:moveTo>
                        <a:pt x="832" y="208"/>
                      </a:moveTo>
                      <a:lnTo>
                        <a:pt x="832" y="208"/>
                      </a:lnTo>
                      <a:lnTo>
                        <a:pt x="816" y="192"/>
                      </a:lnTo>
                      <a:lnTo>
                        <a:pt x="800" y="176"/>
                      </a:lnTo>
                      <a:lnTo>
                        <a:pt x="784" y="160"/>
                      </a:lnTo>
                      <a:lnTo>
                        <a:pt x="768" y="144"/>
                      </a:lnTo>
                      <a:lnTo>
                        <a:pt x="752" y="128"/>
                      </a:lnTo>
                      <a:lnTo>
                        <a:pt x="720" y="112"/>
                      </a:lnTo>
                      <a:lnTo>
                        <a:pt x="704" y="96"/>
                      </a:lnTo>
                      <a:lnTo>
                        <a:pt x="688" y="80"/>
                      </a:lnTo>
                      <a:lnTo>
                        <a:pt x="656" y="64"/>
                      </a:lnTo>
                      <a:lnTo>
                        <a:pt x="640" y="48"/>
                      </a:lnTo>
                      <a:lnTo>
                        <a:pt x="608" y="32"/>
                      </a:lnTo>
                      <a:lnTo>
                        <a:pt x="592" y="32"/>
                      </a:lnTo>
                      <a:lnTo>
                        <a:pt x="576" y="16"/>
                      </a:lnTo>
                      <a:lnTo>
                        <a:pt x="560" y="16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64" y="16"/>
                      </a:lnTo>
                      <a:lnTo>
                        <a:pt x="448" y="16"/>
                      </a:lnTo>
                      <a:lnTo>
                        <a:pt x="416" y="16"/>
                      </a:lnTo>
                      <a:lnTo>
                        <a:pt x="400" y="32"/>
                      </a:lnTo>
                      <a:lnTo>
                        <a:pt x="384" y="32"/>
                      </a:lnTo>
                      <a:lnTo>
                        <a:pt x="352" y="48"/>
                      </a:lnTo>
                      <a:lnTo>
                        <a:pt x="336" y="64"/>
                      </a:lnTo>
                      <a:lnTo>
                        <a:pt x="320" y="64"/>
                      </a:lnTo>
                      <a:lnTo>
                        <a:pt x="304" y="80"/>
                      </a:lnTo>
                      <a:lnTo>
                        <a:pt x="272" y="96"/>
                      </a:lnTo>
                      <a:lnTo>
                        <a:pt x="256" y="112"/>
                      </a:lnTo>
                      <a:lnTo>
                        <a:pt x="240" y="128"/>
                      </a:lnTo>
                      <a:lnTo>
                        <a:pt x="224" y="144"/>
                      </a:lnTo>
                      <a:lnTo>
                        <a:pt x="208" y="160"/>
                      </a:lnTo>
                      <a:lnTo>
                        <a:pt x="208" y="176"/>
                      </a:lnTo>
                      <a:lnTo>
                        <a:pt x="192" y="192"/>
                      </a:lnTo>
                      <a:lnTo>
                        <a:pt x="192" y="208"/>
                      </a:lnTo>
                      <a:lnTo>
                        <a:pt x="192" y="240"/>
                      </a:lnTo>
                      <a:lnTo>
                        <a:pt x="192" y="256"/>
                      </a:lnTo>
                      <a:lnTo>
                        <a:pt x="176" y="288"/>
                      </a:lnTo>
                      <a:lnTo>
                        <a:pt x="176" y="304"/>
                      </a:lnTo>
                      <a:lnTo>
                        <a:pt x="176" y="320"/>
                      </a:lnTo>
                      <a:lnTo>
                        <a:pt x="160" y="352"/>
                      </a:lnTo>
                      <a:lnTo>
                        <a:pt x="144" y="368"/>
                      </a:lnTo>
                      <a:lnTo>
                        <a:pt x="128" y="384"/>
                      </a:lnTo>
                      <a:lnTo>
                        <a:pt x="128" y="400"/>
                      </a:lnTo>
                      <a:lnTo>
                        <a:pt x="96" y="432"/>
                      </a:lnTo>
                      <a:lnTo>
                        <a:pt x="80" y="448"/>
                      </a:lnTo>
                      <a:lnTo>
                        <a:pt x="64" y="480"/>
                      </a:lnTo>
                      <a:lnTo>
                        <a:pt x="48" y="511"/>
                      </a:lnTo>
                      <a:lnTo>
                        <a:pt x="32" y="543"/>
                      </a:lnTo>
                      <a:lnTo>
                        <a:pt x="16" y="575"/>
                      </a:lnTo>
                      <a:lnTo>
                        <a:pt x="16" y="591"/>
                      </a:lnTo>
                      <a:lnTo>
                        <a:pt x="0" y="623"/>
                      </a:lnTo>
                      <a:lnTo>
                        <a:pt x="0" y="655"/>
                      </a:lnTo>
                      <a:lnTo>
                        <a:pt x="0" y="687"/>
                      </a:lnTo>
                      <a:lnTo>
                        <a:pt x="0" y="703"/>
                      </a:lnTo>
                      <a:lnTo>
                        <a:pt x="16" y="735"/>
                      </a:lnTo>
                      <a:lnTo>
                        <a:pt x="16" y="767"/>
                      </a:lnTo>
                      <a:lnTo>
                        <a:pt x="16" y="783"/>
                      </a:lnTo>
                      <a:lnTo>
                        <a:pt x="32" y="799"/>
                      </a:lnTo>
                      <a:lnTo>
                        <a:pt x="32" y="831"/>
                      </a:lnTo>
                      <a:lnTo>
                        <a:pt x="48" y="847"/>
                      </a:lnTo>
                      <a:lnTo>
                        <a:pt x="64" y="863"/>
                      </a:lnTo>
                      <a:lnTo>
                        <a:pt x="80" y="895"/>
                      </a:lnTo>
                      <a:lnTo>
                        <a:pt x="96" y="911"/>
                      </a:lnTo>
                      <a:lnTo>
                        <a:pt x="128" y="927"/>
                      </a:lnTo>
                      <a:lnTo>
                        <a:pt x="144" y="943"/>
                      </a:lnTo>
                      <a:lnTo>
                        <a:pt x="160" y="943"/>
                      </a:lnTo>
                      <a:lnTo>
                        <a:pt x="176" y="943"/>
                      </a:lnTo>
                      <a:lnTo>
                        <a:pt x="192" y="943"/>
                      </a:lnTo>
                      <a:lnTo>
                        <a:pt x="224" y="943"/>
                      </a:lnTo>
                      <a:lnTo>
                        <a:pt x="240" y="943"/>
                      </a:lnTo>
                      <a:lnTo>
                        <a:pt x="272" y="943"/>
                      </a:lnTo>
                      <a:lnTo>
                        <a:pt x="288" y="943"/>
                      </a:lnTo>
                      <a:lnTo>
                        <a:pt x="320" y="927"/>
                      </a:lnTo>
                      <a:lnTo>
                        <a:pt x="336" y="927"/>
                      </a:lnTo>
                      <a:lnTo>
                        <a:pt x="352" y="927"/>
                      </a:lnTo>
                      <a:lnTo>
                        <a:pt x="384" y="927"/>
                      </a:lnTo>
                      <a:lnTo>
                        <a:pt x="400" y="911"/>
                      </a:lnTo>
                      <a:lnTo>
                        <a:pt x="416" y="911"/>
                      </a:lnTo>
                      <a:lnTo>
                        <a:pt x="448" y="895"/>
                      </a:lnTo>
                      <a:lnTo>
                        <a:pt x="464" y="895"/>
                      </a:lnTo>
                      <a:lnTo>
                        <a:pt x="480" y="879"/>
                      </a:lnTo>
                      <a:lnTo>
                        <a:pt x="496" y="879"/>
                      </a:lnTo>
                      <a:lnTo>
                        <a:pt x="512" y="863"/>
                      </a:lnTo>
                      <a:lnTo>
                        <a:pt x="528" y="847"/>
                      </a:lnTo>
                      <a:lnTo>
                        <a:pt x="544" y="831"/>
                      </a:lnTo>
                      <a:lnTo>
                        <a:pt x="544" y="815"/>
                      </a:lnTo>
                      <a:lnTo>
                        <a:pt x="560" y="799"/>
                      </a:lnTo>
                      <a:lnTo>
                        <a:pt x="560" y="783"/>
                      </a:lnTo>
                      <a:lnTo>
                        <a:pt x="576" y="767"/>
                      </a:lnTo>
                      <a:lnTo>
                        <a:pt x="592" y="751"/>
                      </a:lnTo>
                      <a:lnTo>
                        <a:pt x="608" y="719"/>
                      </a:lnTo>
                      <a:lnTo>
                        <a:pt x="624" y="703"/>
                      </a:lnTo>
                      <a:lnTo>
                        <a:pt x="640" y="687"/>
                      </a:lnTo>
                      <a:lnTo>
                        <a:pt x="656" y="671"/>
                      </a:lnTo>
                      <a:lnTo>
                        <a:pt x="672" y="655"/>
                      </a:lnTo>
                      <a:lnTo>
                        <a:pt x="688" y="639"/>
                      </a:lnTo>
                      <a:lnTo>
                        <a:pt x="704" y="623"/>
                      </a:lnTo>
                      <a:lnTo>
                        <a:pt x="720" y="607"/>
                      </a:lnTo>
                      <a:lnTo>
                        <a:pt x="736" y="591"/>
                      </a:lnTo>
                      <a:lnTo>
                        <a:pt x="768" y="591"/>
                      </a:lnTo>
                      <a:lnTo>
                        <a:pt x="784" y="575"/>
                      </a:lnTo>
                      <a:lnTo>
                        <a:pt x="800" y="559"/>
                      </a:lnTo>
                      <a:lnTo>
                        <a:pt x="816" y="559"/>
                      </a:lnTo>
                      <a:lnTo>
                        <a:pt x="832" y="543"/>
                      </a:lnTo>
                      <a:lnTo>
                        <a:pt x="848" y="527"/>
                      </a:lnTo>
                      <a:lnTo>
                        <a:pt x="864" y="495"/>
                      </a:lnTo>
                      <a:lnTo>
                        <a:pt x="864" y="480"/>
                      </a:lnTo>
                      <a:lnTo>
                        <a:pt x="880" y="464"/>
                      </a:lnTo>
                      <a:lnTo>
                        <a:pt x="880" y="432"/>
                      </a:lnTo>
                      <a:lnTo>
                        <a:pt x="880" y="416"/>
                      </a:lnTo>
                      <a:lnTo>
                        <a:pt x="896" y="400"/>
                      </a:lnTo>
                      <a:lnTo>
                        <a:pt x="896" y="384"/>
                      </a:lnTo>
                      <a:lnTo>
                        <a:pt x="896" y="368"/>
                      </a:lnTo>
                      <a:lnTo>
                        <a:pt x="896" y="352"/>
                      </a:lnTo>
                      <a:lnTo>
                        <a:pt x="896" y="320"/>
                      </a:lnTo>
                      <a:lnTo>
                        <a:pt x="896" y="304"/>
                      </a:lnTo>
                      <a:lnTo>
                        <a:pt x="880" y="288"/>
                      </a:lnTo>
                      <a:lnTo>
                        <a:pt x="880" y="272"/>
                      </a:lnTo>
                      <a:lnTo>
                        <a:pt x="880" y="256"/>
                      </a:lnTo>
                      <a:lnTo>
                        <a:pt x="864" y="240"/>
                      </a:lnTo>
                      <a:lnTo>
                        <a:pt x="864" y="224"/>
                      </a:lnTo>
                      <a:lnTo>
                        <a:pt x="848" y="224"/>
                      </a:lnTo>
                      <a:lnTo>
                        <a:pt x="832" y="208"/>
                      </a:lnTo>
                      <a:lnTo>
                        <a:pt x="832" y="192"/>
                      </a:lnTo>
                    </a:path>
                  </a:pathLst>
                </a:custGeom>
                <a:noFill/>
                <a:ln w="12700">
                  <a:solidFill>
                    <a:srgbClr val="3C6F7A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7" name="Freeform 70"/>
                <p:cNvSpPr>
                  <a:spLocks noChangeAspect="1"/>
                </p:cNvSpPr>
                <p:nvPr/>
              </p:nvSpPr>
              <p:spPr bwMode="auto">
                <a:xfrm>
                  <a:off x="1344" y="2256"/>
                  <a:ext cx="864" cy="895"/>
                </a:xfrm>
                <a:custGeom>
                  <a:avLst/>
                  <a:gdLst>
                    <a:gd name="T0" fmla="*/ 784 w 864"/>
                    <a:gd name="T1" fmla="*/ 176 h 895"/>
                    <a:gd name="T2" fmla="*/ 736 w 864"/>
                    <a:gd name="T3" fmla="*/ 128 h 895"/>
                    <a:gd name="T4" fmla="*/ 672 w 864"/>
                    <a:gd name="T5" fmla="*/ 80 h 895"/>
                    <a:gd name="T6" fmla="*/ 608 w 864"/>
                    <a:gd name="T7" fmla="*/ 32 h 895"/>
                    <a:gd name="T8" fmla="*/ 544 w 864"/>
                    <a:gd name="T9" fmla="*/ 16 h 895"/>
                    <a:gd name="T10" fmla="*/ 496 w 864"/>
                    <a:gd name="T11" fmla="*/ 0 h 895"/>
                    <a:gd name="T12" fmla="*/ 448 w 864"/>
                    <a:gd name="T13" fmla="*/ 0 h 895"/>
                    <a:gd name="T14" fmla="*/ 384 w 864"/>
                    <a:gd name="T15" fmla="*/ 16 h 895"/>
                    <a:gd name="T16" fmla="*/ 336 w 864"/>
                    <a:gd name="T17" fmla="*/ 48 h 895"/>
                    <a:gd name="T18" fmla="*/ 272 w 864"/>
                    <a:gd name="T19" fmla="*/ 80 h 895"/>
                    <a:gd name="T20" fmla="*/ 224 w 864"/>
                    <a:gd name="T21" fmla="*/ 128 h 895"/>
                    <a:gd name="T22" fmla="*/ 192 w 864"/>
                    <a:gd name="T23" fmla="*/ 176 h 895"/>
                    <a:gd name="T24" fmla="*/ 176 w 864"/>
                    <a:gd name="T25" fmla="*/ 240 h 895"/>
                    <a:gd name="T26" fmla="*/ 160 w 864"/>
                    <a:gd name="T27" fmla="*/ 304 h 895"/>
                    <a:gd name="T28" fmla="*/ 128 w 864"/>
                    <a:gd name="T29" fmla="*/ 352 h 895"/>
                    <a:gd name="T30" fmla="*/ 80 w 864"/>
                    <a:gd name="T31" fmla="*/ 416 h 895"/>
                    <a:gd name="T32" fmla="*/ 32 w 864"/>
                    <a:gd name="T33" fmla="*/ 511 h 895"/>
                    <a:gd name="T34" fmla="*/ 16 w 864"/>
                    <a:gd name="T35" fmla="*/ 591 h 895"/>
                    <a:gd name="T36" fmla="*/ 16 w 864"/>
                    <a:gd name="T37" fmla="*/ 671 h 895"/>
                    <a:gd name="T38" fmla="*/ 16 w 864"/>
                    <a:gd name="T39" fmla="*/ 735 h 895"/>
                    <a:gd name="T40" fmla="*/ 48 w 864"/>
                    <a:gd name="T41" fmla="*/ 799 h 895"/>
                    <a:gd name="T42" fmla="*/ 96 w 864"/>
                    <a:gd name="T43" fmla="*/ 863 h 895"/>
                    <a:gd name="T44" fmla="*/ 160 w 864"/>
                    <a:gd name="T45" fmla="*/ 895 h 895"/>
                    <a:gd name="T46" fmla="*/ 208 w 864"/>
                    <a:gd name="T47" fmla="*/ 895 h 895"/>
                    <a:gd name="T48" fmla="*/ 288 w 864"/>
                    <a:gd name="T49" fmla="*/ 879 h 895"/>
                    <a:gd name="T50" fmla="*/ 352 w 864"/>
                    <a:gd name="T51" fmla="*/ 879 h 895"/>
                    <a:gd name="T52" fmla="*/ 400 w 864"/>
                    <a:gd name="T53" fmla="*/ 863 h 895"/>
                    <a:gd name="T54" fmla="*/ 464 w 864"/>
                    <a:gd name="T55" fmla="*/ 831 h 895"/>
                    <a:gd name="T56" fmla="*/ 512 w 864"/>
                    <a:gd name="T57" fmla="*/ 799 h 895"/>
                    <a:gd name="T58" fmla="*/ 544 w 864"/>
                    <a:gd name="T59" fmla="*/ 751 h 895"/>
                    <a:gd name="T60" fmla="*/ 576 w 864"/>
                    <a:gd name="T61" fmla="*/ 703 h 895"/>
                    <a:gd name="T62" fmla="*/ 624 w 864"/>
                    <a:gd name="T63" fmla="*/ 639 h 895"/>
                    <a:gd name="T64" fmla="*/ 672 w 864"/>
                    <a:gd name="T65" fmla="*/ 591 h 895"/>
                    <a:gd name="T66" fmla="*/ 736 w 864"/>
                    <a:gd name="T67" fmla="*/ 559 h 895"/>
                    <a:gd name="T68" fmla="*/ 784 w 864"/>
                    <a:gd name="T69" fmla="*/ 511 h 895"/>
                    <a:gd name="T70" fmla="*/ 816 w 864"/>
                    <a:gd name="T71" fmla="*/ 463 h 895"/>
                    <a:gd name="T72" fmla="*/ 848 w 864"/>
                    <a:gd name="T73" fmla="*/ 416 h 895"/>
                    <a:gd name="T74" fmla="*/ 864 w 864"/>
                    <a:gd name="T75" fmla="*/ 352 h 895"/>
                    <a:gd name="T76" fmla="*/ 864 w 864"/>
                    <a:gd name="T77" fmla="*/ 304 h 895"/>
                    <a:gd name="T78" fmla="*/ 848 w 864"/>
                    <a:gd name="T79" fmla="*/ 256 h 895"/>
                    <a:gd name="T80" fmla="*/ 832 w 864"/>
                    <a:gd name="T81" fmla="*/ 224 h 895"/>
                    <a:gd name="T82" fmla="*/ 800 w 864"/>
                    <a:gd name="T83" fmla="*/ 192 h 895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864"/>
                    <a:gd name="T127" fmla="*/ 0 h 895"/>
                    <a:gd name="T128" fmla="*/ 864 w 864"/>
                    <a:gd name="T129" fmla="*/ 895 h 895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864" h="895">
                      <a:moveTo>
                        <a:pt x="816" y="192"/>
                      </a:moveTo>
                      <a:lnTo>
                        <a:pt x="800" y="192"/>
                      </a:lnTo>
                      <a:lnTo>
                        <a:pt x="784" y="176"/>
                      </a:lnTo>
                      <a:lnTo>
                        <a:pt x="768" y="160"/>
                      </a:lnTo>
                      <a:lnTo>
                        <a:pt x="752" y="144"/>
                      </a:lnTo>
                      <a:lnTo>
                        <a:pt x="736" y="128"/>
                      </a:lnTo>
                      <a:lnTo>
                        <a:pt x="720" y="112"/>
                      </a:lnTo>
                      <a:lnTo>
                        <a:pt x="704" y="96"/>
                      </a:lnTo>
                      <a:lnTo>
                        <a:pt x="672" y="80"/>
                      </a:lnTo>
                      <a:lnTo>
                        <a:pt x="656" y="64"/>
                      </a:lnTo>
                      <a:lnTo>
                        <a:pt x="640" y="48"/>
                      </a:lnTo>
                      <a:lnTo>
                        <a:pt x="608" y="32"/>
                      </a:lnTo>
                      <a:lnTo>
                        <a:pt x="592" y="32"/>
                      </a:lnTo>
                      <a:lnTo>
                        <a:pt x="560" y="16"/>
                      </a:lnTo>
                      <a:lnTo>
                        <a:pt x="544" y="16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64" y="0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00" y="16"/>
                      </a:lnTo>
                      <a:lnTo>
                        <a:pt x="384" y="16"/>
                      </a:lnTo>
                      <a:lnTo>
                        <a:pt x="368" y="32"/>
                      </a:lnTo>
                      <a:lnTo>
                        <a:pt x="352" y="32"/>
                      </a:lnTo>
                      <a:lnTo>
                        <a:pt x="336" y="48"/>
                      </a:lnTo>
                      <a:lnTo>
                        <a:pt x="304" y="48"/>
                      </a:lnTo>
                      <a:lnTo>
                        <a:pt x="288" y="64"/>
                      </a:lnTo>
                      <a:lnTo>
                        <a:pt x="272" y="80"/>
                      </a:lnTo>
                      <a:lnTo>
                        <a:pt x="256" y="96"/>
                      </a:lnTo>
                      <a:lnTo>
                        <a:pt x="240" y="112"/>
                      </a:lnTo>
                      <a:lnTo>
                        <a:pt x="224" y="128"/>
                      </a:lnTo>
                      <a:lnTo>
                        <a:pt x="208" y="144"/>
                      </a:lnTo>
                      <a:lnTo>
                        <a:pt x="192" y="160"/>
                      </a:lnTo>
                      <a:lnTo>
                        <a:pt x="192" y="176"/>
                      </a:lnTo>
                      <a:lnTo>
                        <a:pt x="192" y="192"/>
                      </a:lnTo>
                      <a:lnTo>
                        <a:pt x="192" y="208"/>
                      </a:lnTo>
                      <a:lnTo>
                        <a:pt x="176" y="240"/>
                      </a:lnTo>
                      <a:lnTo>
                        <a:pt x="176" y="256"/>
                      </a:lnTo>
                      <a:lnTo>
                        <a:pt x="176" y="288"/>
                      </a:lnTo>
                      <a:lnTo>
                        <a:pt x="160" y="304"/>
                      </a:lnTo>
                      <a:lnTo>
                        <a:pt x="160" y="320"/>
                      </a:lnTo>
                      <a:lnTo>
                        <a:pt x="144" y="336"/>
                      </a:lnTo>
                      <a:lnTo>
                        <a:pt x="128" y="352"/>
                      </a:lnTo>
                      <a:lnTo>
                        <a:pt x="112" y="384"/>
                      </a:lnTo>
                      <a:lnTo>
                        <a:pt x="96" y="400"/>
                      </a:lnTo>
                      <a:lnTo>
                        <a:pt x="80" y="416"/>
                      </a:lnTo>
                      <a:lnTo>
                        <a:pt x="64" y="448"/>
                      </a:lnTo>
                      <a:lnTo>
                        <a:pt x="48" y="479"/>
                      </a:lnTo>
                      <a:lnTo>
                        <a:pt x="32" y="511"/>
                      </a:lnTo>
                      <a:lnTo>
                        <a:pt x="16" y="527"/>
                      </a:lnTo>
                      <a:lnTo>
                        <a:pt x="16" y="559"/>
                      </a:lnTo>
                      <a:lnTo>
                        <a:pt x="16" y="591"/>
                      </a:lnTo>
                      <a:lnTo>
                        <a:pt x="0" y="607"/>
                      </a:lnTo>
                      <a:lnTo>
                        <a:pt x="0" y="639"/>
                      </a:lnTo>
                      <a:lnTo>
                        <a:pt x="16" y="671"/>
                      </a:lnTo>
                      <a:lnTo>
                        <a:pt x="16" y="687"/>
                      </a:lnTo>
                      <a:lnTo>
                        <a:pt x="16" y="719"/>
                      </a:lnTo>
                      <a:lnTo>
                        <a:pt x="16" y="735"/>
                      </a:lnTo>
                      <a:lnTo>
                        <a:pt x="32" y="751"/>
                      </a:lnTo>
                      <a:lnTo>
                        <a:pt x="32" y="783"/>
                      </a:lnTo>
                      <a:lnTo>
                        <a:pt x="48" y="799"/>
                      </a:lnTo>
                      <a:lnTo>
                        <a:pt x="64" y="815"/>
                      </a:lnTo>
                      <a:lnTo>
                        <a:pt x="80" y="847"/>
                      </a:lnTo>
                      <a:lnTo>
                        <a:pt x="96" y="863"/>
                      </a:lnTo>
                      <a:lnTo>
                        <a:pt x="128" y="879"/>
                      </a:lnTo>
                      <a:lnTo>
                        <a:pt x="144" y="895"/>
                      </a:lnTo>
                      <a:lnTo>
                        <a:pt x="160" y="895"/>
                      </a:lnTo>
                      <a:lnTo>
                        <a:pt x="176" y="895"/>
                      </a:lnTo>
                      <a:lnTo>
                        <a:pt x="192" y="895"/>
                      </a:lnTo>
                      <a:lnTo>
                        <a:pt x="208" y="895"/>
                      </a:lnTo>
                      <a:lnTo>
                        <a:pt x="240" y="895"/>
                      </a:lnTo>
                      <a:lnTo>
                        <a:pt x="256" y="879"/>
                      </a:lnTo>
                      <a:lnTo>
                        <a:pt x="288" y="879"/>
                      </a:lnTo>
                      <a:lnTo>
                        <a:pt x="304" y="879"/>
                      </a:lnTo>
                      <a:lnTo>
                        <a:pt x="320" y="879"/>
                      </a:lnTo>
                      <a:lnTo>
                        <a:pt x="352" y="879"/>
                      </a:lnTo>
                      <a:lnTo>
                        <a:pt x="368" y="863"/>
                      </a:lnTo>
                      <a:lnTo>
                        <a:pt x="384" y="863"/>
                      </a:lnTo>
                      <a:lnTo>
                        <a:pt x="400" y="863"/>
                      </a:lnTo>
                      <a:lnTo>
                        <a:pt x="432" y="847"/>
                      </a:lnTo>
                      <a:lnTo>
                        <a:pt x="448" y="847"/>
                      </a:lnTo>
                      <a:lnTo>
                        <a:pt x="464" y="831"/>
                      </a:lnTo>
                      <a:lnTo>
                        <a:pt x="480" y="831"/>
                      </a:lnTo>
                      <a:lnTo>
                        <a:pt x="496" y="815"/>
                      </a:lnTo>
                      <a:lnTo>
                        <a:pt x="512" y="799"/>
                      </a:lnTo>
                      <a:lnTo>
                        <a:pt x="528" y="783"/>
                      </a:lnTo>
                      <a:lnTo>
                        <a:pt x="528" y="767"/>
                      </a:lnTo>
                      <a:lnTo>
                        <a:pt x="544" y="751"/>
                      </a:lnTo>
                      <a:lnTo>
                        <a:pt x="544" y="735"/>
                      </a:lnTo>
                      <a:lnTo>
                        <a:pt x="560" y="719"/>
                      </a:lnTo>
                      <a:lnTo>
                        <a:pt x="576" y="703"/>
                      </a:lnTo>
                      <a:lnTo>
                        <a:pt x="592" y="687"/>
                      </a:lnTo>
                      <a:lnTo>
                        <a:pt x="608" y="655"/>
                      </a:lnTo>
                      <a:lnTo>
                        <a:pt x="624" y="639"/>
                      </a:lnTo>
                      <a:lnTo>
                        <a:pt x="640" y="623"/>
                      </a:lnTo>
                      <a:lnTo>
                        <a:pt x="656" y="607"/>
                      </a:lnTo>
                      <a:lnTo>
                        <a:pt x="672" y="591"/>
                      </a:lnTo>
                      <a:lnTo>
                        <a:pt x="688" y="575"/>
                      </a:lnTo>
                      <a:lnTo>
                        <a:pt x="720" y="559"/>
                      </a:lnTo>
                      <a:lnTo>
                        <a:pt x="736" y="559"/>
                      </a:lnTo>
                      <a:lnTo>
                        <a:pt x="752" y="543"/>
                      </a:lnTo>
                      <a:lnTo>
                        <a:pt x="768" y="527"/>
                      </a:lnTo>
                      <a:lnTo>
                        <a:pt x="784" y="511"/>
                      </a:lnTo>
                      <a:lnTo>
                        <a:pt x="800" y="511"/>
                      </a:lnTo>
                      <a:lnTo>
                        <a:pt x="816" y="479"/>
                      </a:lnTo>
                      <a:lnTo>
                        <a:pt x="816" y="463"/>
                      </a:lnTo>
                      <a:lnTo>
                        <a:pt x="832" y="448"/>
                      </a:lnTo>
                      <a:lnTo>
                        <a:pt x="832" y="432"/>
                      </a:lnTo>
                      <a:lnTo>
                        <a:pt x="848" y="416"/>
                      </a:lnTo>
                      <a:lnTo>
                        <a:pt x="848" y="384"/>
                      </a:lnTo>
                      <a:lnTo>
                        <a:pt x="864" y="368"/>
                      </a:lnTo>
                      <a:lnTo>
                        <a:pt x="864" y="352"/>
                      </a:lnTo>
                      <a:lnTo>
                        <a:pt x="864" y="336"/>
                      </a:lnTo>
                      <a:lnTo>
                        <a:pt x="864" y="320"/>
                      </a:lnTo>
                      <a:lnTo>
                        <a:pt x="864" y="304"/>
                      </a:lnTo>
                      <a:lnTo>
                        <a:pt x="864" y="288"/>
                      </a:lnTo>
                      <a:lnTo>
                        <a:pt x="848" y="272"/>
                      </a:lnTo>
                      <a:lnTo>
                        <a:pt x="848" y="256"/>
                      </a:lnTo>
                      <a:lnTo>
                        <a:pt x="848" y="240"/>
                      </a:lnTo>
                      <a:lnTo>
                        <a:pt x="832" y="240"/>
                      </a:lnTo>
                      <a:lnTo>
                        <a:pt x="832" y="224"/>
                      </a:lnTo>
                      <a:lnTo>
                        <a:pt x="816" y="208"/>
                      </a:lnTo>
                      <a:lnTo>
                        <a:pt x="816" y="192"/>
                      </a:lnTo>
                      <a:lnTo>
                        <a:pt x="800" y="192"/>
                      </a:lnTo>
                      <a:lnTo>
                        <a:pt x="800" y="176"/>
                      </a:lnTo>
                      <a:lnTo>
                        <a:pt x="816" y="192"/>
                      </a:lnTo>
                      <a:close/>
                    </a:path>
                  </a:pathLst>
                </a:custGeom>
                <a:solidFill>
                  <a:srgbClr val="396C79">
                    <a:alpha val="5882"/>
                  </a:srgbClr>
                </a:solidFill>
                <a:ln w="12700">
                  <a:solidFill>
                    <a:srgbClr val="396C7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8" name="Freeform 71"/>
                <p:cNvSpPr>
                  <a:spLocks noChangeAspect="1"/>
                </p:cNvSpPr>
                <p:nvPr/>
              </p:nvSpPr>
              <p:spPr bwMode="auto">
                <a:xfrm>
                  <a:off x="1344" y="2256"/>
                  <a:ext cx="864" cy="895"/>
                </a:xfrm>
                <a:custGeom>
                  <a:avLst/>
                  <a:gdLst>
                    <a:gd name="T0" fmla="*/ 768 w 864"/>
                    <a:gd name="T1" fmla="*/ 160 h 895"/>
                    <a:gd name="T2" fmla="*/ 736 w 864"/>
                    <a:gd name="T3" fmla="*/ 128 h 895"/>
                    <a:gd name="T4" fmla="*/ 672 w 864"/>
                    <a:gd name="T5" fmla="*/ 80 h 895"/>
                    <a:gd name="T6" fmla="*/ 608 w 864"/>
                    <a:gd name="T7" fmla="*/ 32 h 895"/>
                    <a:gd name="T8" fmla="*/ 560 w 864"/>
                    <a:gd name="T9" fmla="*/ 16 h 895"/>
                    <a:gd name="T10" fmla="*/ 512 w 864"/>
                    <a:gd name="T11" fmla="*/ 0 h 895"/>
                    <a:gd name="T12" fmla="*/ 464 w 864"/>
                    <a:gd name="T13" fmla="*/ 0 h 895"/>
                    <a:gd name="T14" fmla="*/ 432 w 864"/>
                    <a:gd name="T15" fmla="*/ 0 h 895"/>
                    <a:gd name="T16" fmla="*/ 368 w 864"/>
                    <a:gd name="T17" fmla="*/ 32 h 895"/>
                    <a:gd name="T18" fmla="*/ 304 w 864"/>
                    <a:gd name="T19" fmla="*/ 48 h 895"/>
                    <a:gd name="T20" fmla="*/ 272 w 864"/>
                    <a:gd name="T21" fmla="*/ 80 h 895"/>
                    <a:gd name="T22" fmla="*/ 224 w 864"/>
                    <a:gd name="T23" fmla="*/ 128 h 895"/>
                    <a:gd name="T24" fmla="*/ 192 w 864"/>
                    <a:gd name="T25" fmla="*/ 176 h 895"/>
                    <a:gd name="T26" fmla="*/ 192 w 864"/>
                    <a:gd name="T27" fmla="*/ 208 h 895"/>
                    <a:gd name="T28" fmla="*/ 176 w 864"/>
                    <a:gd name="T29" fmla="*/ 288 h 895"/>
                    <a:gd name="T30" fmla="*/ 144 w 864"/>
                    <a:gd name="T31" fmla="*/ 336 h 895"/>
                    <a:gd name="T32" fmla="*/ 112 w 864"/>
                    <a:gd name="T33" fmla="*/ 384 h 895"/>
                    <a:gd name="T34" fmla="*/ 64 w 864"/>
                    <a:gd name="T35" fmla="*/ 448 h 895"/>
                    <a:gd name="T36" fmla="*/ 16 w 864"/>
                    <a:gd name="T37" fmla="*/ 527 h 895"/>
                    <a:gd name="T38" fmla="*/ 16 w 864"/>
                    <a:gd name="T39" fmla="*/ 591 h 895"/>
                    <a:gd name="T40" fmla="*/ 16 w 864"/>
                    <a:gd name="T41" fmla="*/ 671 h 895"/>
                    <a:gd name="T42" fmla="*/ 16 w 864"/>
                    <a:gd name="T43" fmla="*/ 735 h 895"/>
                    <a:gd name="T44" fmla="*/ 32 w 864"/>
                    <a:gd name="T45" fmla="*/ 783 h 895"/>
                    <a:gd name="T46" fmla="*/ 80 w 864"/>
                    <a:gd name="T47" fmla="*/ 847 h 895"/>
                    <a:gd name="T48" fmla="*/ 144 w 864"/>
                    <a:gd name="T49" fmla="*/ 895 h 895"/>
                    <a:gd name="T50" fmla="*/ 176 w 864"/>
                    <a:gd name="T51" fmla="*/ 895 h 895"/>
                    <a:gd name="T52" fmla="*/ 240 w 864"/>
                    <a:gd name="T53" fmla="*/ 895 h 895"/>
                    <a:gd name="T54" fmla="*/ 304 w 864"/>
                    <a:gd name="T55" fmla="*/ 879 h 895"/>
                    <a:gd name="T56" fmla="*/ 352 w 864"/>
                    <a:gd name="T57" fmla="*/ 879 h 895"/>
                    <a:gd name="T58" fmla="*/ 400 w 864"/>
                    <a:gd name="T59" fmla="*/ 863 h 895"/>
                    <a:gd name="T60" fmla="*/ 464 w 864"/>
                    <a:gd name="T61" fmla="*/ 831 h 895"/>
                    <a:gd name="T62" fmla="*/ 496 w 864"/>
                    <a:gd name="T63" fmla="*/ 815 h 895"/>
                    <a:gd name="T64" fmla="*/ 528 w 864"/>
                    <a:gd name="T65" fmla="*/ 767 h 895"/>
                    <a:gd name="T66" fmla="*/ 560 w 864"/>
                    <a:gd name="T67" fmla="*/ 719 h 895"/>
                    <a:gd name="T68" fmla="*/ 592 w 864"/>
                    <a:gd name="T69" fmla="*/ 687 h 895"/>
                    <a:gd name="T70" fmla="*/ 640 w 864"/>
                    <a:gd name="T71" fmla="*/ 623 h 895"/>
                    <a:gd name="T72" fmla="*/ 672 w 864"/>
                    <a:gd name="T73" fmla="*/ 591 h 895"/>
                    <a:gd name="T74" fmla="*/ 720 w 864"/>
                    <a:gd name="T75" fmla="*/ 559 h 895"/>
                    <a:gd name="T76" fmla="*/ 768 w 864"/>
                    <a:gd name="T77" fmla="*/ 527 h 895"/>
                    <a:gd name="T78" fmla="*/ 816 w 864"/>
                    <a:gd name="T79" fmla="*/ 479 h 895"/>
                    <a:gd name="T80" fmla="*/ 832 w 864"/>
                    <a:gd name="T81" fmla="*/ 448 h 895"/>
                    <a:gd name="T82" fmla="*/ 848 w 864"/>
                    <a:gd name="T83" fmla="*/ 384 h 895"/>
                    <a:gd name="T84" fmla="*/ 864 w 864"/>
                    <a:gd name="T85" fmla="*/ 352 h 895"/>
                    <a:gd name="T86" fmla="*/ 864 w 864"/>
                    <a:gd name="T87" fmla="*/ 320 h 895"/>
                    <a:gd name="T88" fmla="*/ 848 w 864"/>
                    <a:gd name="T89" fmla="*/ 272 h 895"/>
                    <a:gd name="T90" fmla="*/ 832 w 864"/>
                    <a:gd name="T91" fmla="*/ 240 h 895"/>
                    <a:gd name="T92" fmla="*/ 816 w 864"/>
                    <a:gd name="T93" fmla="*/ 208 h 895"/>
                    <a:gd name="T94" fmla="*/ 800 w 864"/>
                    <a:gd name="T95" fmla="*/ 176 h 89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864"/>
                    <a:gd name="T145" fmla="*/ 0 h 895"/>
                    <a:gd name="T146" fmla="*/ 864 w 864"/>
                    <a:gd name="T147" fmla="*/ 895 h 89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864" h="895">
                      <a:moveTo>
                        <a:pt x="800" y="192"/>
                      </a:moveTo>
                      <a:lnTo>
                        <a:pt x="800" y="192"/>
                      </a:lnTo>
                      <a:lnTo>
                        <a:pt x="784" y="176"/>
                      </a:lnTo>
                      <a:lnTo>
                        <a:pt x="768" y="160"/>
                      </a:lnTo>
                      <a:lnTo>
                        <a:pt x="752" y="144"/>
                      </a:lnTo>
                      <a:lnTo>
                        <a:pt x="736" y="128"/>
                      </a:lnTo>
                      <a:lnTo>
                        <a:pt x="720" y="112"/>
                      </a:lnTo>
                      <a:lnTo>
                        <a:pt x="704" y="96"/>
                      </a:lnTo>
                      <a:lnTo>
                        <a:pt x="672" y="80"/>
                      </a:lnTo>
                      <a:lnTo>
                        <a:pt x="656" y="64"/>
                      </a:lnTo>
                      <a:lnTo>
                        <a:pt x="640" y="48"/>
                      </a:lnTo>
                      <a:lnTo>
                        <a:pt x="608" y="32"/>
                      </a:lnTo>
                      <a:lnTo>
                        <a:pt x="592" y="32"/>
                      </a:lnTo>
                      <a:lnTo>
                        <a:pt x="560" y="16"/>
                      </a:lnTo>
                      <a:lnTo>
                        <a:pt x="544" y="16"/>
                      </a:lnTo>
                      <a:lnTo>
                        <a:pt x="528" y="0"/>
                      </a:lnTo>
                      <a:lnTo>
                        <a:pt x="512" y="0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64" y="0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00" y="16"/>
                      </a:lnTo>
                      <a:lnTo>
                        <a:pt x="384" y="16"/>
                      </a:lnTo>
                      <a:lnTo>
                        <a:pt x="368" y="32"/>
                      </a:lnTo>
                      <a:lnTo>
                        <a:pt x="352" y="32"/>
                      </a:lnTo>
                      <a:lnTo>
                        <a:pt x="336" y="48"/>
                      </a:lnTo>
                      <a:lnTo>
                        <a:pt x="304" y="48"/>
                      </a:lnTo>
                      <a:lnTo>
                        <a:pt x="288" y="64"/>
                      </a:lnTo>
                      <a:lnTo>
                        <a:pt x="272" y="80"/>
                      </a:lnTo>
                      <a:lnTo>
                        <a:pt x="256" y="96"/>
                      </a:lnTo>
                      <a:lnTo>
                        <a:pt x="240" y="112"/>
                      </a:lnTo>
                      <a:lnTo>
                        <a:pt x="224" y="128"/>
                      </a:lnTo>
                      <a:lnTo>
                        <a:pt x="208" y="144"/>
                      </a:lnTo>
                      <a:lnTo>
                        <a:pt x="192" y="160"/>
                      </a:lnTo>
                      <a:lnTo>
                        <a:pt x="192" y="176"/>
                      </a:lnTo>
                      <a:lnTo>
                        <a:pt x="192" y="192"/>
                      </a:lnTo>
                      <a:lnTo>
                        <a:pt x="192" y="208"/>
                      </a:lnTo>
                      <a:lnTo>
                        <a:pt x="176" y="240"/>
                      </a:lnTo>
                      <a:lnTo>
                        <a:pt x="176" y="256"/>
                      </a:lnTo>
                      <a:lnTo>
                        <a:pt x="176" y="288"/>
                      </a:lnTo>
                      <a:lnTo>
                        <a:pt x="160" y="304"/>
                      </a:lnTo>
                      <a:lnTo>
                        <a:pt x="160" y="320"/>
                      </a:lnTo>
                      <a:lnTo>
                        <a:pt x="144" y="336"/>
                      </a:lnTo>
                      <a:lnTo>
                        <a:pt x="128" y="352"/>
                      </a:lnTo>
                      <a:lnTo>
                        <a:pt x="112" y="384"/>
                      </a:lnTo>
                      <a:lnTo>
                        <a:pt x="96" y="400"/>
                      </a:lnTo>
                      <a:lnTo>
                        <a:pt x="80" y="416"/>
                      </a:lnTo>
                      <a:lnTo>
                        <a:pt x="64" y="448"/>
                      </a:lnTo>
                      <a:lnTo>
                        <a:pt x="48" y="479"/>
                      </a:lnTo>
                      <a:lnTo>
                        <a:pt x="32" y="511"/>
                      </a:lnTo>
                      <a:lnTo>
                        <a:pt x="16" y="527"/>
                      </a:lnTo>
                      <a:lnTo>
                        <a:pt x="16" y="559"/>
                      </a:lnTo>
                      <a:lnTo>
                        <a:pt x="16" y="591"/>
                      </a:lnTo>
                      <a:lnTo>
                        <a:pt x="0" y="607"/>
                      </a:lnTo>
                      <a:lnTo>
                        <a:pt x="0" y="639"/>
                      </a:lnTo>
                      <a:lnTo>
                        <a:pt x="16" y="671"/>
                      </a:lnTo>
                      <a:lnTo>
                        <a:pt x="16" y="687"/>
                      </a:lnTo>
                      <a:lnTo>
                        <a:pt x="16" y="719"/>
                      </a:lnTo>
                      <a:lnTo>
                        <a:pt x="16" y="735"/>
                      </a:lnTo>
                      <a:lnTo>
                        <a:pt x="32" y="751"/>
                      </a:lnTo>
                      <a:lnTo>
                        <a:pt x="32" y="783"/>
                      </a:lnTo>
                      <a:lnTo>
                        <a:pt x="48" y="799"/>
                      </a:lnTo>
                      <a:lnTo>
                        <a:pt x="64" y="815"/>
                      </a:lnTo>
                      <a:lnTo>
                        <a:pt x="80" y="847"/>
                      </a:lnTo>
                      <a:lnTo>
                        <a:pt x="96" y="863"/>
                      </a:lnTo>
                      <a:lnTo>
                        <a:pt x="128" y="879"/>
                      </a:lnTo>
                      <a:lnTo>
                        <a:pt x="144" y="895"/>
                      </a:lnTo>
                      <a:lnTo>
                        <a:pt x="160" y="895"/>
                      </a:lnTo>
                      <a:lnTo>
                        <a:pt x="176" y="895"/>
                      </a:lnTo>
                      <a:lnTo>
                        <a:pt x="192" y="895"/>
                      </a:lnTo>
                      <a:lnTo>
                        <a:pt x="208" y="895"/>
                      </a:lnTo>
                      <a:lnTo>
                        <a:pt x="240" y="895"/>
                      </a:lnTo>
                      <a:lnTo>
                        <a:pt x="256" y="879"/>
                      </a:lnTo>
                      <a:lnTo>
                        <a:pt x="288" y="879"/>
                      </a:lnTo>
                      <a:lnTo>
                        <a:pt x="304" y="879"/>
                      </a:lnTo>
                      <a:lnTo>
                        <a:pt x="320" y="879"/>
                      </a:lnTo>
                      <a:lnTo>
                        <a:pt x="352" y="879"/>
                      </a:lnTo>
                      <a:lnTo>
                        <a:pt x="368" y="863"/>
                      </a:lnTo>
                      <a:lnTo>
                        <a:pt x="384" y="863"/>
                      </a:lnTo>
                      <a:lnTo>
                        <a:pt x="400" y="863"/>
                      </a:lnTo>
                      <a:lnTo>
                        <a:pt x="432" y="847"/>
                      </a:lnTo>
                      <a:lnTo>
                        <a:pt x="448" y="847"/>
                      </a:lnTo>
                      <a:lnTo>
                        <a:pt x="464" y="831"/>
                      </a:lnTo>
                      <a:lnTo>
                        <a:pt x="480" y="831"/>
                      </a:lnTo>
                      <a:lnTo>
                        <a:pt x="496" y="815"/>
                      </a:lnTo>
                      <a:lnTo>
                        <a:pt x="512" y="799"/>
                      </a:lnTo>
                      <a:lnTo>
                        <a:pt x="528" y="783"/>
                      </a:lnTo>
                      <a:lnTo>
                        <a:pt x="528" y="767"/>
                      </a:lnTo>
                      <a:lnTo>
                        <a:pt x="544" y="751"/>
                      </a:lnTo>
                      <a:lnTo>
                        <a:pt x="544" y="735"/>
                      </a:lnTo>
                      <a:lnTo>
                        <a:pt x="560" y="719"/>
                      </a:lnTo>
                      <a:lnTo>
                        <a:pt x="576" y="703"/>
                      </a:lnTo>
                      <a:lnTo>
                        <a:pt x="592" y="687"/>
                      </a:lnTo>
                      <a:lnTo>
                        <a:pt x="608" y="655"/>
                      </a:lnTo>
                      <a:lnTo>
                        <a:pt x="624" y="639"/>
                      </a:lnTo>
                      <a:lnTo>
                        <a:pt x="640" y="623"/>
                      </a:lnTo>
                      <a:lnTo>
                        <a:pt x="656" y="607"/>
                      </a:lnTo>
                      <a:lnTo>
                        <a:pt x="672" y="591"/>
                      </a:lnTo>
                      <a:lnTo>
                        <a:pt x="688" y="575"/>
                      </a:lnTo>
                      <a:lnTo>
                        <a:pt x="720" y="559"/>
                      </a:lnTo>
                      <a:lnTo>
                        <a:pt x="736" y="559"/>
                      </a:lnTo>
                      <a:lnTo>
                        <a:pt x="752" y="543"/>
                      </a:lnTo>
                      <a:lnTo>
                        <a:pt x="768" y="527"/>
                      </a:lnTo>
                      <a:lnTo>
                        <a:pt x="784" y="511"/>
                      </a:lnTo>
                      <a:lnTo>
                        <a:pt x="800" y="511"/>
                      </a:lnTo>
                      <a:lnTo>
                        <a:pt x="816" y="479"/>
                      </a:lnTo>
                      <a:lnTo>
                        <a:pt x="816" y="463"/>
                      </a:lnTo>
                      <a:lnTo>
                        <a:pt x="832" y="448"/>
                      </a:lnTo>
                      <a:lnTo>
                        <a:pt x="832" y="432"/>
                      </a:lnTo>
                      <a:lnTo>
                        <a:pt x="848" y="416"/>
                      </a:lnTo>
                      <a:lnTo>
                        <a:pt x="848" y="384"/>
                      </a:lnTo>
                      <a:lnTo>
                        <a:pt x="864" y="368"/>
                      </a:lnTo>
                      <a:lnTo>
                        <a:pt x="864" y="352"/>
                      </a:lnTo>
                      <a:lnTo>
                        <a:pt x="864" y="336"/>
                      </a:lnTo>
                      <a:lnTo>
                        <a:pt x="864" y="320"/>
                      </a:lnTo>
                      <a:lnTo>
                        <a:pt x="864" y="304"/>
                      </a:lnTo>
                      <a:lnTo>
                        <a:pt x="864" y="288"/>
                      </a:lnTo>
                      <a:lnTo>
                        <a:pt x="848" y="272"/>
                      </a:lnTo>
                      <a:lnTo>
                        <a:pt x="848" y="256"/>
                      </a:lnTo>
                      <a:lnTo>
                        <a:pt x="848" y="240"/>
                      </a:lnTo>
                      <a:lnTo>
                        <a:pt x="832" y="240"/>
                      </a:lnTo>
                      <a:lnTo>
                        <a:pt x="832" y="224"/>
                      </a:lnTo>
                      <a:lnTo>
                        <a:pt x="816" y="208"/>
                      </a:lnTo>
                      <a:lnTo>
                        <a:pt x="816" y="192"/>
                      </a:lnTo>
                      <a:lnTo>
                        <a:pt x="800" y="192"/>
                      </a:lnTo>
                      <a:lnTo>
                        <a:pt x="800" y="176"/>
                      </a:lnTo>
                    </a:path>
                  </a:pathLst>
                </a:custGeom>
                <a:noFill/>
                <a:ln w="12700">
                  <a:solidFill>
                    <a:srgbClr val="396C7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9" name="Freeform 72"/>
                <p:cNvSpPr>
                  <a:spLocks noChangeAspect="1"/>
                </p:cNvSpPr>
                <p:nvPr/>
              </p:nvSpPr>
              <p:spPr bwMode="auto">
                <a:xfrm>
                  <a:off x="1376" y="2272"/>
                  <a:ext cx="816" cy="863"/>
                </a:xfrm>
                <a:custGeom>
                  <a:avLst/>
                  <a:gdLst>
                    <a:gd name="T0" fmla="*/ 752 w 816"/>
                    <a:gd name="T1" fmla="*/ 176 h 863"/>
                    <a:gd name="T2" fmla="*/ 704 w 816"/>
                    <a:gd name="T3" fmla="*/ 144 h 863"/>
                    <a:gd name="T4" fmla="*/ 656 w 816"/>
                    <a:gd name="T5" fmla="*/ 96 h 863"/>
                    <a:gd name="T6" fmla="*/ 592 w 816"/>
                    <a:gd name="T7" fmla="*/ 48 h 863"/>
                    <a:gd name="T8" fmla="*/ 528 w 816"/>
                    <a:gd name="T9" fmla="*/ 16 h 863"/>
                    <a:gd name="T10" fmla="*/ 480 w 816"/>
                    <a:gd name="T11" fmla="*/ 0 h 863"/>
                    <a:gd name="T12" fmla="*/ 432 w 816"/>
                    <a:gd name="T13" fmla="*/ 0 h 863"/>
                    <a:gd name="T14" fmla="*/ 368 w 816"/>
                    <a:gd name="T15" fmla="*/ 16 h 863"/>
                    <a:gd name="T16" fmla="*/ 320 w 816"/>
                    <a:gd name="T17" fmla="*/ 32 h 863"/>
                    <a:gd name="T18" fmla="*/ 256 w 816"/>
                    <a:gd name="T19" fmla="*/ 64 h 863"/>
                    <a:gd name="T20" fmla="*/ 208 w 816"/>
                    <a:gd name="T21" fmla="*/ 112 h 863"/>
                    <a:gd name="T22" fmla="*/ 176 w 816"/>
                    <a:gd name="T23" fmla="*/ 160 h 863"/>
                    <a:gd name="T24" fmla="*/ 160 w 816"/>
                    <a:gd name="T25" fmla="*/ 224 h 863"/>
                    <a:gd name="T26" fmla="*/ 144 w 816"/>
                    <a:gd name="T27" fmla="*/ 288 h 863"/>
                    <a:gd name="T28" fmla="*/ 112 w 816"/>
                    <a:gd name="T29" fmla="*/ 352 h 863"/>
                    <a:gd name="T30" fmla="*/ 64 w 816"/>
                    <a:gd name="T31" fmla="*/ 400 h 863"/>
                    <a:gd name="T32" fmla="*/ 16 w 816"/>
                    <a:gd name="T33" fmla="*/ 495 h 863"/>
                    <a:gd name="T34" fmla="*/ 0 w 816"/>
                    <a:gd name="T35" fmla="*/ 559 h 863"/>
                    <a:gd name="T36" fmla="*/ 0 w 816"/>
                    <a:gd name="T37" fmla="*/ 639 h 863"/>
                    <a:gd name="T38" fmla="*/ 16 w 816"/>
                    <a:gd name="T39" fmla="*/ 703 h 863"/>
                    <a:gd name="T40" fmla="*/ 32 w 816"/>
                    <a:gd name="T41" fmla="*/ 767 h 863"/>
                    <a:gd name="T42" fmla="*/ 80 w 816"/>
                    <a:gd name="T43" fmla="*/ 831 h 863"/>
                    <a:gd name="T44" fmla="*/ 128 w 816"/>
                    <a:gd name="T45" fmla="*/ 863 h 863"/>
                    <a:gd name="T46" fmla="*/ 192 w 816"/>
                    <a:gd name="T47" fmla="*/ 863 h 863"/>
                    <a:gd name="T48" fmla="*/ 256 w 816"/>
                    <a:gd name="T49" fmla="*/ 847 h 863"/>
                    <a:gd name="T50" fmla="*/ 320 w 816"/>
                    <a:gd name="T51" fmla="*/ 831 h 863"/>
                    <a:gd name="T52" fmla="*/ 384 w 816"/>
                    <a:gd name="T53" fmla="*/ 815 h 863"/>
                    <a:gd name="T54" fmla="*/ 432 w 816"/>
                    <a:gd name="T55" fmla="*/ 799 h 863"/>
                    <a:gd name="T56" fmla="*/ 480 w 816"/>
                    <a:gd name="T57" fmla="*/ 767 h 863"/>
                    <a:gd name="T58" fmla="*/ 496 w 816"/>
                    <a:gd name="T59" fmla="*/ 719 h 863"/>
                    <a:gd name="T60" fmla="*/ 528 w 816"/>
                    <a:gd name="T61" fmla="*/ 671 h 863"/>
                    <a:gd name="T62" fmla="*/ 576 w 816"/>
                    <a:gd name="T63" fmla="*/ 607 h 863"/>
                    <a:gd name="T64" fmla="*/ 624 w 816"/>
                    <a:gd name="T65" fmla="*/ 575 h 863"/>
                    <a:gd name="T66" fmla="*/ 672 w 816"/>
                    <a:gd name="T67" fmla="*/ 543 h 863"/>
                    <a:gd name="T68" fmla="*/ 720 w 816"/>
                    <a:gd name="T69" fmla="*/ 511 h 863"/>
                    <a:gd name="T70" fmla="*/ 768 w 816"/>
                    <a:gd name="T71" fmla="*/ 463 h 863"/>
                    <a:gd name="T72" fmla="*/ 784 w 816"/>
                    <a:gd name="T73" fmla="*/ 416 h 863"/>
                    <a:gd name="T74" fmla="*/ 800 w 816"/>
                    <a:gd name="T75" fmla="*/ 368 h 863"/>
                    <a:gd name="T76" fmla="*/ 816 w 816"/>
                    <a:gd name="T77" fmla="*/ 320 h 863"/>
                    <a:gd name="T78" fmla="*/ 800 w 816"/>
                    <a:gd name="T79" fmla="*/ 272 h 863"/>
                    <a:gd name="T80" fmla="*/ 784 w 816"/>
                    <a:gd name="T81" fmla="*/ 224 h 863"/>
                    <a:gd name="T82" fmla="*/ 768 w 816"/>
                    <a:gd name="T83" fmla="*/ 192 h 863"/>
                    <a:gd name="T84" fmla="*/ 768 w 816"/>
                    <a:gd name="T85" fmla="*/ 192 h 863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816"/>
                    <a:gd name="T130" fmla="*/ 0 h 863"/>
                    <a:gd name="T131" fmla="*/ 816 w 816"/>
                    <a:gd name="T132" fmla="*/ 863 h 863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816" h="863">
                      <a:moveTo>
                        <a:pt x="768" y="192"/>
                      </a:moveTo>
                      <a:lnTo>
                        <a:pt x="752" y="192"/>
                      </a:lnTo>
                      <a:lnTo>
                        <a:pt x="752" y="176"/>
                      </a:lnTo>
                      <a:lnTo>
                        <a:pt x="736" y="160"/>
                      </a:lnTo>
                      <a:lnTo>
                        <a:pt x="720" y="144"/>
                      </a:lnTo>
                      <a:lnTo>
                        <a:pt x="704" y="144"/>
                      </a:lnTo>
                      <a:lnTo>
                        <a:pt x="688" y="128"/>
                      </a:lnTo>
                      <a:lnTo>
                        <a:pt x="672" y="112"/>
                      </a:lnTo>
                      <a:lnTo>
                        <a:pt x="656" y="96"/>
                      </a:lnTo>
                      <a:lnTo>
                        <a:pt x="640" y="80"/>
                      </a:lnTo>
                      <a:lnTo>
                        <a:pt x="608" y="64"/>
                      </a:lnTo>
                      <a:lnTo>
                        <a:pt x="592" y="48"/>
                      </a:lnTo>
                      <a:lnTo>
                        <a:pt x="576" y="48"/>
                      </a:lnTo>
                      <a:lnTo>
                        <a:pt x="544" y="32"/>
                      </a:lnTo>
                      <a:lnTo>
                        <a:pt x="528" y="16"/>
                      </a:lnTo>
                      <a:lnTo>
                        <a:pt x="512" y="16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64" y="0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68" y="16"/>
                      </a:lnTo>
                      <a:lnTo>
                        <a:pt x="352" y="16"/>
                      </a:lnTo>
                      <a:lnTo>
                        <a:pt x="336" y="32"/>
                      </a:lnTo>
                      <a:lnTo>
                        <a:pt x="320" y="32"/>
                      </a:lnTo>
                      <a:lnTo>
                        <a:pt x="304" y="48"/>
                      </a:lnTo>
                      <a:lnTo>
                        <a:pt x="288" y="48"/>
                      </a:lnTo>
                      <a:lnTo>
                        <a:pt x="256" y="64"/>
                      </a:lnTo>
                      <a:lnTo>
                        <a:pt x="240" y="80"/>
                      </a:lnTo>
                      <a:lnTo>
                        <a:pt x="224" y="96"/>
                      </a:lnTo>
                      <a:lnTo>
                        <a:pt x="208" y="112"/>
                      </a:lnTo>
                      <a:lnTo>
                        <a:pt x="192" y="128"/>
                      </a:lnTo>
                      <a:lnTo>
                        <a:pt x="176" y="144"/>
                      </a:lnTo>
                      <a:lnTo>
                        <a:pt x="176" y="160"/>
                      </a:lnTo>
                      <a:lnTo>
                        <a:pt x="160" y="192"/>
                      </a:lnTo>
                      <a:lnTo>
                        <a:pt x="160" y="208"/>
                      </a:lnTo>
                      <a:lnTo>
                        <a:pt x="160" y="224"/>
                      </a:lnTo>
                      <a:lnTo>
                        <a:pt x="160" y="256"/>
                      </a:lnTo>
                      <a:lnTo>
                        <a:pt x="144" y="272"/>
                      </a:lnTo>
                      <a:lnTo>
                        <a:pt x="144" y="288"/>
                      </a:lnTo>
                      <a:lnTo>
                        <a:pt x="144" y="304"/>
                      </a:lnTo>
                      <a:lnTo>
                        <a:pt x="128" y="320"/>
                      </a:lnTo>
                      <a:lnTo>
                        <a:pt x="112" y="352"/>
                      </a:lnTo>
                      <a:lnTo>
                        <a:pt x="96" y="368"/>
                      </a:lnTo>
                      <a:lnTo>
                        <a:pt x="80" y="384"/>
                      </a:lnTo>
                      <a:lnTo>
                        <a:pt x="64" y="400"/>
                      </a:lnTo>
                      <a:lnTo>
                        <a:pt x="48" y="432"/>
                      </a:lnTo>
                      <a:lnTo>
                        <a:pt x="32" y="463"/>
                      </a:lnTo>
                      <a:lnTo>
                        <a:pt x="16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91"/>
                      </a:lnTo>
                      <a:lnTo>
                        <a:pt x="0" y="607"/>
                      </a:lnTo>
                      <a:lnTo>
                        <a:pt x="0" y="639"/>
                      </a:lnTo>
                      <a:lnTo>
                        <a:pt x="0" y="655"/>
                      </a:lnTo>
                      <a:lnTo>
                        <a:pt x="0" y="687"/>
                      </a:lnTo>
                      <a:lnTo>
                        <a:pt x="16" y="703"/>
                      </a:lnTo>
                      <a:lnTo>
                        <a:pt x="16" y="719"/>
                      </a:lnTo>
                      <a:lnTo>
                        <a:pt x="32" y="751"/>
                      </a:lnTo>
                      <a:lnTo>
                        <a:pt x="32" y="767"/>
                      </a:lnTo>
                      <a:lnTo>
                        <a:pt x="48" y="783"/>
                      </a:lnTo>
                      <a:lnTo>
                        <a:pt x="64" y="799"/>
                      </a:lnTo>
                      <a:lnTo>
                        <a:pt x="80" y="831"/>
                      </a:lnTo>
                      <a:lnTo>
                        <a:pt x="96" y="847"/>
                      </a:lnTo>
                      <a:lnTo>
                        <a:pt x="112" y="847"/>
                      </a:lnTo>
                      <a:lnTo>
                        <a:pt x="128" y="863"/>
                      </a:lnTo>
                      <a:lnTo>
                        <a:pt x="144" y="863"/>
                      </a:lnTo>
                      <a:lnTo>
                        <a:pt x="176" y="863"/>
                      </a:lnTo>
                      <a:lnTo>
                        <a:pt x="192" y="863"/>
                      </a:lnTo>
                      <a:lnTo>
                        <a:pt x="208" y="847"/>
                      </a:lnTo>
                      <a:lnTo>
                        <a:pt x="240" y="847"/>
                      </a:lnTo>
                      <a:lnTo>
                        <a:pt x="256" y="847"/>
                      </a:lnTo>
                      <a:lnTo>
                        <a:pt x="272" y="847"/>
                      </a:lnTo>
                      <a:lnTo>
                        <a:pt x="304" y="847"/>
                      </a:lnTo>
                      <a:lnTo>
                        <a:pt x="320" y="831"/>
                      </a:lnTo>
                      <a:lnTo>
                        <a:pt x="336" y="831"/>
                      </a:lnTo>
                      <a:lnTo>
                        <a:pt x="352" y="831"/>
                      </a:lnTo>
                      <a:lnTo>
                        <a:pt x="384" y="815"/>
                      </a:lnTo>
                      <a:lnTo>
                        <a:pt x="400" y="815"/>
                      </a:lnTo>
                      <a:lnTo>
                        <a:pt x="416" y="815"/>
                      </a:lnTo>
                      <a:lnTo>
                        <a:pt x="432" y="799"/>
                      </a:lnTo>
                      <a:lnTo>
                        <a:pt x="448" y="783"/>
                      </a:lnTo>
                      <a:lnTo>
                        <a:pt x="464" y="783"/>
                      </a:lnTo>
                      <a:lnTo>
                        <a:pt x="480" y="767"/>
                      </a:lnTo>
                      <a:lnTo>
                        <a:pt x="480" y="751"/>
                      </a:lnTo>
                      <a:lnTo>
                        <a:pt x="496" y="735"/>
                      </a:lnTo>
                      <a:lnTo>
                        <a:pt x="496" y="719"/>
                      </a:lnTo>
                      <a:lnTo>
                        <a:pt x="512" y="703"/>
                      </a:lnTo>
                      <a:lnTo>
                        <a:pt x="512" y="687"/>
                      </a:lnTo>
                      <a:lnTo>
                        <a:pt x="528" y="671"/>
                      </a:lnTo>
                      <a:lnTo>
                        <a:pt x="544" y="655"/>
                      </a:lnTo>
                      <a:lnTo>
                        <a:pt x="560" y="639"/>
                      </a:lnTo>
                      <a:lnTo>
                        <a:pt x="576" y="607"/>
                      </a:lnTo>
                      <a:lnTo>
                        <a:pt x="592" y="591"/>
                      </a:lnTo>
                      <a:lnTo>
                        <a:pt x="608" y="591"/>
                      </a:lnTo>
                      <a:lnTo>
                        <a:pt x="624" y="575"/>
                      </a:lnTo>
                      <a:lnTo>
                        <a:pt x="640" y="559"/>
                      </a:lnTo>
                      <a:lnTo>
                        <a:pt x="656" y="543"/>
                      </a:lnTo>
                      <a:lnTo>
                        <a:pt x="672" y="543"/>
                      </a:lnTo>
                      <a:lnTo>
                        <a:pt x="688" y="527"/>
                      </a:lnTo>
                      <a:lnTo>
                        <a:pt x="704" y="527"/>
                      </a:lnTo>
                      <a:lnTo>
                        <a:pt x="720" y="511"/>
                      </a:lnTo>
                      <a:lnTo>
                        <a:pt x="736" y="495"/>
                      </a:lnTo>
                      <a:lnTo>
                        <a:pt x="752" y="479"/>
                      </a:lnTo>
                      <a:lnTo>
                        <a:pt x="768" y="463"/>
                      </a:lnTo>
                      <a:lnTo>
                        <a:pt x="768" y="447"/>
                      </a:lnTo>
                      <a:lnTo>
                        <a:pt x="784" y="432"/>
                      </a:lnTo>
                      <a:lnTo>
                        <a:pt x="784" y="416"/>
                      </a:lnTo>
                      <a:lnTo>
                        <a:pt x="800" y="400"/>
                      </a:lnTo>
                      <a:lnTo>
                        <a:pt x="800" y="384"/>
                      </a:lnTo>
                      <a:lnTo>
                        <a:pt x="800" y="368"/>
                      </a:lnTo>
                      <a:lnTo>
                        <a:pt x="800" y="352"/>
                      </a:lnTo>
                      <a:lnTo>
                        <a:pt x="816" y="336"/>
                      </a:lnTo>
                      <a:lnTo>
                        <a:pt x="816" y="320"/>
                      </a:lnTo>
                      <a:lnTo>
                        <a:pt x="800" y="304"/>
                      </a:lnTo>
                      <a:lnTo>
                        <a:pt x="800" y="288"/>
                      </a:lnTo>
                      <a:lnTo>
                        <a:pt x="800" y="272"/>
                      </a:lnTo>
                      <a:lnTo>
                        <a:pt x="800" y="256"/>
                      </a:lnTo>
                      <a:lnTo>
                        <a:pt x="800" y="240"/>
                      </a:lnTo>
                      <a:lnTo>
                        <a:pt x="784" y="224"/>
                      </a:lnTo>
                      <a:lnTo>
                        <a:pt x="784" y="208"/>
                      </a:lnTo>
                      <a:lnTo>
                        <a:pt x="768" y="208"/>
                      </a:lnTo>
                      <a:lnTo>
                        <a:pt x="768" y="192"/>
                      </a:lnTo>
                      <a:lnTo>
                        <a:pt x="752" y="176"/>
                      </a:lnTo>
                      <a:lnTo>
                        <a:pt x="736" y="176"/>
                      </a:lnTo>
                      <a:lnTo>
                        <a:pt x="768" y="192"/>
                      </a:lnTo>
                      <a:close/>
                    </a:path>
                  </a:pathLst>
                </a:custGeom>
                <a:solidFill>
                  <a:srgbClr val="366978">
                    <a:alpha val="5882"/>
                  </a:srgbClr>
                </a:solidFill>
                <a:ln w="12700">
                  <a:solidFill>
                    <a:srgbClr val="36697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0" name="Freeform 73"/>
                <p:cNvSpPr>
                  <a:spLocks noChangeAspect="1"/>
                </p:cNvSpPr>
                <p:nvPr/>
              </p:nvSpPr>
              <p:spPr bwMode="auto">
                <a:xfrm>
                  <a:off x="1376" y="2272"/>
                  <a:ext cx="816" cy="863"/>
                </a:xfrm>
                <a:custGeom>
                  <a:avLst/>
                  <a:gdLst>
                    <a:gd name="T0" fmla="*/ 720 w 816"/>
                    <a:gd name="T1" fmla="*/ 144 h 863"/>
                    <a:gd name="T2" fmla="*/ 688 w 816"/>
                    <a:gd name="T3" fmla="*/ 128 h 863"/>
                    <a:gd name="T4" fmla="*/ 640 w 816"/>
                    <a:gd name="T5" fmla="*/ 80 h 863"/>
                    <a:gd name="T6" fmla="*/ 576 w 816"/>
                    <a:gd name="T7" fmla="*/ 48 h 863"/>
                    <a:gd name="T8" fmla="*/ 528 w 816"/>
                    <a:gd name="T9" fmla="*/ 16 h 863"/>
                    <a:gd name="T10" fmla="*/ 480 w 816"/>
                    <a:gd name="T11" fmla="*/ 0 h 863"/>
                    <a:gd name="T12" fmla="*/ 432 w 816"/>
                    <a:gd name="T13" fmla="*/ 0 h 863"/>
                    <a:gd name="T14" fmla="*/ 400 w 816"/>
                    <a:gd name="T15" fmla="*/ 0 h 863"/>
                    <a:gd name="T16" fmla="*/ 336 w 816"/>
                    <a:gd name="T17" fmla="*/ 32 h 863"/>
                    <a:gd name="T18" fmla="*/ 288 w 816"/>
                    <a:gd name="T19" fmla="*/ 48 h 863"/>
                    <a:gd name="T20" fmla="*/ 240 w 816"/>
                    <a:gd name="T21" fmla="*/ 80 h 863"/>
                    <a:gd name="T22" fmla="*/ 192 w 816"/>
                    <a:gd name="T23" fmla="*/ 128 h 863"/>
                    <a:gd name="T24" fmla="*/ 176 w 816"/>
                    <a:gd name="T25" fmla="*/ 160 h 863"/>
                    <a:gd name="T26" fmla="*/ 160 w 816"/>
                    <a:gd name="T27" fmla="*/ 208 h 863"/>
                    <a:gd name="T28" fmla="*/ 144 w 816"/>
                    <a:gd name="T29" fmla="*/ 272 h 863"/>
                    <a:gd name="T30" fmla="*/ 128 w 816"/>
                    <a:gd name="T31" fmla="*/ 320 h 863"/>
                    <a:gd name="T32" fmla="*/ 96 w 816"/>
                    <a:gd name="T33" fmla="*/ 368 h 863"/>
                    <a:gd name="T34" fmla="*/ 48 w 816"/>
                    <a:gd name="T35" fmla="*/ 432 h 863"/>
                    <a:gd name="T36" fmla="*/ 0 w 816"/>
                    <a:gd name="T37" fmla="*/ 511 h 863"/>
                    <a:gd name="T38" fmla="*/ 0 w 816"/>
                    <a:gd name="T39" fmla="*/ 559 h 863"/>
                    <a:gd name="T40" fmla="*/ 0 w 816"/>
                    <a:gd name="T41" fmla="*/ 639 h 863"/>
                    <a:gd name="T42" fmla="*/ 16 w 816"/>
                    <a:gd name="T43" fmla="*/ 703 h 863"/>
                    <a:gd name="T44" fmla="*/ 32 w 816"/>
                    <a:gd name="T45" fmla="*/ 751 h 863"/>
                    <a:gd name="T46" fmla="*/ 64 w 816"/>
                    <a:gd name="T47" fmla="*/ 799 h 863"/>
                    <a:gd name="T48" fmla="*/ 112 w 816"/>
                    <a:gd name="T49" fmla="*/ 847 h 863"/>
                    <a:gd name="T50" fmla="*/ 144 w 816"/>
                    <a:gd name="T51" fmla="*/ 863 h 863"/>
                    <a:gd name="T52" fmla="*/ 208 w 816"/>
                    <a:gd name="T53" fmla="*/ 847 h 863"/>
                    <a:gd name="T54" fmla="*/ 272 w 816"/>
                    <a:gd name="T55" fmla="*/ 847 h 863"/>
                    <a:gd name="T56" fmla="*/ 320 w 816"/>
                    <a:gd name="T57" fmla="*/ 831 h 863"/>
                    <a:gd name="T58" fmla="*/ 384 w 816"/>
                    <a:gd name="T59" fmla="*/ 815 h 863"/>
                    <a:gd name="T60" fmla="*/ 432 w 816"/>
                    <a:gd name="T61" fmla="*/ 799 h 863"/>
                    <a:gd name="T62" fmla="*/ 464 w 816"/>
                    <a:gd name="T63" fmla="*/ 783 h 863"/>
                    <a:gd name="T64" fmla="*/ 496 w 816"/>
                    <a:gd name="T65" fmla="*/ 735 h 863"/>
                    <a:gd name="T66" fmla="*/ 512 w 816"/>
                    <a:gd name="T67" fmla="*/ 687 h 863"/>
                    <a:gd name="T68" fmla="*/ 544 w 816"/>
                    <a:gd name="T69" fmla="*/ 655 h 863"/>
                    <a:gd name="T70" fmla="*/ 592 w 816"/>
                    <a:gd name="T71" fmla="*/ 591 h 863"/>
                    <a:gd name="T72" fmla="*/ 640 w 816"/>
                    <a:gd name="T73" fmla="*/ 559 h 863"/>
                    <a:gd name="T74" fmla="*/ 672 w 816"/>
                    <a:gd name="T75" fmla="*/ 543 h 863"/>
                    <a:gd name="T76" fmla="*/ 720 w 816"/>
                    <a:gd name="T77" fmla="*/ 511 h 863"/>
                    <a:gd name="T78" fmla="*/ 768 w 816"/>
                    <a:gd name="T79" fmla="*/ 463 h 863"/>
                    <a:gd name="T80" fmla="*/ 784 w 816"/>
                    <a:gd name="T81" fmla="*/ 432 h 863"/>
                    <a:gd name="T82" fmla="*/ 800 w 816"/>
                    <a:gd name="T83" fmla="*/ 384 h 863"/>
                    <a:gd name="T84" fmla="*/ 816 w 816"/>
                    <a:gd name="T85" fmla="*/ 336 h 863"/>
                    <a:gd name="T86" fmla="*/ 800 w 816"/>
                    <a:gd name="T87" fmla="*/ 304 h 863"/>
                    <a:gd name="T88" fmla="*/ 800 w 816"/>
                    <a:gd name="T89" fmla="*/ 272 h 863"/>
                    <a:gd name="T90" fmla="*/ 784 w 816"/>
                    <a:gd name="T91" fmla="*/ 224 h 863"/>
                    <a:gd name="T92" fmla="*/ 768 w 816"/>
                    <a:gd name="T93" fmla="*/ 208 h 863"/>
                    <a:gd name="T94" fmla="*/ 752 w 816"/>
                    <a:gd name="T95" fmla="*/ 176 h 86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816"/>
                    <a:gd name="T145" fmla="*/ 0 h 863"/>
                    <a:gd name="T146" fmla="*/ 816 w 816"/>
                    <a:gd name="T147" fmla="*/ 863 h 86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816" h="863">
                      <a:moveTo>
                        <a:pt x="752" y="176"/>
                      </a:moveTo>
                      <a:lnTo>
                        <a:pt x="752" y="176"/>
                      </a:lnTo>
                      <a:lnTo>
                        <a:pt x="736" y="160"/>
                      </a:lnTo>
                      <a:lnTo>
                        <a:pt x="720" y="144"/>
                      </a:lnTo>
                      <a:lnTo>
                        <a:pt x="704" y="144"/>
                      </a:lnTo>
                      <a:lnTo>
                        <a:pt x="688" y="128"/>
                      </a:lnTo>
                      <a:lnTo>
                        <a:pt x="672" y="112"/>
                      </a:lnTo>
                      <a:lnTo>
                        <a:pt x="656" y="96"/>
                      </a:lnTo>
                      <a:lnTo>
                        <a:pt x="640" y="80"/>
                      </a:lnTo>
                      <a:lnTo>
                        <a:pt x="608" y="64"/>
                      </a:lnTo>
                      <a:lnTo>
                        <a:pt x="592" y="48"/>
                      </a:lnTo>
                      <a:lnTo>
                        <a:pt x="576" y="48"/>
                      </a:lnTo>
                      <a:lnTo>
                        <a:pt x="544" y="32"/>
                      </a:lnTo>
                      <a:lnTo>
                        <a:pt x="528" y="16"/>
                      </a:lnTo>
                      <a:lnTo>
                        <a:pt x="512" y="16"/>
                      </a:lnTo>
                      <a:lnTo>
                        <a:pt x="496" y="0"/>
                      </a:lnTo>
                      <a:lnTo>
                        <a:pt x="480" y="0"/>
                      </a:lnTo>
                      <a:lnTo>
                        <a:pt x="464" y="0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68" y="16"/>
                      </a:lnTo>
                      <a:lnTo>
                        <a:pt x="352" y="16"/>
                      </a:lnTo>
                      <a:lnTo>
                        <a:pt x="336" y="32"/>
                      </a:lnTo>
                      <a:lnTo>
                        <a:pt x="320" y="32"/>
                      </a:lnTo>
                      <a:lnTo>
                        <a:pt x="304" y="48"/>
                      </a:lnTo>
                      <a:lnTo>
                        <a:pt x="288" y="48"/>
                      </a:lnTo>
                      <a:lnTo>
                        <a:pt x="256" y="64"/>
                      </a:lnTo>
                      <a:lnTo>
                        <a:pt x="240" y="80"/>
                      </a:lnTo>
                      <a:lnTo>
                        <a:pt x="224" y="96"/>
                      </a:lnTo>
                      <a:lnTo>
                        <a:pt x="208" y="112"/>
                      </a:lnTo>
                      <a:lnTo>
                        <a:pt x="192" y="128"/>
                      </a:lnTo>
                      <a:lnTo>
                        <a:pt x="176" y="144"/>
                      </a:lnTo>
                      <a:lnTo>
                        <a:pt x="176" y="160"/>
                      </a:lnTo>
                      <a:lnTo>
                        <a:pt x="160" y="192"/>
                      </a:lnTo>
                      <a:lnTo>
                        <a:pt x="160" y="208"/>
                      </a:lnTo>
                      <a:lnTo>
                        <a:pt x="160" y="224"/>
                      </a:lnTo>
                      <a:lnTo>
                        <a:pt x="160" y="256"/>
                      </a:lnTo>
                      <a:lnTo>
                        <a:pt x="144" y="272"/>
                      </a:lnTo>
                      <a:lnTo>
                        <a:pt x="144" y="288"/>
                      </a:lnTo>
                      <a:lnTo>
                        <a:pt x="144" y="304"/>
                      </a:lnTo>
                      <a:lnTo>
                        <a:pt x="128" y="320"/>
                      </a:lnTo>
                      <a:lnTo>
                        <a:pt x="112" y="352"/>
                      </a:lnTo>
                      <a:lnTo>
                        <a:pt x="96" y="368"/>
                      </a:lnTo>
                      <a:lnTo>
                        <a:pt x="80" y="384"/>
                      </a:lnTo>
                      <a:lnTo>
                        <a:pt x="64" y="400"/>
                      </a:lnTo>
                      <a:lnTo>
                        <a:pt x="48" y="432"/>
                      </a:lnTo>
                      <a:lnTo>
                        <a:pt x="32" y="463"/>
                      </a:lnTo>
                      <a:lnTo>
                        <a:pt x="16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91"/>
                      </a:lnTo>
                      <a:lnTo>
                        <a:pt x="0" y="607"/>
                      </a:lnTo>
                      <a:lnTo>
                        <a:pt x="0" y="639"/>
                      </a:lnTo>
                      <a:lnTo>
                        <a:pt x="0" y="655"/>
                      </a:lnTo>
                      <a:lnTo>
                        <a:pt x="0" y="687"/>
                      </a:lnTo>
                      <a:lnTo>
                        <a:pt x="16" y="703"/>
                      </a:lnTo>
                      <a:lnTo>
                        <a:pt x="16" y="719"/>
                      </a:lnTo>
                      <a:lnTo>
                        <a:pt x="32" y="751"/>
                      </a:lnTo>
                      <a:lnTo>
                        <a:pt x="32" y="767"/>
                      </a:lnTo>
                      <a:lnTo>
                        <a:pt x="48" y="783"/>
                      </a:lnTo>
                      <a:lnTo>
                        <a:pt x="64" y="799"/>
                      </a:lnTo>
                      <a:lnTo>
                        <a:pt x="80" y="831"/>
                      </a:lnTo>
                      <a:lnTo>
                        <a:pt x="96" y="847"/>
                      </a:lnTo>
                      <a:lnTo>
                        <a:pt x="112" y="847"/>
                      </a:lnTo>
                      <a:lnTo>
                        <a:pt x="128" y="863"/>
                      </a:lnTo>
                      <a:lnTo>
                        <a:pt x="144" y="863"/>
                      </a:lnTo>
                      <a:lnTo>
                        <a:pt x="176" y="863"/>
                      </a:lnTo>
                      <a:lnTo>
                        <a:pt x="192" y="863"/>
                      </a:lnTo>
                      <a:lnTo>
                        <a:pt x="208" y="847"/>
                      </a:lnTo>
                      <a:lnTo>
                        <a:pt x="240" y="847"/>
                      </a:lnTo>
                      <a:lnTo>
                        <a:pt x="256" y="847"/>
                      </a:lnTo>
                      <a:lnTo>
                        <a:pt x="272" y="847"/>
                      </a:lnTo>
                      <a:lnTo>
                        <a:pt x="304" y="847"/>
                      </a:lnTo>
                      <a:lnTo>
                        <a:pt x="320" y="831"/>
                      </a:lnTo>
                      <a:lnTo>
                        <a:pt x="336" y="831"/>
                      </a:lnTo>
                      <a:lnTo>
                        <a:pt x="352" y="831"/>
                      </a:lnTo>
                      <a:lnTo>
                        <a:pt x="384" y="815"/>
                      </a:lnTo>
                      <a:lnTo>
                        <a:pt x="400" y="815"/>
                      </a:lnTo>
                      <a:lnTo>
                        <a:pt x="416" y="815"/>
                      </a:lnTo>
                      <a:lnTo>
                        <a:pt x="432" y="799"/>
                      </a:lnTo>
                      <a:lnTo>
                        <a:pt x="448" y="783"/>
                      </a:lnTo>
                      <a:lnTo>
                        <a:pt x="464" y="783"/>
                      </a:lnTo>
                      <a:lnTo>
                        <a:pt x="480" y="767"/>
                      </a:lnTo>
                      <a:lnTo>
                        <a:pt x="480" y="751"/>
                      </a:lnTo>
                      <a:lnTo>
                        <a:pt x="496" y="735"/>
                      </a:lnTo>
                      <a:lnTo>
                        <a:pt x="496" y="719"/>
                      </a:lnTo>
                      <a:lnTo>
                        <a:pt x="512" y="703"/>
                      </a:lnTo>
                      <a:lnTo>
                        <a:pt x="512" y="687"/>
                      </a:lnTo>
                      <a:lnTo>
                        <a:pt x="528" y="671"/>
                      </a:lnTo>
                      <a:lnTo>
                        <a:pt x="544" y="655"/>
                      </a:lnTo>
                      <a:lnTo>
                        <a:pt x="560" y="639"/>
                      </a:lnTo>
                      <a:lnTo>
                        <a:pt x="576" y="607"/>
                      </a:lnTo>
                      <a:lnTo>
                        <a:pt x="592" y="591"/>
                      </a:lnTo>
                      <a:lnTo>
                        <a:pt x="608" y="591"/>
                      </a:lnTo>
                      <a:lnTo>
                        <a:pt x="624" y="575"/>
                      </a:lnTo>
                      <a:lnTo>
                        <a:pt x="640" y="559"/>
                      </a:lnTo>
                      <a:lnTo>
                        <a:pt x="656" y="543"/>
                      </a:lnTo>
                      <a:lnTo>
                        <a:pt x="672" y="543"/>
                      </a:lnTo>
                      <a:lnTo>
                        <a:pt x="688" y="527"/>
                      </a:lnTo>
                      <a:lnTo>
                        <a:pt x="704" y="527"/>
                      </a:lnTo>
                      <a:lnTo>
                        <a:pt x="720" y="511"/>
                      </a:lnTo>
                      <a:lnTo>
                        <a:pt x="736" y="495"/>
                      </a:lnTo>
                      <a:lnTo>
                        <a:pt x="752" y="479"/>
                      </a:lnTo>
                      <a:lnTo>
                        <a:pt x="768" y="463"/>
                      </a:lnTo>
                      <a:lnTo>
                        <a:pt x="768" y="447"/>
                      </a:lnTo>
                      <a:lnTo>
                        <a:pt x="784" y="432"/>
                      </a:lnTo>
                      <a:lnTo>
                        <a:pt x="784" y="416"/>
                      </a:lnTo>
                      <a:lnTo>
                        <a:pt x="800" y="400"/>
                      </a:lnTo>
                      <a:lnTo>
                        <a:pt x="800" y="384"/>
                      </a:lnTo>
                      <a:lnTo>
                        <a:pt x="800" y="368"/>
                      </a:lnTo>
                      <a:lnTo>
                        <a:pt x="800" y="352"/>
                      </a:lnTo>
                      <a:lnTo>
                        <a:pt x="816" y="336"/>
                      </a:lnTo>
                      <a:lnTo>
                        <a:pt x="816" y="320"/>
                      </a:lnTo>
                      <a:lnTo>
                        <a:pt x="800" y="304"/>
                      </a:lnTo>
                      <a:lnTo>
                        <a:pt x="800" y="288"/>
                      </a:lnTo>
                      <a:lnTo>
                        <a:pt x="800" y="272"/>
                      </a:lnTo>
                      <a:lnTo>
                        <a:pt x="800" y="256"/>
                      </a:lnTo>
                      <a:lnTo>
                        <a:pt x="800" y="240"/>
                      </a:lnTo>
                      <a:lnTo>
                        <a:pt x="784" y="224"/>
                      </a:lnTo>
                      <a:lnTo>
                        <a:pt x="784" y="208"/>
                      </a:lnTo>
                      <a:lnTo>
                        <a:pt x="768" y="208"/>
                      </a:lnTo>
                      <a:lnTo>
                        <a:pt x="768" y="192"/>
                      </a:lnTo>
                      <a:lnTo>
                        <a:pt x="752" y="176"/>
                      </a:lnTo>
                      <a:lnTo>
                        <a:pt x="736" y="176"/>
                      </a:lnTo>
                    </a:path>
                  </a:pathLst>
                </a:custGeom>
                <a:noFill/>
                <a:ln w="12700">
                  <a:solidFill>
                    <a:srgbClr val="36697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1" name="Freeform 74"/>
                <p:cNvSpPr>
                  <a:spLocks noChangeAspect="1"/>
                </p:cNvSpPr>
                <p:nvPr/>
              </p:nvSpPr>
              <p:spPr bwMode="auto">
                <a:xfrm>
                  <a:off x="1392" y="2288"/>
                  <a:ext cx="768" cy="815"/>
                </a:xfrm>
                <a:custGeom>
                  <a:avLst/>
                  <a:gdLst>
                    <a:gd name="T0" fmla="*/ 704 w 768"/>
                    <a:gd name="T1" fmla="*/ 160 h 815"/>
                    <a:gd name="T2" fmla="*/ 656 w 768"/>
                    <a:gd name="T3" fmla="*/ 128 h 815"/>
                    <a:gd name="T4" fmla="*/ 608 w 768"/>
                    <a:gd name="T5" fmla="*/ 80 h 815"/>
                    <a:gd name="T6" fmla="*/ 544 w 768"/>
                    <a:gd name="T7" fmla="*/ 48 h 815"/>
                    <a:gd name="T8" fmla="*/ 496 w 768"/>
                    <a:gd name="T9" fmla="*/ 16 h 815"/>
                    <a:gd name="T10" fmla="*/ 448 w 768"/>
                    <a:gd name="T11" fmla="*/ 0 h 815"/>
                    <a:gd name="T12" fmla="*/ 400 w 768"/>
                    <a:gd name="T13" fmla="*/ 0 h 815"/>
                    <a:gd name="T14" fmla="*/ 336 w 768"/>
                    <a:gd name="T15" fmla="*/ 16 h 815"/>
                    <a:gd name="T16" fmla="*/ 288 w 768"/>
                    <a:gd name="T17" fmla="*/ 48 h 815"/>
                    <a:gd name="T18" fmla="*/ 240 w 768"/>
                    <a:gd name="T19" fmla="*/ 80 h 815"/>
                    <a:gd name="T20" fmla="*/ 192 w 768"/>
                    <a:gd name="T21" fmla="*/ 112 h 815"/>
                    <a:gd name="T22" fmla="*/ 160 w 768"/>
                    <a:gd name="T23" fmla="*/ 160 h 815"/>
                    <a:gd name="T24" fmla="*/ 160 w 768"/>
                    <a:gd name="T25" fmla="*/ 224 h 815"/>
                    <a:gd name="T26" fmla="*/ 144 w 768"/>
                    <a:gd name="T27" fmla="*/ 288 h 815"/>
                    <a:gd name="T28" fmla="*/ 112 w 768"/>
                    <a:gd name="T29" fmla="*/ 336 h 815"/>
                    <a:gd name="T30" fmla="*/ 64 w 768"/>
                    <a:gd name="T31" fmla="*/ 400 h 815"/>
                    <a:gd name="T32" fmla="*/ 16 w 768"/>
                    <a:gd name="T33" fmla="*/ 463 h 815"/>
                    <a:gd name="T34" fmla="*/ 0 w 768"/>
                    <a:gd name="T35" fmla="*/ 543 h 815"/>
                    <a:gd name="T36" fmla="*/ 0 w 768"/>
                    <a:gd name="T37" fmla="*/ 607 h 815"/>
                    <a:gd name="T38" fmla="*/ 16 w 768"/>
                    <a:gd name="T39" fmla="*/ 671 h 815"/>
                    <a:gd name="T40" fmla="*/ 32 w 768"/>
                    <a:gd name="T41" fmla="*/ 735 h 815"/>
                    <a:gd name="T42" fmla="*/ 80 w 768"/>
                    <a:gd name="T43" fmla="*/ 783 h 815"/>
                    <a:gd name="T44" fmla="*/ 128 w 768"/>
                    <a:gd name="T45" fmla="*/ 815 h 815"/>
                    <a:gd name="T46" fmla="*/ 176 w 768"/>
                    <a:gd name="T47" fmla="*/ 815 h 815"/>
                    <a:gd name="T48" fmla="*/ 256 w 768"/>
                    <a:gd name="T49" fmla="*/ 815 h 815"/>
                    <a:gd name="T50" fmla="*/ 304 w 768"/>
                    <a:gd name="T51" fmla="*/ 799 h 815"/>
                    <a:gd name="T52" fmla="*/ 368 w 768"/>
                    <a:gd name="T53" fmla="*/ 783 h 815"/>
                    <a:gd name="T54" fmla="*/ 416 w 768"/>
                    <a:gd name="T55" fmla="*/ 767 h 815"/>
                    <a:gd name="T56" fmla="*/ 448 w 768"/>
                    <a:gd name="T57" fmla="*/ 735 h 815"/>
                    <a:gd name="T58" fmla="*/ 480 w 768"/>
                    <a:gd name="T59" fmla="*/ 687 h 815"/>
                    <a:gd name="T60" fmla="*/ 512 w 768"/>
                    <a:gd name="T61" fmla="*/ 639 h 815"/>
                    <a:gd name="T62" fmla="*/ 560 w 768"/>
                    <a:gd name="T63" fmla="*/ 591 h 815"/>
                    <a:gd name="T64" fmla="*/ 592 w 768"/>
                    <a:gd name="T65" fmla="*/ 543 h 815"/>
                    <a:gd name="T66" fmla="*/ 640 w 768"/>
                    <a:gd name="T67" fmla="*/ 511 h 815"/>
                    <a:gd name="T68" fmla="*/ 688 w 768"/>
                    <a:gd name="T69" fmla="*/ 495 h 815"/>
                    <a:gd name="T70" fmla="*/ 736 w 768"/>
                    <a:gd name="T71" fmla="*/ 447 h 815"/>
                    <a:gd name="T72" fmla="*/ 752 w 768"/>
                    <a:gd name="T73" fmla="*/ 400 h 815"/>
                    <a:gd name="T74" fmla="*/ 768 w 768"/>
                    <a:gd name="T75" fmla="*/ 352 h 815"/>
                    <a:gd name="T76" fmla="*/ 768 w 768"/>
                    <a:gd name="T77" fmla="*/ 304 h 815"/>
                    <a:gd name="T78" fmla="*/ 768 w 768"/>
                    <a:gd name="T79" fmla="*/ 256 h 815"/>
                    <a:gd name="T80" fmla="*/ 752 w 768"/>
                    <a:gd name="T81" fmla="*/ 224 h 815"/>
                    <a:gd name="T82" fmla="*/ 720 w 768"/>
                    <a:gd name="T83" fmla="*/ 176 h 815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768"/>
                    <a:gd name="T127" fmla="*/ 0 h 815"/>
                    <a:gd name="T128" fmla="*/ 768 w 768"/>
                    <a:gd name="T129" fmla="*/ 815 h 815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768" h="815">
                      <a:moveTo>
                        <a:pt x="720" y="192"/>
                      </a:moveTo>
                      <a:lnTo>
                        <a:pt x="720" y="176"/>
                      </a:lnTo>
                      <a:lnTo>
                        <a:pt x="704" y="160"/>
                      </a:lnTo>
                      <a:lnTo>
                        <a:pt x="688" y="144"/>
                      </a:lnTo>
                      <a:lnTo>
                        <a:pt x="672" y="128"/>
                      </a:lnTo>
                      <a:lnTo>
                        <a:pt x="656" y="128"/>
                      </a:lnTo>
                      <a:lnTo>
                        <a:pt x="640" y="112"/>
                      </a:lnTo>
                      <a:lnTo>
                        <a:pt x="624" y="96"/>
                      </a:lnTo>
                      <a:lnTo>
                        <a:pt x="608" y="80"/>
                      </a:lnTo>
                      <a:lnTo>
                        <a:pt x="592" y="64"/>
                      </a:lnTo>
                      <a:lnTo>
                        <a:pt x="576" y="64"/>
                      </a:lnTo>
                      <a:lnTo>
                        <a:pt x="544" y="48"/>
                      </a:lnTo>
                      <a:lnTo>
                        <a:pt x="528" y="32"/>
                      </a:lnTo>
                      <a:lnTo>
                        <a:pt x="512" y="16"/>
                      </a:lnTo>
                      <a:lnTo>
                        <a:pt x="496" y="16"/>
                      </a:lnTo>
                      <a:lnTo>
                        <a:pt x="480" y="16"/>
                      </a:lnTo>
                      <a:lnTo>
                        <a:pt x="464" y="0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84" y="16"/>
                      </a:lnTo>
                      <a:lnTo>
                        <a:pt x="352" y="16"/>
                      </a:lnTo>
                      <a:lnTo>
                        <a:pt x="336" y="16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288" y="48"/>
                      </a:lnTo>
                      <a:lnTo>
                        <a:pt x="272" y="64"/>
                      </a:lnTo>
                      <a:lnTo>
                        <a:pt x="256" y="64"/>
                      </a:lnTo>
                      <a:lnTo>
                        <a:pt x="240" y="80"/>
                      </a:lnTo>
                      <a:lnTo>
                        <a:pt x="224" y="96"/>
                      </a:lnTo>
                      <a:lnTo>
                        <a:pt x="208" y="112"/>
                      </a:lnTo>
                      <a:lnTo>
                        <a:pt x="192" y="112"/>
                      </a:lnTo>
                      <a:lnTo>
                        <a:pt x="176" y="128"/>
                      </a:lnTo>
                      <a:lnTo>
                        <a:pt x="176" y="144"/>
                      </a:lnTo>
                      <a:lnTo>
                        <a:pt x="160" y="160"/>
                      </a:lnTo>
                      <a:lnTo>
                        <a:pt x="160" y="176"/>
                      </a:lnTo>
                      <a:lnTo>
                        <a:pt x="160" y="208"/>
                      </a:lnTo>
                      <a:lnTo>
                        <a:pt x="160" y="224"/>
                      </a:lnTo>
                      <a:lnTo>
                        <a:pt x="144" y="240"/>
                      </a:lnTo>
                      <a:lnTo>
                        <a:pt x="144" y="256"/>
                      </a:lnTo>
                      <a:lnTo>
                        <a:pt x="144" y="288"/>
                      </a:lnTo>
                      <a:lnTo>
                        <a:pt x="128" y="304"/>
                      </a:lnTo>
                      <a:lnTo>
                        <a:pt x="128" y="320"/>
                      </a:lnTo>
                      <a:lnTo>
                        <a:pt x="112" y="336"/>
                      </a:lnTo>
                      <a:lnTo>
                        <a:pt x="96" y="352"/>
                      </a:lnTo>
                      <a:lnTo>
                        <a:pt x="80" y="368"/>
                      </a:lnTo>
                      <a:lnTo>
                        <a:pt x="64" y="400"/>
                      </a:lnTo>
                      <a:lnTo>
                        <a:pt x="48" y="416"/>
                      </a:lnTo>
                      <a:lnTo>
                        <a:pt x="32" y="447"/>
                      </a:lnTo>
                      <a:lnTo>
                        <a:pt x="16" y="463"/>
                      </a:lnTo>
                      <a:lnTo>
                        <a:pt x="16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91"/>
                      </a:lnTo>
                      <a:lnTo>
                        <a:pt x="0" y="607"/>
                      </a:lnTo>
                      <a:lnTo>
                        <a:pt x="0" y="639"/>
                      </a:lnTo>
                      <a:lnTo>
                        <a:pt x="16" y="655"/>
                      </a:lnTo>
                      <a:lnTo>
                        <a:pt x="16" y="671"/>
                      </a:lnTo>
                      <a:lnTo>
                        <a:pt x="16" y="703"/>
                      </a:lnTo>
                      <a:lnTo>
                        <a:pt x="32" y="719"/>
                      </a:lnTo>
                      <a:lnTo>
                        <a:pt x="32" y="735"/>
                      </a:lnTo>
                      <a:lnTo>
                        <a:pt x="48" y="751"/>
                      </a:lnTo>
                      <a:lnTo>
                        <a:pt x="64" y="767"/>
                      </a:lnTo>
                      <a:lnTo>
                        <a:pt x="80" y="783"/>
                      </a:lnTo>
                      <a:lnTo>
                        <a:pt x="96" y="799"/>
                      </a:lnTo>
                      <a:lnTo>
                        <a:pt x="112" y="815"/>
                      </a:lnTo>
                      <a:lnTo>
                        <a:pt x="128" y="815"/>
                      </a:lnTo>
                      <a:lnTo>
                        <a:pt x="144" y="815"/>
                      </a:lnTo>
                      <a:lnTo>
                        <a:pt x="160" y="815"/>
                      </a:lnTo>
                      <a:lnTo>
                        <a:pt x="176" y="815"/>
                      </a:lnTo>
                      <a:lnTo>
                        <a:pt x="208" y="815"/>
                      </a:lnTo>
                      <a:lnTo>
                        <a:pt x="224" y="815"/>
                      </a:lnTo>
                      <a:lnTo>
                        <a:pt x="256" y="815"/>
                      </a:lnTo>
                      <a:lnTo>
                        <a:pt x="272" y="815"/>
                      </a:lnTo>
                      <a:lnTo>
                        <a:pt x="288" y="799"/>
                      </a:lnTo>
                      <a:lnTo>
                        <a:pt x="304" y="799"/>
                      </a:lnTo>
                      <a:lnTo>
                        <a:pt x="320" y="799"/>
                      </a:lnTo>
                      <a:lnTo>
                        <a:pt x="352" y="783"/>
                      </a:lnTo>
                      <a:lnTo>
                        <a:pt x="368" y="783"/>
                      </a:lnTo>
                      <a:lnTo>
                        <a:pt x="384" y="783"/>
                      </a:lnTo>
                      <a:lnTo>
                        <a:pt x="400" y="767"/>
                      </a:lnTo>
                      <a:lnTo>
                        <a:pt x="416" y="767"/>
                      </a:lnTo>
                      <a:lnTo>
                        <a:pt x="416" y="751"/>
                      </a:lnTo>
                      <a:lnTo>
                        <a:pt x="432" y="751"/>
                      </a:lnTo>
                      <a:lnTo>
                        <a:pt x="448" y="735"/>
                      </a:lnTo>
                      <a:lnTo>
                        <a:pt x="464" y="719"/>
                      </a:lnTo>
                      <a:lnTo>
                        <a:pt x="480" y="703"/>
                      </a:lnTo>
                      <a:lnTo>
                        <a:pt x="480" y="687"/>
                      </a:lnTo>
                      <a:lnTo>
                        <a:pt x="496" y="671"/>
                      </a:lnTo>
                      <a:lnTo>
                        <a:pt x="496" y="655"/>
                      </a:lnTo>
                      <a:lnTo>
                        <a:pt x="512" y="639"/>
                      </a:lnTo>
                      <a:lnTo>
                        <a:pt x="528" y="623"/>
                      </a:lnTo>
                      <a:lnTo>
                        <a:pt x="544" y="607"/>
                      </a:lnTo>
                      <a:lnTo>
                        <a:pt x="560" y="591"/>
                      </a:lnTo>
                      <a:lnTo>
                        <a:pt x="576" y="575"/>
                      </a:lnTo>
                      <a:lnTo>
                        <a:pt x="576" y="559"/>
                      </a:lnTo>
                      <a:lnTo>
                        <a:pt x="592" y="543"/>
                      </a:lnTo>
                      <a:lnTo>
                        <a:pt x="608" y="543"/>
                      </a:lnTo>
                      <a:lnTo>
                        <a:pt x="624" y="527"/>
                      </a:lnTo>
                      <a:lnTo>
                        <a:pt x="640" y="511"/>
                      </a:lnTo>
                      <a:lnTo>
                        <a:pt x="656" y="511"/>
                      </a:lnTo>
                      <a:lnTo>
                        <a:pt x="672" y="495"/>
                      </a:lnTo>
                      <a:lnTo>
                        <a:pt x="688" y="495"/>
                      </a:lnTo>
                      <a:lnTo>
                        <a:pt x="704" y="479"/>
                      </a:lnTo>
                      <a:lnTo>
                        <a:pt x="720" y="463"/>
                      </a:lnTo>
                      <a:lnTo>
                        <a:pt x="736" y="447"/>
                      </a:lnTo>
                      <a:lnTo>
                        <a:pt x="736" y="431"/>
                      </a:lnTo>
                      <a:lnTo>
                        <a:pt x="752" y="416"/>
                      </a:lnTo>
                      <a:lnTo>
                        <a:pt x="752" y="400"/>
                      </a:lnTo>
                      <a:lnTo>
                        <a:pt x="752" y="384"/>
                      </a:lnTo>
                      <a:lnTo>
                        <a:pt x="768" y="368"/>
                      </a:lnTo>
                      <a:lnTo>
                        <a:pt x="768" y="352"/>
                      </a:lnTo>
                      <a:lnTo>
                        <a:pt x="768" y="336"/>
                      </a:lnTo>
                      <a:lnTo>
                        <a:pt x="768" y="320"/>
                      </a:lnTo>
                      <a:lnTo>
                        <a:pt x="768" y="304"/>
                      </a:lnTo>
                      <a:lnTo>
                        <a:pt x="768" y="288"/>
                      </a:lnTo>
                      <a:lnTo>
                        <a:pt x="768" y="272"/>
                      </a:lnTo>
                      <a:lnTo>
                        <a:pt x="768" y="256"/>
                      </a:lnTo>
                      <a:lnTo>
                        <a:pt x="768" y="240"/>
                      </a:lnTo>
                      <a:lnTo>
                        <a:pt x="752" y="240"/>
                      </a:lnTo>
                      <a:lnTo>
                        <a:pt x="752" y="224"/>
                      </a:lnTo>
                      <a:lnTo>
                        <a:pt x="752" y="208"/>
                      </a:lnTo>
                      <a:lnTo>
                        <a:pt x="736" y="192"/>
                      </a:lnTo>
                      <a:lnTo>
                        <a:pt x="720" y="176"/>
                      </a:lnTo>
                      <a:lnTo>
                        <a:pt x="704" y="176"/>
                      </a:lnTo>
                      <a:lnTo>
                        <a:pt x="720" y="192"/>
                      </a:lnTo>
                      <a:close/>
                    </a:path>
                  </a:pathLst>
                </a:custGeom>
                <a:solidFill>
                  <a:srgbClr val="336677">
                    <a:alpha val="5882"/>
                  </a:srgbClr>
                </a:solidFill>
                <a:ln w="12700">
                  <a:solidFill>
                    <a:srgbClr val="33667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2" name="Freeform 75"/>
                <p:cNvSpPr>
                  <a:spLocks noChangeAspect="1"/>
                </p:cNvSpPr>
                <p:nvPr/>
              </p:nvSpPr>
              <p:spPr bwMode="auto">
                <a:xfrm>
                  <a:off x="1392" y="2288"/>
                  <a:ext cx="768" cy="815"/>
                </a:xfrm>
                <a:custGeom>
                  <a:avLst/>
                  <a:gdLst>
                    <a:gd name="T0" fmla="*/ 688 w 768"/>
                    <a:gd name="T1" fmla="*/ 144 h 815"/>
                    <a:gd name="T2" fmla="*/ 656 w 768"/>
                    <a:gd name="T3" fmla="*/ 128 h 815"/>
                    <a:gd name="T4" fmla="*/ 608 w 768"/>
                    <a:gd name="T5" fmla="*/ 80 h 815"/>
                    <a:gd name="T6" fmla="*/ 544 w 768"/>
                    <a:gd name="T7" fmla="*/ 48 h 815"/>
                    <a:gd name="T8" fmla="*/ 512 w 768"/>
                    <a:gd name="T9" fmla="*/ 16 h 815"/>
                    <a:gd name="T10" fmla="*/ 464 w 768"/>
                    <a:gd name="T11" fmla="*/ 0 h 815"/>
                    <a:gd name="T12" fmla="*/ 416 w 768"/>
                    <a:gd name="T13" fmla="*/ 0 h 815"/>
                    <a:gd name="T14" fmla="*/ 384 w 768"/>
                    <a:gd name="T15" fmla="*/ 16 h 815"/>
                    <a:gd name="T16" fmla="*/ 320 w 768"/>
                    <a:gd name="T17" fmla="*/ 32 h 815"/>
                    <a:gd name="T18" fmla="*/ 272 w 768"/>
                    <a:gd name="T19" fmla="*/ 64 h 815"/>
                    <a:gd name="T20" fmla="*/ 240 w 768"/>
                    <a:gd name="T21" fmla="*/ 80 h 815"/>
                    <a:gd name="T22" fmla="*/ 192 w 768"/>
                    <a:gd name="T23" fmla="*/ 112 h 815"/>
                    <a:gd name="T24" fmla="*/ 160 w 768"/>
                    <a:gd name="T25" fmla="*/ 160 h 815"/>
                    <a:gd name="T26" fmla="*/ 160 w 768"/>
                    <a:gd name="T27" fmla="*/ 208 h 815"/>
                    <a:gd name="T28" fmla="*/ 144 w 768"/>
                    <a:gd name="T29" fmla="*/ 256 h 815"/>
                    <a:gd name="T30" fmla="*/ 128 w 768"/>
                    <a:gd name="T31" fmla="*/ 320 h 815"/>
                    <a:gd name="T32" fmla="*/ 96 w 768"/>
                    <a:gd name="T33" fmla="*/ 352 h 815"/>
                    <a:gd name="T34" fmla="*/ 48 w 768"/>
                    <a:gd name="T35" fmla="*/ 416 h 815"/>
                    <a:gd name="T36" fmla="*/ 16 w 768"/>
                    <a:gd name="T37" fmla="*/ 495 h 815"/>
                    <a:gd name="T38" fmla="*/ 0 w 768"/>
                    <a:gd name="T39" fmla="*/ 543 h 815"/>
                    <a:gd name="T40" fmla="*/ 0 w 768"/>
                    <a:gd name="T41" fmla="*/ 607 h 815"/>
                    <a:gd name="T42" fmla="*/ 16 w 768"/>
                    <a:gd name="T43" fmla="*/ 671 h 815"/>
                    <a:gd name="T44" fmla="*/ 32 w 768"/>
                    <a:gd name="T45" fmla="*/ 719 h 815"/>
                    <a:gd name="T46" fmla="*/ 64 w 768"/>
                    <a:gd name="T47" fmla="*/ 767 h 815"/>
                    <a:gd name="T48" fmla="*/ 112 w 768"/>
                    <a:gd name="T49" fmla="*/ 815 h 815"/>
                    <a:gd name="T50" fmla="*/ 144 w 768"/>
                    <a:gd name="T51" fmla="*/ 815 h 815"/>
                    <a:gd name="T52" fmla="*/ 208 w 768"/>
                    <a:gd name="T53" fmla="*/ 815 h 815"/>
                    <a:gd name="T54" fmla="*/ 272 w 768"/>
                    <a:gd name="T55" fmla="*/ 815 h 815"/>
                    <a:gd name="T56" fmla="*/ 304 w 768"/>
                    <a:gd name="T57" fmla="*/ 799 h 815"/>
                    <a:gd name="T58" fmla="*/ 368 w 768"/>
                    <a:gd name="T59" fmla="*/ 783 h 815"/>
                    <a:gd name="T60" fmla="*/ 416 w 768"/>
                    <a:gd name="T61" fmla="*/ 767 h 815"/>
                    <a:gd name="T62" fmla="*/ 432 w 768"/>
                    <a:gd name="T63" fmla="*/ 751 h 815"/>
                    <a:gd name="T64" fmla="*/ 480 w 768"/>
                    <a:gd name="T65" fmla="*/ 703 h 815"/>
                    <a:gd name="T66" fmla="*/ 496 w 768"/>
                    <a:gd name="T67" fmla="*/ 655 h 815"/>
                    <a:gd name="T68" fmla="*/ 528 w 768"/>
                    <a:gd name="T69" fmla="*/ 623 h 815"/>
                    <a:gd name="T70" fmla="*/ 576 w 768"/>
                    <a:gd name="T71" fmla="*/ 575 h 815"/>
                    <a:gd name="T72" fmla="*/ 608 w 768"/>
                    <a:gd name="T73" fmla="*/ 543 h 815"/>
                    <a:gd name="T74" fmla="*/ 640 w 768"/>
                    <a:gd name="T75" fmla="*/ 511 h 815"/>
                    <a:gd name="T76" fmla="*/ 688 w 768"/>
                    <a:gd name="T77" fmla="*/ 495 h 815"/>
                    <a:gd name="T78" fmla="*/ 736 w 768"/>
                    <a:gd name="T79" fmla="*/ 447 h 815"/>
                    <a:gd name="T80" fmla="*/ 752 w 768"/>
                    <a:gd name="T81" fmla="*/ 416 h 815"/>
                    <a:gd name="T82" fmla="*/ 768 w 768"/>
                    <a:gd name="T83" fmla="*/ 368 h 815"/>
                    <a:gd name="T84" fmla="*/ 768 w 768"/>
                    <a:gd name="T85" fmla="*/ 320 h 815"/>
                    <a:gd name="T86" fmla="*/ 768 w 768"/>
                    <a:gd name="T87" fmla="*/ 304 h 815"/>
                    <a:gd name="T88" fmla="*/ 768 w 768"/>
                    <a:gd name="T89" fmla="*/ 256 h 815"/>
                    <a:gd name="T90" fmla="*/ 752 w 768"/>
                    <a:gd name="T91" fmla="*/ 224 h 815"/>
                    <a:gd name="T92" fmla="*/ 736 w 768"/>
                    <a:gd name="T93" fmla="*/ 192 h 815"/>
                    <a:gd name="T94" fmla="*/ 720 w 768"/>
                    <a:gd name="T95" fmla="*/ 176 h 81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768"/>
                    <a:gd name="T145" fmla="*/ 0 h 815"/>
                    <a:gd name="T146" fmla="*/ 768 w 768"/>
                    <a:gd name="T147" fmla="*/ 815 h 81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768" h="815">
                      <a:moveTo>
                        <a:pt x="720" y="176"/>
                      </a:moveTo>
                      <a:lnTo>
                        <a:pt x="720" y="176"/>
                      </a:lnTo>
                      <a:lnTo>
                        <a:pt x="704" y="160"/>
                      </a:lnTo>
                      <a:lnTo>
                        <a:pt x="688" y="144"/>
                      </a:lnTo>
                      <a:lnTo>
                        <a:pt x="672" y="128"/>
                      </a:lnTo>
                      <a:lnTo>
                        <a:pt x="656" y="128"/>
                      </a:lnTo>
                      <a:lnTo>
                        <a:pt x="640" y="112"/>
                      </a:lnTo>
                      <a:lnTo>
                        <a:pt x="624" y="96"/>
                      </a:lnTo>
                      <a:lnTo>
                        <a:pt x="608" y="80"/>
                      </a:lnTo>
                      <a:lnTo>
                        <a:pt x="592" y="64"/>
                      </a:lnTo>
                      <a:lnTo>
                        <a:pt x="576" y="64"/>
                      </a:lnTo>
                      <a:lnTo>
                        <a:pt x="544" y="48"/>
                      </a:lnTo>
                      <a:lnTo>
                        <a:pt x="528" y="32"/>
                      </a:lnTo>
                      <a:lnTo>
                        <a:pt x="512" y="16"/>
                      </a:lnTo>
                      <a:lnTo>
                        <a:pt x="496" y="16"/>
                      </a:lnTo>
                      <a:lnTo>
                        <a:pt x="480" y="16"/>
                      </a:lnTo>
                      <a:lnTo>
                        <a:pt x="464" y="0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84" y="16"/>
                      </a:lnTo>
                      <a:lnTo>
                        <a:pt x="352" y="16"/>
                      </a:lnTo>
                      <a:lnTo>
                        <a:pt x="336" y="16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288" y="48"/>
                      </a:lnTo>
                      <a:lnTo>
                        <a:pt x="272" y="64"/>
                      </a:lnTo>
                      <a:lnTo>
                        <a:pt x="256" y="64"/>
                      </a:lnTo>
                      <a:lnTo>
                        <a:pt x="240" y="80"/>
                      </a:lnTo>
                      <a:lnTo>
                        <a:pt x="224" y="96"/>
                      </a:lnTo>
                      <a:lnTo>
                        <a:pt x="208" y="112"/>
                      </a:lnTo>
                      <a:lnTo>
                        <a:pt x="192" y="112"/>
                      </a:lnTo>
                      <a:lnTo>
                        <a:pt x="176" y="128"/>
                      </a:lnTo>
                      <a:lnTo>
                        <a:pt x="176" y="144"/>
                      </a:lnTo>
                      <a:lnTo>
                        <a:pt x="160" y="160"/>
                      </a:lnTo>
                      <a:lnTo>
                        <a:pt x="160" y="176"/>
                      </a:lnTo>
                      <a:lnTo>
                        <a:pt x="160" y="208"/>
                      </a:lnTo>
                      <a:lnTo>
                        <a:pt x="160" y="224"/>
                      </a:lnTo>
                      <a:lnTo>
                        <a:pt x="144" y="240"/>
                      </a:lnTo>
                      <a:lnTo>
                        <a:pt x="144" y="256"/>
                      </a:lnTo>
                      <a:lnTo>
                        <a:pt x="144" y="288"/>
                      </a:lnTo>
                      <a:lnTo>
                        <a:pt x="128" y="304"/>
                      </a:lnTo>
                      <a:lnTo>
                        <a:pt x="128" y="320"/>
                      </a:lnTo>
                      <a:lnTo>
                        <a:pt x="112" y="336"/>
                      </a:lnTo>
                      <a:lnTo>
                        <a:pt x="96" y="352"/>
                      </a:lnTo>
                      <a:lnTo>
                        <a:pt x="80" y="368"/>
                      </a:lnTo>
                      <a:lnTo>
                        <a:pt x="64" y="400"/>
                      </a:lnTo>
                      <a:lnTo>
                        <a:pt x="48" y="416"/>
                      </a:lnTo>
                      <a:lnTo>
                        <a:pt x="32" y="447"/>
                      </a:lnTo>
                      <a:lnTo>
                        <a:pt x="16" y="463"/>
                      </a:lnTo>
                      <a:lnTo>
                        <a:pt x="16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91"/>
                      </a:lnTo>
                      <a:lnTo>
                        <a:pt x="0" y="607"/>
                      </a:lnTo>
                      <a:lnTo>
                        <a:pt x="0" y="639"/>
                      </a:lnTo>
                      <a:lnTo>
                        <a:pt x="16" y="655"/>
                      </a:lnTo>
                      <a:lnTo>
                        <a:pt x="16" y="671"/>
                      </a:lnTo>
                      <a:lnTo>
                        <a:pt x="16" y="703"/>
                      </a:lnTo>
                      <a:lnTo>
                        <a:pt x="32" y="719"/>
                      </a:lnTo>
                      <a:lnTo>
                        <a:pt x="32" y="735"/>
                      </a:lnTo>
                      <a:lnTo>
                        <a:pt x="48" y="751"/>
                      </a:lnTo>
                      <a:lnTo>
                        <a:pt x="64" y="767"/>
                      </a:lnTo>
                      <a:lnTo>
                        <a:pt x="80" y="783"/>
                      </a:lnTo>
                      <a:lnTo>
                        <a:pt x="96" y="799"/>
                      </a:lnTo>
                      <a:lnTo>
                        <a:pt x="112" y="815"/>
                      </a:lnTo>
                      <a:lnTo>
                        <a:pt x="128" y="815"/>
                      </a:lnTo>
                      <a:lnTo>
                        <a:pt x="144" y="815"/>
                      </a:lnTo>
                      <a:lnTo>
                        <a:pt x="160" y="815"/>
                      </a:lnTo>
                      <a:lnTo>
                        <a:pt x="176" y="815"/>
                      </a:lnTo>
                      <a:lnTo>
                        <a:pt x="208" y="815"/>
                      </a:lnTo>
                      <a:lnTo>
                        <a:pt x="224" y="815"/>
                      </a:lnTo>
                      <a:lnTo>
                        <a:pt x="256" y="815"/>
                      </a:lnTo>
                      <a:lnTo>
                        <a:pt x="272" y="815"/>
                      </a:lnTo>
                      <a:lnTo>
                        <a:pt x="288" y="799"/>
                      </a:lnTo>
                      <a:lnTo>
                        <a:pt x="304" y="799"/>
                      </a:lnTo>
                      <a:lnTo>
                        <a:pt x="320" y="799"/>
                      </a:lnTo>
                      <a:lnTo>
                        <a:pt x="352" y="783"/>
                      </a:lnTo>
                      <a:lnTo>
                        <a:pt x="368" y="783"/>
                      </a:lnTo>
                      <a:lnTo>
                        <a:pt x="384" y="783"/>
                      </a:lnTo>
                      <a:lnTo>
                        <a:pt x="400" y="767"/>
                      </a:lnTo>
                      <a:lnTo>
                        <a:pt x="416" y="767"/>
                      </a:lnTo>
                      <a:lnTo>
                        <a:pt x="416" y="751"/>
                      </a:lnTo>
                      <a:lnTo>
                        <a:pt x="432" y="751"/>
                      </a:lnTo>
                      <a:lnTo>
                        <a:pt x="448" y="735"/>
                      </a:lnTo>
                      <a:lnTo>
                        <a:pt x="464" y="719"/>
                      </a:lnTo>
                      <a:lnTo>
                        <a:pt x="480" y="703"/>
                      </a:lnTo>
                      <a:lnTo>
                        <a:pt x="480" y="687"/>
                      </a:lnTo>
                      <a:lnTo>
                        <a:pt x="496" y="671"/>
                      </a:lnTo>
                      <a:lnTo>
                        <a:pt x="496" y="655"/>
                      </a:lnTo>
                      <a:lnTo>
                        <a:pt x="512" y="639"/>
                      </a:lnTo>
                      <a:lnTo>
                        <a:pt x="528" y="623"/>
                      </a:lnTo>
                      <a:lnTo>
                        <a:pt x="544" y="607"/>
                      </a:lnTo>
                      <a:lnTo>
                        <a:pt x="560" y="591"/>
                      </a:lnTo>
                      <a:lnTo>
                        <a:pt x="576" y="575"/>
                      </a:lnTo>
                      <a:lnTo>
                        <a:pt x="576" y="559"/>
                      </a:lnTo>
                      <a:lnTo>
                        <a:pt x="592" y="543"/>
                      </a:lnTo>
                      <a:lnTo>
                        <a:pt x="608" y="543"/>
                      </a:lnTo>
                      <a:lnTo>
                        <a:pt x="624" y="527"/>
                      </a:lnTo>
                      <a:lnTo>
                        <a:pt x="640" y="511"/>
                      </a:lnTo>
                      <a:lnTo>
                        <a:pt x="656" y="511"/>
                      </a:lnTo>
                      <a:lnTo>
                        <a:pt x="672" y="495"/>
                      </a:lnTo>
                      <a:lnTo>
                        <a:pt x="688" y="495"/>
                      </a:lnTo>
                      <a:lnTo>
                        <a:pt x="704" y="479"/>
                      </a:lnTo>
                      <a:lnTo>
                        <a:pt x="720" y="463"/>
                      </a:lnTo>
                      <a:lnTo>
                        <a:pt x="736" y="447"/>
                      </a:lnTo>
                      <a:lnTo>
                        <a:pt x="736" y="431"/>
                      </a:lnTo>
                      <a:lnTo>
                        <a:pt x="752" y="416"/>
                      </a:lnTo>
                      <a:lnTo>
                        <a:pt x="752" y="400"/>
                      </a:lnTo>
                      <a:lnTo>
                        <a:pt x="752" y="384"/>
                      </a:lnTo>
                      <a:lnTo>
                        <a:pt x="768" y="368"/>
                      </a:lnTo>
                      <a:lnTo>
                        <a:pt x="768" y="352"/>
                      </a:lnTo>
                      <a:lnTo>
                        <a:pt x="768" y="336"/>
                      </a:lnTo>
                      <a:lnTo>
                        <a:pt x="768" y="320"/>
                      </a:lnTo>
                      <a:lnTo>
                        <a:pt x="768" y="304"/>
                      </a:lnTo>
                      <a:lnTo>
                        <a:pt x="768" y="288"/>
                      </a:lnTo>
                      <a:lnTo>
                        <a:pt x="768" y="272"/>
                      </a:lnTo>
                      <a:lnTo>
                        <a:pt x="768" y="256"/>
                      </a:lnTo>
                      <a:lnTo>
                        <a:pt x="768" y="240"/>
                      </a:lnTo>
                      <a:lnTo>
                        <a:pt x="752" y="240"/>
                      </a:lnTo>
                      <a:lnTo>
                        <a:pt x="752" y="224"/>
                      </a:lnTo>
                      <a:lnTo>
                        <a:pt x="752" y="208"/>
                      </a:lnTo>
                      <a:lnTo>
                        <a:pt x="736" y="192"/>
                      </a:lnTo>
                      <a:lnTo>
                        <a:pt x="720" y="176"/>
                      </a:lnTo>
                      <a:lnTo>
                        <a:pt x="704" y="176"/>
                      </a:lnTo>
                    </a:path>
                  </a:pathLst>
                </a:custGeom>
                <a:noFill/>
                <a:ln w="12700">
                  <a:solidFill>
                    <a:srgbClr val="33667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3" name="Freeform 76"/>
                <p:cNvSpPr>
                  <a:spLocks noChangeAspect="1"/>
                </p:cNvSpPr>
                <p:nvPr/>
              </p:nvSpPr>
              <p:spPr bwMode="auto">
                <a:xfrm>
                  <a:off x="1408" y="2304"/>
                  <a:ext cx="736" cy="783"/>
                </a:xfrm>
                <a:custGeom>
                  <a:avLst/>
                  <a:gdLst>
                    <a:gd name="T0" fmla="*/ 688 w 736"/>
                    <a:gd name="T1" fmla="*/ 176 h 783"/>
                    <a:gd name="T2" fmla="*/ 656 w 736"/>
                    <a:gd name="T3" fmla="*/ 144 h 783"/>
                    <a:gd name="T4" fmla="*/ 640 w 736"/>
                    <a:gd name="T5" fmla="*/ 112 h 783"/>
                    <a:gd name="T6" fmla="*/ 592 w 736"/>
                    <a:gd name="T7" fmla="*/ 96 h 783"/>
                    <a:gd name="T8" fmla="*/ 560 w 736"/>
                    <a:gd name="T9" fmla="*/ 64 h 783"/>
                    <a:gd name="T10" fmla="*/ 528 w 736"/>
                    <a:gd name="T11" fmla="*/ 48 h 783"/>
                    <a:gd name="T12" fmla="*/ 480 w 736"/>
                    <a:gd name="T13" fmla="*/ 32 h 783"/>
                    <a:gd name="T14" fmla="*/ 448 w 736"/>
                    <a:gd name="T15" fmla="*/ 16 h 783"/>
                    <a:gd name="T16" fmla="*/ 432 w 736"/>
                    <a:gd name="T17" fmla="*/ 0 h 783"/>
                    <a:gd name="T18" fmla="*/ 400 w 736"/>
                    <a:gd name="T19" fmla="*/ 0 h 783"/>
                    <a:gd name="T20" fmla="*/ 368 w 736"/>
                    <a:gd name="T21" fmla="*/ 16 h 783"/>
                    <a:gd name="T22" fmla="*/ 320 w 736"/>
                    <a:gd name="T23" fmla="*/ 32 h 783"/>
                    <a:gd name="T24" fmla="*/ 288 w 736"/>
                    <a:gd name="T25" fmla="*/ 48 h 783"/>
                    <a:gd name="T26" fmla="*/ 256 w 736"/>
                    <a:gd name="T27" fmla="*/ 64 h 783"/>
                    <a:gd name="T28" fmla="*/ 224 w 736"/>
                    <a:gd name="T29" fmla="*/ 80 h 783"/>
                    <a:gd name="T30" fmla="*/ 192 w 736"/>
                    <a:gd name="T31" fmla="*/ 112 h 783"/>
                    <a:gd name="T32" fmla="*/ 160 w 736"/>
                    <a:gd name="T33" fmla="*/ 144 h 783"/>
                    <a:gd name="T34" fmla="*/ 160 w 736"/>
                    <a:gd name="T35" fmla="*/ 176 h 783"/>
                    <a:gd name="T36" fmla="*/ 144 w 736"/>
                    <a:gd name="T37" fmla="*/ 208 h 783"/>
                    <a:gd name="T38" fmla="*/ 144 w 736"/>
                    <a:gd name="T39" fmla="*/ 256 h 783"/>
                    <a:gd name="T40" fmla="*/ 128 w 736"/>
                    <a:gd name="T41" fmla="*/ 288 h 783"/>
                    <a:gd name="T42" fmla="*/ 112 w 736"/>
                    <a:gd name="T43" fmla="*/ 320 h 783"/>
                    <a:gd name="T44" fmla="*/ 80 w 736"/>
                    <a:gd name="T45" fmla="*/ 352 h 783"/>
                    <a:gd name="T46" fmla="*/ 48 w 736"/>
                    <a:gd name="T47" fmla="*/ 400 h 783"/>
                    <a:gd name="T48" fmla="*/ 16 w 736"/>
                    <a:gd name="T49" fmla="*/ 447 h 783"/>
                    <a:gd name="T50" fmla="*/ 0 w 736"/>
                    <a:gd name="T51" fmla="*/ 495 h 783"/>
                    <a:gd name="T52" fmla="*/ 0 w 736"/>
                    <a:gd name="T53" fmla="*/ 543 h 783"/>
                    <a:gd name="T54" fmla="*/ 0 w 736"/>
                    <a:gd name="T55" fmla="*/ 591 h 783"/>
                    <a:gd name="T56" fmla="*/ 16 w 736"/>
                    <a:gd name="T57" fmla="*/ 623 h 783"/>
                    <a:gd name="T58" fmla="*/ 16 w 736"/>
                    <a:gd name="T59" fmla="*/ 671 h 783"/>
                    <a:gd name="T60" fmla="*/ 32 w 736"/>
                    <a:gd name="T61" fmla="*/ 703 h 783"/>
                    <a:gd name="T62" fmla="*/ 64 w 736"/>
                    <a:gd name="T63" fmla="*/ 735 h 783"/>
                    <a:gd name="T64" fmla="*/ 96 w 736"/>
                    <a:gd name="T65" fmla="*/ 767 h 783"/>
                    <a:gd name="T66" fmla="*/ 128 w 736"/>
                    <a:gd name="T67" fmla="*/ 783 h 783"/>
                    <a:gd name="T68" fmla="*/ 160 w 736"/>
                    <a:gd name="T69" fmla="*/ 783 h 783"/>
                    <a:gd name="T70" fmla="*/ 192 w 736"/>
                    <a:gd name="T71" fmla="*/ 783 h 783"/>
                    <a:gd name="T72" fmla="*/ 240 w 736"/>
                    <a:gd name="T73" fmla="*/ 767 h 783"/>
                    <a:gd name="T74" fmla="*/ 272 w 736"/>
                    <a:gd name="T75" fmla="*/ 767 h 783"/>
                    <a:gd name="T76" fmla="*/ 320 w 736"/>
                    <a:gd name="T77" fmla="*/ 767 h 783"/>
                    <a:gd name="T78" fmla="*/ 352 w 736"/>
                    <a:gd name="T79" fmla="*/ 751 h 783"/>
                    <a:gd name="T80" fmla="*/ 384 w 736"/>
                    <a:gd name="T81" fmla="*/ 735 h 783"/>
                    <a:gd name="T82" fmla="*/ 416 w 736"/>
                    <a:gd name="T83" fmla="*/ 703 h 783"/>
                    <a:gd name="T84" fmla="*/ 448 w 736"/>
                    <a:gd name="T85" fmla="*/ 687 h 783"/>
                    <a:gd name="T86" fmla="*/ 464 w 736"/>
                    <a:gd name="T87" fmla="*/ 655 h 783"/>
                    <a:gd name="T88" fmla="*/ 480 w 736"/>
                    <a:gd name="T89" fmla="*/ 639 h 783"/>
                    <a:gd name="T90" fmla="*/ 496 w 736"/>
                    <a:gd name="T91" fmla="*/ 591 h 783"/>
                    <a:gd name="T92" fmla="*/ 528 w 736"/>
                    <a:gd name="T93" fmla="*/ 559 h 783"/>
                    <a:gd name="T94" fmla="*/ 560 w 736"/>
                    <a:gd name="T95" fmla="*/ 543 h 783"/>
                    <a:gd name="T96" fmla="*/ 576 w 736"/>
                    <a:gd name="T97" fmla="*/ 511 h 783"/>
                    <a:gd name="T98" fmla="*/ 608 w 736"/>
                    <a:gd name="T99" fmla="*/ 495 h 783"/>
                    <a:gd name="T100" fmla="*/ 640 w 736"/>
                    <a:gd name="T101" fmla="*/ 479 h 783"/>
                    <a:gd name="T102" fmla="*/ 672 w 736"/>
                    <a:gd name="T103" fmla="*/ 463 h 783"/>
                    <a:gd name="T104" fmla="*/ 688 w 736"/>
                    <a:gd name="T105" fmla="*/ 431 h 783"/>
                    <a:gd name="T106" fmla="*/ 720 w 736"/>
                    <a:gd name="T107" fmla="*/ 400 h 783"/>
                    <a:gd name="T108" fmla="*/ 720 w 736"/>
                    <a:gd name="T109" fmla="*/ 368 h 783"/>
                    <a:gd name="T110" fmla="*/ 736 w 736"/>
                    <a:gd name="T111" fmla="*/ 336 h 783"/>
                    <a:gd name="T112" fmla="*/ 736 w 736"/>
                    <a:gd name="T113" fmla="*/ 304 h 783"/>
                    <a:gd name="T114" fmla="*/ 736 w 736"/>
                    <a:gd name="T115" fmla="*/ 272 h 783"/>
                    <a:gd name="T116" fmla="*/ 736 w 736"/>
                    <a:gd name="T117" fmla="*/ 240 h 783"/>
                    <a:gd name="T118" fmla="*/ 720 w 736"/>
                    <a:gd name="T119" fmla="*/ 208 h 783"/>
                    <a:gd name="T120" fmla="*/ 704 w 736"/>
                    <a:gd name="T121" fmla="*/ 192 h 783"/>
                    <a:gd name="T122" fmla="*/ 688 w 736"/>
                    <a:gd name="T123" fmla="*/ 160 h 783"/>
                    <a:gd name="T124" fmla="*/ 688 w 736"/>
                    <a:gd name="T125" fmla="*/ 192 h 783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  <a:gd name="T189" fmla="*/ 0 w 736"/>
                    <a:gd name="T190" fmla="*/ 0 h 783"/>
                    <a:gd name="T191" fmla="*/ 736 w 736"/>
                    <a:gd name="T192" fmla="*/ 783 h 783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T189" t="T190" r="T191" b="T192"/>
                  <a:pathLst>
                    <a:path w="736" h="783">
                      <a:moveTo>
                        <a:pt x="688" y="192"/>
                      </a:moveTo>
                      <a:lnTo>
                        <a:pt x="688" y="176"/>
                      </a:lnTo>
                      <a:lnTo>
                        <a:pt x="672" y="160"/>
                      </a:lnTo>
                      <a:lnTo>
                        <a:pt x="656" y="144"/>
                      </a:lnTo>
                      <a:lnTo>
                        <a:pt x="640" y="128"/>
                      </a:lnTo>
                      <a:lnTo>
                        <a:pt x="640" y="112"/>
                      </a:lnTo>
                      <a:lnTo>
                        <a:pt x="608" y="112"/>
                      </a:lnTo>
                      <a:lnTo>
                        <a:pt x="592" y="96"/>
                      </a:lnTo>
                      <a:lnTo>
                        <a:pt x="576" y="80"/>
                      </a:lnTo>
                      <a:lnTo>
                        <a:pt x="560" y="64"/>
                      </a:lnTo>
                      <a:lnTo>
                        <a:pt x="544" y="64"/>
                      </a:lnTo>
                      <a:lnTo>
                        <a:pt x="528" y="48"/>
                      </a:lnTo>
                      <a:lnTo>
                        <a:pt x="496" y="32"/>
                      </a:lnTo>
                      <a:lnTo>
                        <a:pt x="480" y="32"/>
                      </a:lnTo>
                      <a:lnTo>
                        <a:pt x="464" y="16"/>
                      </a:lnTo>
                      <a:lnTo>
                        <a:pt x="448" y="16"/>
                      </a:lnTo>
                      <a:lnTo>
                        <a:pt x="432" y="16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84" y="16"/>
                      </a:lnTo>
                      <a:lnTo>
                        <a:pt x="368" y="16"/>
                      </a:lnTo>
                      <a:lnTo>
                        <a:pt x="352" y="16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288" y="48"/>
                      </a:lnTo>
                      <a:lnTo>
                        <a:pt x="272" y="48"/>
                      </a:lnTo>
                      <a:lnTo>
                        <a:pt x="256" y="64"/>
                      </a:lnTo>
                      <a:lnTo>
                        <a:pt x="240" y="64"/>
                      </a:lnTo>
                      <a:lnTo>
                        <a:pt x="224" y="80"/>
                      </a:lnTo>
                      <a:lnTo>
                        <a:pt x="208" y="96"/>
                      </a:lnTo>
                      <a:lnTo>
                        <a:pt x="192" y="112"/>
                      </a:lnTo>
                      <a:lnTo>
                        <a:pt x="176" y="128"/>
                      </a:lnTo>
                      <a:lnTo>
                        <a:pt x="160" y="144"/>
                      </a:lnTo>
                      <a:lnTo>
                        <a:pt x="160" y="160"/>
                      </a:lnTo>
                      <a:lnTo>
                        <a:pt x="160" y="176"/>
                      </a:lnTo>
                      <a:lnTo>
                        <a:pt x="160" y="192"/>
                      </a:lnTo>
                      <a:lnTo>
                        <a:pt x="144" y="208"/>
                      </a:lnTo>
                      <a:lnTo>
                        <a:pt x="144" y="240"/>
                      </a:lnTo>
                      <a:lnTo>
                        <a:pt x="144" y="256"/>
                      </a:lnTo>
                      <a:lnTo>
                        <a:pt x="144" y="272"/>
                      </a:lnTo>
                      <a:lnTo>
                        <a:pt x="128" y="288"/>
                      </a:lnTo>
                      <a:lnTo>
                        <a:pt x="128" y="304"/>
                      </a:lnTo>
                      <a:lnTo>
                        <a:pt x="112" y="320"/>
                      </a:lnTo>
                      <a:lnTo>
                        <a:pt x="96" y="336"/>
                      </a:lnTo>
                      <a:lnTo>
                        <a:pt x="80" y="352"/>
                      </a:lnTo>
                      <a:lnTo>
                        <a:pt x="64" y="384"/>
                      </a:lnTo>
                      <a:lnTo>
                        <a:pt x="48" y="400"/>
                      </a:lnTo>
                      <a:lnTo>
                        <a:pt x="32" y="431"/>
                      </a:lnTo>
                      <a:lnTo>
                        <a:pt x="16" y="447"/>
                      </a:lnTo>
                      <a:lnTo>
                        <a:pt x="16" y="479"/>
                      </a:lnTo>
                      <a:lnTo>
                        <a:pt x="0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91"/>
                      </a:lnTo>
                      <a:lnTo>
                        <a:pt x="0" y="607"/>
                      </a:lnTo>
                      <a:lnTo>
                        <a:pt x="16" y="623"/>
                      </a:lnTo>
                      <a:lnTo>
                        <a:pt x="16" y="639"/>
                      </a:lnTo>
                      <a:lnTo>
                        <a:pt x="16" y="671"/>
                      </a:lnTo>
                      <a:lnTo>
                        <a:pt x="32" y="687"/>
                      </a:lnTo>
                      <a:lnTo>
                        <a:pt x="32" y="703"/>
                      </a:lnTo>
                      <a:lnTo>
                        <a:pt x="48" y="719"/>
                      </a:lnTo>
                      <a:lnTo>
                        <a:pt x="64" y="735"/>
                      </a:lnTo>
                      <a:lnTo>
                        <a:pt x="80" y="751"/>
                      </a:lnTo>
                      <a:lnTo>
                        <a:pt x="96" y="767"/>
                      </a:lnTo>
                      <a:lnTo>
                        <a:pt x="112" y="783"/>
                      </a:lnTo>
                      <a:lnTo>
                        <a:pt x="128" y="783"/>
                      </a:lnTo>
                      <a:lnTo>
                        <a:pt x="144" y="783"/>
                      </a:lnTo>
                      <a:lnTo>
                        <a:pt x="160" y="783"/>
                      </a:lnTo>
                      <a:lnTo>
                        <a:pt x="176" y="783"/>
                      </a:lnTo>
                      <a:lnTo>
                        <a:pt x="192" y="783"/>
                      </a:lnTo>
                      <a:lnTo>
                        <a:pt x="224" y="783"/>
                      </a:lnTo>
                      <a:lnTo>
                        <a:pt x="240" y="767"/>
                      </a:lnTo>
                      <a:lnTo>
                        <a:pt x="256" y="767"/>
                      </a:lnTo>
                      <a:lnTo>
                        <a:pt x="272" y="767"/>
                      </a:lnTo>
                      <a:lnTo>
                        <a:pt x="288" y="767"/>
                      </a:lnTo>
                      <a:lnTo>
                        <a:pt x="320" y="767"/>
                      </a:lnTo>
                      <a:lnTo>
                        <a:pt x="336" y="751"/>
                      </a:lnTo>
                      <a:lnTo>
                        <a:pt x="352" y="751"/>
                      </a:lnTo>
                      <a:lnTo>
                        <a:pt x="368" y="751"/>
                      </a:lnTo>
                      <a:lnTo>
                        <a:pt x="384" y="735"/>
                      </a:lnTo>
                      <a:lnTo>
                        <a:pt x="400" y="719"/>
                      </a:lnTo>
                      <a:lnTo>
                        <a:pt x="416" y="703"/>
                      </a:lnTo>
                      <a:lnTo>
                        <a:pt x="432" y="703"/>
                      </a:lnTo>
                      <a:lnTo>
                        <a:pt x="448" y="687"/>
                      </a:lnTo>
                      <a:lnTo>
                        <a:pt x="448" y="671"/>
                      </a:lnTo>
                      <a:lnTo>
                        <a:pt x="464" y="655"/>
                      </a:lnTo>
                      <a:lnTo>
                        <a:pt x="464" y="639"/>
                      </a:lnTo>
                      <a:lnTo>
                        <a:pt x="480" y="639"/>
                      </a:lnTo>
                      <a:lnTo>
                        <a:pt x="480" y="623"/>
                      </a:lnTo>
                      <a:lnTo>
                        <a:pt x="496" y="591"/>
                      </a:lnTo>
                      <a:lnTo>
                        <a:pt x="512" y="575"/>
                      </a:lnTo>
                      <a:lnTo>
                        <a:pt x="528" y="559"/>
                      </a:lnTo>
                      <a:lnTo>
                        <a:pt x="544" y="543"/>
                      </a:lnTo>
                      <a:lnTo>
                        <a:pt x="560" y="543"/>
                      </a:lnTo>
                      <a:lnTo>
                        <a:pt x="576" y="527"/>
                      </a:lnTo>
                      <a:lnTo>
                        <a:pt x="576" y="511"/>
                      </a:lnTo>
                      <a:lnTo>
                        <a:pt x="592" y="511"/>
                      </a:lnTo>
                      <a:lnTo>
                        <a:pt x="608" y="495"/>
                      </a:lnTo>
                      <a:lnTo>
                        <a:pt x="624" y="495"/>
                      </a:lnTo>
                      <a:lnTo>
                        <a:pt x="640" y="479"/>
                      </a:lnTo>
                      <a:lnTo>
                        <a:pt x="656" y="463"/>
                      </a:lnTo>
                      <a:lnTo>
                        <a:pt x="672" y="463"/>
                      </a:lnTo>
                      <a:lnTo>
                        <a:pt x="688" y="447"/>
                      </a:lnTo>
                      <a:lnTo>
                        <a:pt x="688" y="431"/>
                      </a:lnTo>
                      <a:lnTo>
                        <a:pt x="704" y="415"/>
                      </a:lnTo>
                      <a:lnTo>
                        <a:pt x="720" y="400"/>
                      </a:lnTo>
                      <a:lnTo>
                        <a:pt x="720" y="384"/>
                      </a:lnTo>
                      <a:lnTo>
                        <a:pt x="720" y="368"/>
                      </a:lnTo>
                      <a:lnTo>
                        <a:pt x="720" y="352"/>
                      </a:lnTo>
                      <a:lnTo>
                        <a:pt x="736" y="336"/>
                      </a:lnTo>
                      <a:lnTo>
                        <a:pt x="736" y="320"/>
                      </a:lnTo>
                      <a:lnTo>
                        <a:pt x="736" y="304"/>
                      </a:lnTo>
                      <a:lnTo>
                        <a:pt x="736" y="288"/>
                      </a:lnTo>
                      <a:lnTo>
                        <a:pt x="736" y="272"/>
                      </a:lnTo>
                      <a:lnTo>
                        <a:pt x="736" y="256"/>
                      </a:lnTo>
                      <a:lnTo>
                        <a:pt x="736" y="240"/>
                      </a:lnTo>
                      <a:lnTo>
                        <a:pt x="720" y="224"/>
                      </a:lnTo>
                      <a:lnTo>
                        <a:pt x="720" y="208"/>
                      </a:lnTo>
                      <a:lnTo>
                        <a:pt x="704" y="208"/>
                      </a:lnTo>
                      <a:lnTo>
                        <a:pt x="704" y="192"/>
                      </a:lnTo>
                      <a:lnTo>
                        <a:pt x="688" y="176"/>
                      </a:lnTo>
                      <a:lnTo>
                        <a:pt x="688" y="160"/>
                      </a:lnTo>
                      <a:lnTo>
                        <a:pt x="672" y="160"/>
                      </a:lnTo>
                      <a:lnTo>
                        <a:pt x="688" y="192"/>
                      </a:lnTo>
                      <a:close/>
                    </a:path>
                  </a:pathLst>
                </a:custGeom>
                <a:solidFill>
                  <a:srgbClr val="306376">
                    <a:alpha val="5882"/>
                  </a:srgbClr>
                </a:solidFill>
                <a:ln w="12700">
                  <a:solidFill>
                    <a:srgbClr val="30637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4" name="Freeform 77"/>
                <p:cNvSpPr>
                  <a:spLocks noChangeAspect="1"/>
                </p:cNvSpPr>
                <p:nvPr/>
              </p:nvSpPr>
              <p:spPr bwMode="auto">
                <a:xfrm>
                  <a:off x="1408" y="2304"/>
                  <a:ext cx="736" cy="783"/>
                </a:xfrm>
                <a:custGeom>
                  <a:avLst/>
                  <a:gdLst>
                    <a:gd name="T0" fmla="*/ 656 w 736"/>
                    <a:gd name="T1" fmla="*/ 144 h 783"/>
                    <a:gd name="T2" fmla="*/ 640 w 736"/>
                    <a:gd name="T3" fmla="*/ 112 h 783"/>
                    <a:gd name="T4" fmla="*/ 576 w 736"/>
                    <a:gd name="T5" fmla="*/ 80 h 783"/>
                    <a:gd name="T6" fmla="*/ 528 w 736"/>
                    <a:gd name="T7" fmla="*/ 48 h 783"/>
                    <a:gd name="T8" fmla="*/ 480 w 736"/>
                    <a:gd name="T9" fmla="*/ 32 h 783"/>
                    <a:gd name="T10" fmla="*/ 432 w 736"/>
                    <a:gd name="T11" fmla="*/ 16 h 783"/>
                    <a:gd name="T12" fmla="*/ 400 w 736"/>
                    <a:gd name="T13" fmla="*/ 0 h 783"/>
                    <a:gd name="T14" fmla="*/ 368 w 736"/>
                    <a:gd name="T15" fmla="*/ 16 h 783"/>
                    <a:gd name="T16" fmla="*/ 304 w 736"/>
                    <a:gd name="T17" fmla="*/ 32 h 783"/>
                    <a:gd name="T18" fmla="*/ 256 w 736"/>
                    <a:gd name="T19" fmla="*/ 64 h 783"/>
                    <a:gd name="T20" fmla="*/ 224 w 736"/>
                    <a:gd name="T21" fmla="*/ 80 h 783"/>
                    <a:gd name="T22" fmla="*/ 192 w 736"/>
                    <a:gd name="T23" fmla="*/ 112 h 783"/>
                    <a:gd name="T24" fmla="*/ 160 w 736"/>
                    <a:gd name="T25" fmla="*/ 160 h 783"/>
                    <a:gd name="T26" fmla="*/ 160 w 736"/>
                    <a:gd name="T27" fmla="*/ 192 h 783"/>
                    <a:gd name="T28" fmla="*/ 144 w 736"/>
                    <a:gd name="T29" fmla="*/ 256 h 783"/>
                    <a:gd name="T30" fmla="*/ 128 w 736"/>
                    <a:gd name="T31" fmla="*/ 304 h 783"/>
                    <a:gd name="T32" fmla="*/ 96 w 736"/>
                    <a:gd name="T33" fmla="*/ 336 h 783"/>
                    <a:gd name="T34" fmla="*/ 48 w 736"/>
                    <a:gd name="T35" fmla="*/ 400 h 783"/>
                    <a:gd name="T36" fmla="*/ 16 w 736"/>
                    <a:gd name="T37" fmla="*/ 479 h 783"/>
                    <a:gd name="T38" fmla="*/ 0 w 736"/>
                    <a:gd name="T39" fmla="*/ 511 h 783"/>
                    <a:gd name="T40" fmla="*/ 0 w 736"/>
                    <a:gd name="T41" fmla="*/ 591 h 783"/>
                    <a:gd name="T42" fmla="*/ 16 w 736"/>
                    <a:gd name="T43" fmla="*/ 639 h 783"/>
                    <a:gd name="T44" fmla="*/ 32 w 736"/>
                    <a:gd name="T45" fmla="*/ 687 h 783"/>
                    <a:gd name="T46" fmla="*/ 64 w 736"/>
                    <a:gd name="T47" fmla="*/ 735 h 783"/>
                    <a:gd name="T48" fmla="*/ 112 w 736"/>
                    <a:gd name="T49" fmla="*/ 783 h 783"/>
                    <a:gd name="T50" fmla="*/ 144 w 736"/>
                    <a:gd name="T51" fmla="*/ 783 h 783"/>
                    <a:gd name="T52" fmla="*/ 192 w 736"/>
                    <a:gd name="T53" fmla="*/ 783 h 783"/>
                    <a:gd name="T54" fmla="*/ 256 w 736"/>
                    <a:gd name="T55" fmla="*/ 767 h 783"/>
                    <a:gd name="T56" fmla="*/ 288 w 736"/>
                    <a:gd name="T57" fmla="*/ 767 h 783"/>
                    <a:gd name="T58" fmla="*/ 352 w 736"/>
                    <a:gd name="T59" fmla="*/ 751 h 783"/>
                    <a:gd name="T60" fmla="*/ 384 w 736"/>
                    <a:gd name="T61" fmla="*/ 735 h 783"/>
                    <a:gd name="T62" fmla="*/ 416 w 736"/>
                    <a:gd name="T63" fmla="*/ 703 h 783"/>
                    <a:gd name="T64" fmla="*/ 448 w 736"/>
                    <a:gd name="T65" fmla="*/ 671 h 783"/>
                    <a:gd name="T66" fmla="*/ 480 w 736"/>
                    <a:gd name="T67" fmla="*/ 639 h 783"/>
                    <a:gd name="T68" fmla="*/ 496 w 736"/>
                    <a:gd name="T69" fmla="*/ 591 h 783"/>
                    <a:gd name="T70" fmla="*/ 544 w 736"/>
                    <a:gd name="T71" fmla="*/ 543 h 783"/>
                    <a:gd name="T72" fmla="*/ 576 w 736"/>
                    <a:gd name="T73" fmla="*/ 511 h 783"/>
                    <a:gd name="T74" fmla="*/ 608 w 736"/>
                    <a:gd name="T75" fmla="*/ 495 h 783"/>
                    <a:gd name="T76" fmla="*/ 656 w 736"/>
                    <a:gd name="T77" fmla="*/ 463 h 783"/>
                    <a:gd name="T78" fmla="*/ 688 w 736"/>
                    <a:gd name="T79" fmla="*/ 431 h 783"/>
                    <a:gd name="T80" fmla="*/ 720 w 736"/>
                    <a:gd name="T81" fmla="*/ 400 h 783"/>
                    <a:gd name="T82" fmla="*/ 720 w 736"/>
                    <a:gd name="T83" fmla="*/ 352 h 783"/>
                    <a:gd name="T84" fmla="*/ 736 w 736"/>
                    <a:gd name="T85" fmla="*/ 320 h 783"/>
                    <a:gd name="T86" fmla="*/ 736 w 736"/>
                    <a:gd name="T87" fmla="*/ 288 h 783"/>
                    <a:gd name="T88" fmla="*/ 736 w 736"/>
                    <a:gd name="T89" fmla="*/ 256 h 783"/>
                    <a:gd name="T90" fmla="*/ 720 w 736"/>
                    <a:gd name="T91" fmla="*/ 208 h 783"/>
                    <a:gd name="T92" fmla="*/ 704 w 736"/>
                    <a:gd name="T93" fmla="*/ 192 h 783"/>
                    <a:gd name="T94" fmla="*/ 688 w 736"/>
                    <a:gd name="T95" fmla="*/ 160 h 78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736"/>
                    <a:gd name="T145" fmla="*/ 0 h 783"/>
                    <a:gd name="T146" fmla="*/ 736 w 736"/>
                    <a:gd name="T147" fmla="*/ 783 h 78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736" h="783">
                      <a:moveTo>
                        <a:pt x="688" y="176"/>
                      </a:moveTo>
                      <a:lnTo>
                        <a:pt x="688" y="176"/>
                      </a:lnTo>
                      <a:lnTo>
                        <a:pt x="672" y="160"/>
                      </a:lnTo>
                      <a:lnTo>
                        <a:pt x="656" y="144"/>
                      </a:lnTo>
                      <a:lnTo>
                        <a:pt x="640" y="128"/>
                      </a:lnTo>
                      <a:lnTo>
                        <a:pt x="640" y="112"/>
                      </a:lnTo>
                      <a:lnTo>
                        <a:pt x="608" y="112"/>
                      </a:lnTo>
                      <a:lnTo>
                        <a:pt x="592" y="96"/>
                      </a:lnTo>
                      <a:lnTo>
                        <a:pt x="576" y="80"/>
                      </a:lnTo>
                      <a:lnTo>
                        <a:pt x="560" y="64"/>
                      </a:lnTo>
                      <a:lnTo>
                        <a:pt x="544" y="64"/>
                      </a:lnTo>
                      <a:lnTo>
                        <a:pt x="528" y="48"/>
                      </a:lnTo>
                      <a:lnTo>
                        <a:pt x="496" y="32"/>
                      </a:lnTo>
                      <a:lnTo>
                        <a:pt x="480" y="32"/>
                      </a:lnTo>
                      <a:lnTo>
                        <a:pt x="464" y="16"/>
                      </a:lnTo>
                      <a:lnTo>
                        <a:pt x="448" y="16"/>
                      </a:lnTo>
                      <a:lnTo>
                        <a:pt x="432" y="16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84" y="16"/>
                      </a:lnTo>
                      <a:lnTo>
                        <a:pt x="368" y="16"/>
                      </a:lnTo>
                      <a:lnTo>
                        <a:pt x="352" y="16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288" y="48"/>
                      </a:lnTo>
                      <a:lnTo>
                        <a:pt x="272" y="48"/>
                      </a:lnTo>
                      <a:lnTo>
                        <a:pt x="256" y="64"/>
                      </a:lnTo>
                      <a:lnTo>
                        <a:pt x="240" y="64"/>
                      </a:lnTo>
                      <a:lnTo>
                        <a:pt x="224" y="80"/>
                      </a:lnTo>
                      <a:lnTo>
                        <a:pt x="208" y="96"/>
                      </a:lnTo>
                      <a:lnTo>
                        <a:pt x="192" y="112"/>
                      </a:lnTo>
                      <a:lnTo>
                        <a:pt x="176" y="128"/>
                      </a:lnTo>
                      <a:lnTo>
                        <a:pt x="160" y="144"/>
                      </a:lnTo>
                      <a:lnTo>
                        <a:pt x="160" y="160"/>
                      </a:lnTo>
                      <a:lnTo>
                        <a:pt x="160" y="176"/>
                      </a:lnTo>
                      <a:lnTo>
                        <a:pt x="160" y="192"/>
                      </a:lnTo>
                      <a:lnTo>
                        <a:pt x="144" y="208"/>
                      </a:lnTo>
                      <a:lnTo>
                        <a:pt x="144" y="240"/>
                      </a:lnTo>
                      <a:lnTo>
                        <a:pt x="144" y="256"/>
                      </a:lnTo>
                      <a:lnTo>
                        <a:pt x="144" y="272"/>
                      </a:lnTo>
                      <a:lnTo>
                        <a:pt x="128" y="288"/>
                      </a:lnTo>
                      <a:lnTo>
                        <a:pt x="128" y="304"/>
                      </a:lnTo>
                      <a:lnTo>
                        <a:pt x="112" y="320"/>
                      </a:lnTo>
                      <a:lnTo>
                        <a:pt x="96" y="336"/>
                      </a:lnTo>
                      <a:lnTo>
                        <a:pt x="80" y="352"/>
                      </a:lnTo>
                      <a:lnTo>
                        <a:pt x="64" y="384"/>
                      </a:lnTo>
                      <a:lnTo>
                        <a:pt x="48" y="400"/>
                      </a:lnTo>
                      <a:lnTo>
                        <a:pt x="32" y="431"/>
                      </a:lnTo>
                      <a:lnTo>
                        <a:pt x="16" y="447"/>
                      </a:lnTo>
                      <a:lnTo>
                        <a:pt x="16" y="479"/>
                      </a:lnTo>
                      <a:lnTo>
                        <a:pt x="0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91"/>
                      </a:lnTo>
                      <a:lnTo>
                        <a:pt x="0" y="607"/>
                      </a:lnTo>
                      <a:lnTo>
                        <a:pt x="16" y="623"/>
                      </a:lnTo>
                      <a:lnTo>
                        <a:pt x="16" y="639"/>
                      </a:lnTo>
                      <a:lnTo>
                        <a:pt x="16" y="671"/>
                      </a:lnTo>
                      <a:lnTo>
                        <a:pt x="32" y="687"/>
                      </a:lnTo>
                      <a:lnTo>
                        <a:pt x="32" y="703"/>
                      </a:lnTo>
                      <a:lnTo>
                        <a:pt x="48" y="719"/>
                      </a:lnTo>
                      <a:lnTo>
                        <a:pt x="64" y="735"/>
                      </a:lnTo>
                      <a:lnTo>
                        <a:pt x="80" y="751"/>
                      </a:lnTo>
                      <a:lnTo>
                        <a:pt x="96" y="767"/>
                      </a:lnTo>
                      <a:lnTo>
                        <a:pt x="112" y="783"/>
                      </a:lnTo>
                      <a:lnTo>
                        <a:pt x="128" y="783"/>
                      </a:lnTo>
                      <a:lnTo>
                        <a:pt x="144" y="783"/>
                      </a:lnTo>
                      <a:lnTo>
                        <a:pt x="160" y="783"/>
                      </a:lnTo>
                      <a:lnTo>
                        <a:pt x="176" y="783"/>
                      </a:lnTo>
                      <a:lnTo>
                        <a:pt x="192" y="783"/>
                      </a:lnTo>
                      <a:lnTo>
                        <a:pt x="224" y="783"/>
                      </a:lnTo>
                      <a:lnTo>
                        <a:pt x="240" y="767"/>
                      </a:lnTo>
                      <a:lnTo>
                        <a:pt x="256" y="767"/>
                      </a:lnTo>
                      <a:lnTo>
                        <a:pt x="272" y="767"/>
                      </a:lnTo>
                      <a:lnTo>
                        <a:pt x="288" y="767"/>
                      </a:lnTo>
                      <a:lnTo>
                        <a:pt x="320" y="767"/>
                      </a:lnTo>
                      <a:lnTo>
                        <a:pt x="336" y="751"/>
                      </a:lnTo>
                      <a:lnTo>
                        <a:pt x="352" y="751"/>
                      </a:lnTo>
                      <a:lnTo>
                        <a:pt x="368" y="751"/>
                      </a:lnTo>
                      <a:lnTo>
                        <a:pt x="384" y="735"/>
                      </a:lnTo>
                      <a:lnTo>
                        <a:pt x="400" y="719"/>
                      </a:lnTo>
                      <a:lnTo>
                        <a:pt x="416" y="703"/>
                      </a:lnTo>
                      <a:lnTo>
                        <a:pt x="432" y="703"/>
                      </a:lnTo>
                      <a:lnTo>
                        <a:pt x="448" y="687"/>
                      </a:lnTo>
                      <a:lnTo>
                        <a:pt x="448" y="671"/>
                      </a:lnTo>
                      <a:lnTo>
                        <a:pt x="464" y="655"/>
                      </a:lnTo>
                      <a:lnTo>
                        <a:pt x="464" y="639"/>
                      </a:lnTo>
                      <a:lnTo>
                        <a:pt x="480" y="639"/>
                      </a:lnTo>
                      <a:lnTo>
                        <a:pt x="480" y="623"/>
                      </a:lnTo>
                      <a:lnTo>
                        <a:pt x="496" y="591"/>
                      </a:lnTo>
                      <a:lnTo>
                        <a:pt x="512" y="575"/>
                      </a:lnTo>
                      <a:lnTo>
                        <a:pt x="528" y="559"/>
                      </a:lnTo>
                      <a:lnTo>
                        <a:pt x="544" y="543"/>
                      </a:lnTo>
                      <a:lnTo>
                        <a:pt x="560" y="543"/>
                      </a:lnTo>
                      <a:lnTo>
                        <a:pt x="576" y="527"/>
                      </a:lnTo>
                      <a:lnTo>
                        <a:pt x="576" y="511"/>
                      </a:lnTo>
                      <a:lnTo>
                        <a:pt x="592" y="511"/>
                      </a:lnTo>
                      <a:lnTo>
                        <a:pt x="608" y="495"/>
                      </a:lnTo>
                      <a:lnTo>
                        <a:pt x="624" y="495"/>
                      </a:lnTo>
                      <a:lnTo>
                        <a:pt x="640" y="479"/>
                      </a:lnTo>
                      <a:lnTo>
                        <a:pt x="656" y="463"/>
                      </a:lnTo>
                      <a:lnTo>
                        <a:pt x="672" y="463"/>
                      </a:lnTo>
                      <a:lnTo>
                        <a:pt x="688" y="447"/>
                      </a:lnTo>
                      <a:lnTo>
                        <a:pt x="688" y="431"/>
                      </a:lnTo>
                      <a:lnTo>
                        <a:pt x="704" y="415"/>
                      </a:lnTo>
                      <a:lnTo>
                        <a:pt x="720" y="400"/>
                      </a:lnTo>
                      <a:lnTo>
                        <a:pt x="720" y="384"/>
                      </a:lnTo>
                      <a:lnTo>
                        <a:pt x="720" y="368"/>
                      </a:lnTo>
                      <a:lnTo>
                        <a:pt x="720" y="352"/>
                      </a:lnTo>
                      <a:lnTo>
                        <a:pt x="736" y="336"/>
                      </a:lnTo>
                      <a:lnTo>
                        <a:pt x="736" y="320"/>
                      </a:lnTo>
                      <a:lnTo>
                        <a:pt x="736" y="304"/>
                      </a:lnTo>
                      <a:lnTo>
                        <a:pt x="736" y="288"/>
                      </a:lnTo>
                      <a:lnTo>
                        <a:pt x="736" y="272"/>
                      </a:lnTo>
                      <a:lnTo>
                        <a:pt x="736" y="256"/>
                      </a:lnTo>
                      <a:lnTo>
                        <a:pt x="736" y="240"/>
                      </a:lnTo>
                      <a:lnTo>
                        <a:pt x="720" y="224"/>
                      </a:lnTo>
                      <a:lnTo>
                        <a:pt x="720" y="208"/>
                      </a:lnTo>
                      <a:lnTo>
                        <a:pt x="704" y="208"/>
                      </a:lnTo>
                      <a:lnTo>
                        <a:pt x="704" y="192"/>
                      </a:lnTo>
                      <a:lnTo>
                        <a:pt x="688" y="176"/>
                      </a:lnTo>
                      <a:lnTo>
                        <a:pt x="688" y="160"/>
                      </a:lnTo>
                      <a:lnTo>
                        <a:pt x="672" y="160"/>
                      </a:lnTo>
                    </a:path>
                  </a:pathLst>
                </a:custGeom>
                <a:noFill/>
                <a:ln w="12700">
                  <a:solidFill>
                    <a:srgbClr val="30637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5" name="Freeform 78"/>
                <p:cNvSpPr>
                  <a:spLocks noChangeAspect="1"/>
                </p:cNvSpPr>
                <p:nvPr/>
              </p:nvSpPr>
              <p:spPr bwMode="auto">
                <a:xfrm>
                  <a:off x="1424" y="2336"/>
                  <a:ext cx="704" cy="735"/>
                </a:xfrm>
                <a:custGeom>
                  <a:avLst/>
                  <a:gdLst>
                    <a:gd name="T0" fmla="*/ 656 w 704"/>
                    <a:gd name="T1" fmla="*/ 144 h 735"/>
                    <a:gd name="T2" fmla="*/ 624 w 704"/>
                    <a:gd name="T3" fmla="*/ 128 h 735"/>
                    <a:gd name="T4" fmla="*/ 608 w 704"/>
                    <a:gd name="T5" fmla="*/ 96 h 735"/>
                    <a:gd name="T6" fmla="*/ 576 w 704"/>
                    <a:gd name="T7" fmla="*/ 80 h 735"/>
                    <a:gd name="T8" fmla="*/ 544 w 704"/>
                    <a:gd name="T9" fmla="*/ 48 h 735"/>
                    <a:gd name="T10" fmla="*/ 496 w 704"/>
                    <a:gd name="T11" fmla="*/ 32 h 735"/>
                    <a:gd name="T12" fmla="*/ 464 w 704"/>
                    <a:gd name="T13" fmla="*/ 16 h 735"/>
                    <a:gd name="T14" fmla="*/ 432 w 704"/>
                    <a:gd name="T15" fmla="*/ 0 h 735"/>
                    <a:gd name="T16" fmla="*/ 400 w 704"/>
                    <a:gd name="T17" fmla="*/ 0 h 735"/>
                    <a:gd name="T18" fmla="*/ 368 w 704"/>
                    <a:gd name="T19" fmla="*/ 0 h 735"/>
                    <a:gd name="T20" fmla="*/ 336 w 704"/>
                    <a:gd name="T21" fmla="*/ 16 h 735"/>
                    <a:gd name="T22" fmla="*/ 304 w 704"/>
                    <a:gd name="T23" fmla="*/ 16 h 735"/>
                    <a:gd name="T24" fmla="*/ 272 w 704"/>
                    <a:gd name="T25" fmla="*/ 32 h 735"/>
                    <a:gd name="T26" fmla="*/ 240 w 704"/>
                    <a:gd name="T27" fmla="*/ 48 h 735"/>
                    <a:gd name="T28" fmla="*/ 208 w 704"/>
                    <a:gd name="T29" fmla="*/ 80 h 735"/>
                    <a:gd name="T30" fmla="*/ 176 w 704"/>
                    <a:gd name="T31" fmla="*/ 96 h 735"/>
                    <a:gd name="T32" fmla="*/ 160 w 704"/>
                    <a:gd name="T33" fmla="*/ 128 h 735"/>
                    <a:gd name="T34" fmla="*/ 160 w 704"/>
                    <a:gd name="T35" fmla="*/ 160 h 735"/>
                    <a:gd name="T36" fmla="*/ 144 w 704"/>
                    <a:gd name="T37" fmla="*/ 192 h 735"/>
                    <a:gd name="T38" fmla="*/ 144 w 704"/>
                    <a:gd name="T39" fmla="*/ 224 h 735"/>
                    <a:gd name="T40" fmla="*/ 128 w 704"/>
                    <a:gd name="T41" fmla="*/ 256 h 735"/>
                    <a:gd name="T42" fmla="*/ 112 w 704"/>
                    <a:gd name="T43" fmla="*/ 288 h 735"/>
                    <a:gd name="T44" fmla="*/ 80 w 704"/>
                    <a:gd name="T45" fmla="*/ 320 h 735"/>
                    <a:gd name="T46" fmla="*/ 48 w 704"/>
                    <a:gd name="T47" fmla="*/ 368 h 735"/>
                    <a:gd name="T48" fmla="*/ 16 w 704"/>
                    <a:gd name="T49" fmla="*/ 415 h 735"/>
                    <a:gd name="T50" fmla="*/ 16 w 704"/>
                    <a:gd name="T51" fmla="*/ 463 h 735"/>
                    <a:gd name="T52" fmla="*/ 0 w 704"/>
                    <a:gd name="T53" fmla="*/ 495 h 735"/>
                    <a:gd name="T54" fmla="*/ 0 w 704"/>
                    <a:gd name="T55" fmla="*/ 543 h 735"/>
                    <a:gd name="T56" fmla="*/ 16 w 704"/>
                    <a:gd name="T57" fmla="*/ 591 h 735"/>
                    <a:gd name="T58" fmla="*/ 32 w 704"/>
                    <a:gd name="T59" fmla="*/ 623 h 735"/>
                    <a:gd name="T60" fmla="*/ 48 w 704"/>
                    <a:gd name="T61" fmla="*/ 655 h 735"/>
                    <a:gd name="T62" fmla="*/ 64 w 704"/>
                    <a:gd name="T63" fmla="*/ 687 h 735"/>
                    <a:gd name="T64" fmla="*/ 96 w 704"/>
                    <a:gd name="T65" fmla="*/ 719 h 735"/>
                    <a:gd name="T66" fmla="*/ 128 w 704"/>
                    <a:gd name="T67" fmla="*/ 735 h 735"/>
                    <a:gd name="T68" fmla="*/ 160 w 704"/>
                    <a:gd name="T69" fmla="*/ 735 h 735"/>
                    <a:gd name="T70" fmla="*/ 192 w 704"/>
                    <a:gd name="T71" fmla="*/ 735 h 735"/>
                    <a:gd name="T72" fmla="*/ 224 w 704"/>
                    <a:gd name="T73" fmla="*/ 719 h 735"/>
                    <a:gd name="T74" fmla="*/ 272 w 704"/>
                    <a:gd name="T75" fmla="*/ 719 h 735"/>
                    <a:gd name="T76" fmla="*/ 304 w 704"/>
                    <a:gd name="T77" fmla="*/ 703 h 735"/>
                    <a:gd name="T78" fmla="*/ 336 w 704"/>
                    <a:gd name="T79" fmla="*/ 703 h 735"/>
                    <a:gd name="T80" fmla="*/ 368 w 704"/>
                    <a:gd name="T81" fmla="*/ 687 h 735"/>
                    <a:gd name="T82" fmla="*/ 400 w 704"/>
                    <a:gd name="T83" fmla="*/ 655 h 735"/>
                    <a:gd name="T84" fmla="*/ 432 w 704"/>
                    <a:gd name="T85" fmla="*/ 639 h 735"/>
                    <a:gd name="T86" fmla="*/ 432 w 704"/>
                    <a:gd name="T87" fmla="*/ 607 h 735"/>
                    <a:gd name="T88" fmla="*/ 448 w 704"/>
                    <a:gd name="T89" fmla="*/ 591 h 735"/>
                    <a:gd name="T90" fmla="*/ 480 w 704"/>
                    <a:gd name="T91" fmla="*/ 559 h 735"/>
                    <a:gd name="T92" fmla="*/ 512 w 704"/>
                    <a:gd name="T93" fmla="*/ 527 h 735"/>
                    <a:gd name="T94" fmla="*/ 528 w 704"/>
                    <a:gd name="T95" fmla="*/ 495 h 735"/>
                    <a:gd name="T96" fmla="*/ 560 w 704"/>
                    <a:gd name="T97" fmla="*/ 479 h 735"/>
                    <a:gd name="T98" fmla="*/ 576 w 704"/>
                    <a:gd name="T99" fmla="*/ 463 h 735"/>
                    <a:gd name="T100" fmla="*/ 608 w 704"/>
                    <a:gd name="T101" fmla="*/ 447 h 735"/>
                    <a:gd name="T102" fmla="*/ 640 w 704"/>
                    <a:gd name="T103" fmla="*/ 431 h 735"/>
                    <a:gd name="T104" fmla="*/ 656 w 704"/>
                    <a:gd name="T105" fmla="*/ 399 h 735"/>
                    <a:gd name="T106" fmla="*/ 672 w 704"/>
                    <a:gd name="T107" fmla="*/ 368 h 735"/>
                    <a:gd name="T108" fmla="*/ 688 w 704"/>
                    <a:gd name="T109" fmla="*/ 336 h 735"/>
                    <a:gd name="T110" fmla="*/ 704 w 704"/>
                    <a:gd name="T111" fmla="*/ 304 h 735"/>
                    <a:gd name="T112" fmla="*/ 704 w 704"/>
                    <a:gd name="T113" fmla="*/ 272 h 735"/>
                    <a:gd name="T114" fmla="*/ 704 w 704"/>
                    <a:gd name="T115" fmla="*/ 240 h 735"/>
                    <a:gd name="T116" fmla="*/ 688 w 704"/>
                    <a:gd name="T117" fmla="*/ 208 h 735"/>
                    <a:gd name="T118" fmla="*/ 672 w 704"/>
                    <a:gd name="T119" fmla="*/ 176 h 735"/>
                    <a:gd name="T120" fmla="*/ 656 w 704"/>
                    <a:gd name="T121" fmla="*/ 144 h 735"/>
                    <a:gd name="T122" fmla="*/ 656 w 704"/>
                    <a:gd name="T123" fmla="*/ 160 h 735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704"/>
                    <a:gd name="T187" fmla="*/ 0 h 735"/>
                    <a:gd name="T188" fmla="*/ 704 w 704"/>
                    <a:gd name="T189" fmla="*/ 735 h 735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704" h="735">
                      <a:moveTo>
                        <a:pt x="656" y="160"/>
                      </a:moveTo>
                      <a:lnTo>
                        <a:pt x="656" y="144"/>
                      </a:lnTo>
                      <a:lnTo>
                        <a:pt x="640" y="144"/>
                      </a:lnTo>
                      <a:lnTo>
                        <a:pt x="624" y="128"/>
                      </a:lnTo>
                      <a:lnTo>
                        <a:pt x="624" y="112"/>
                      </a:lnTo>
                      <a:lnTo>
                        <a:pt x="608" y="96"/>
                      </a:lnTo>
                      <a:lnTo>
                        <a:pt x="592" y="96"/>
                      </a:lnTo>
                      <a:lnTo>
                        <a:pt x="576" y="80"/>
                      </a:lnTo>
                      <a:lnTo>
                        <a:pt x="560" y="64"/>
                      </a:lnTo>
                      <a:lnTo>
                        <a:pt x="544" y="48"/>
                      </a:lnTo>
                      <a:lnTo>
                        <a:pt x="512" y="48"/>
                      </a:lnTo>
                      <a:lnTo>
                        <a:pt x="496" y="32"/>
                      </a:lnTo>
                      <a:lnTo>
                        <a:pt x="480" y="16"/>
                      </a:lnTo>
                      <a:lnTo>
                        <a:pt x="464" y="16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16"/>
                      </a:lnTo>
                      <a:lnTo>
                        <a:pt x="320" y="16"/>
                      </a:lnTo>
                      <a:lnTo>
                        <a:pt x="304" y="16"/>
                      </a:lnTo>
                      <a:lnTo>
                        <a:pt x="288" y="32"/>
                      </a:lnTo>
                      <a:lnTo>
                        <a:pt x="272" y="32"/>
                      </a:lnTo>
                      <a:lnTo>
                        <a:pt x="256" y="48"/>
                      </a:lnTo>
                      <a:lnTo>
                        <a:pt x="240" y="48"/>
                      </a:lnTo>
                      <a:lnTo>
                        <a:pt x="224" y="64"/>
                      </a:lnTo>
                      <a:lnTo>
                        <a:pt x="208" y="80"/>
                      </a:lnTo>
                      <a:lnTo>
                        <a:pt x="192" y="96"/>
                      </a:lnTo>
                      <a:lnTo>
                        <a:pt x="176" y="96"/>
                      </a:lnTo>
                      <a:lnTo>
                        <a:pt x="176" y="112"/>
                      </a:lnTo>
                      <a:lnTo>
                        <a:pt x="160" y="128"/>
                      </a:lnTo>
                      <a:lnTo>
                        <a:pt x="160" y="144"/>
                      </a:lnTo>
                      <a:lnTo>
                        <a:pt x="160" y="160"/>
                      </a:lnTo>
                      <a:lnTo>
                        <a:pt x="144" y="176"/>
                      </a:lnTo>
                      <a:lnTo>
                        <a:pt x="144" y="192"/>
                      </a:lnTo>
                      <a:lnTo>
                        <a:pt x="144" y="208"/>
                      </a:lnTo>
                      <a:lnTo>
                        <a:pt x="144" y="224"/>
                      </a:lnTo>
                      <a:lnTo>
                        <a:pt x="128" y="240"/>
                      </a:lnTo>
                      <a:lnTo>
                        <a:pt x="128" y="256"/>
                      </a:lnTo>
                      <a:lnTo>
                        <a:pt x="112" y="272"/>
                      </a:lnTo>
                      <a:lnTo>
                        <a:pt x="112" y="288"/>
                      </a:lnTo>
                      <a:lnTo>
                        <a:pt x="96" y="304"/>
                      </a:lnTo>
                      <a:lnTo>
                        <a:pt x="80" y="320"/>
                      </a:lnTo>
                      <a:lnTo>
                        <a:pt x="64" y="352"/>
                      </a:lnTo>
                      <a:lnTo>
                        <a:pt x="48" y="368"/>
                      </a:lnTo>
                      <a:lnTo>
                        <a:pt x="32" y="383"/>
                      </a:lnTo>
                      <a:lnTo>
                        <a:pt x="16" y="415"/>
                      </a:lnTo>
                      <a:lnTo>
                        <a:pt x="16" y="431"/>
                      </a:lnTo>
                      <a:lnTo>
                        <a:pt x="16" y="463"/>
                      </a:lnTo>
                      <a:lnTo>
                        <a:pt x="0" y="479"/>
                      </a:lnTo>
                      <a:lnTo>
                        <a:pt x="0" y="495"/>
                      </a:lnTo>
                      <a:lnTo>
                        <a:pt x="0" y="527"/>
                      </a:lnTo>
                      <a:lnTo>
                        <a:pt x="0" y="543"/>
                      </a:lnTo>
                      <a:lnTo>
                        <a:pt x="16" y="559"/>
                      </a:lnTo>
                      <a:lnTo>
                        <a:pt x="16" y="591"/>
                      </a:lnTo>
                      <a:lnTo>
                        <a:pt x="16" y="607"/>
                      </a:lnTo>
                      <a:lnTo>
                        <a:pt x="32" y="623"/>
                      </a:lnTo>
                      <a:lnTo>
                        <a:pt x="32" y="639"/>
                      </a:lnTo>
                      <a:lnTo>
                        <a:pt x="48" y="655"/>
                      </a:lnTo>
                      <a:lnTo>
                        <a:pt x="48" y="671"/>
                      </a:lnTo>
                      <a:lnTo>
                        <a:pt x="64" y="687"/>
                      </a:lnTo>
                      <a:lnTo>
                        <a:pt x="80" y="703"/>
                      </a:lnTo>
                      <a:lnTo>
                        <a:pt x="96" y="719"/>
                      </a:lnTo>
                      <a:lnTo>
                        <a:pt x="112" y="719"/>
                      </a:lnTo>
                      <a:lnTo>
                        <a:pt x="128" y="735"/>
                      </a:lnTo>
                      <a:lnTo>
                        <a:pt x="144" y="735"/>
                      </a:lnTo>
                      <a:lnTo>
                        <a:pt x="160" y="735"/>
                      </a:lnTo>
                      <a:lnTo>
                        <a:pt x="176" y="735"/>
                      </a:lnTo>
                      <a:lnTo>
                        <a:pt x="192" y="735"/>
                      </a:lnTo>
                      <a:lnTo>
                        <a:pt x="208" y="719"/>
                      </a:lnTo>
                      <a:lnTo>
                        <a:pt x="224" y="719"/>
                      </a:lnTo>
                      <a:lnTo>
                        <a:pt x="256" y="719"/>
                      </a:lnTo>
                      <a:lnTo>
                        <a:pt x="272" y="719"/>
                      </a:lnTo>
                      <a:lnTo>
                        <a:pt x="288" y="719"/>
                      </a:lnTo>
                      <a:lnTo>
                        <a:pt x="304" y="703"/>
                      </a:lnTo>
                      <a:lnTo>
                        <a:pt x="320" y="703"/>
                      </a:lnTo>
                      <a:lnTo>
                        <a:pt x="336" y="703"/>
                      </a:lnTo>
                      <a:lnTo>
                        <a:pt x="352" y="687"/>
                      </a:lnTo>
                      <a:lnTo>
                        <a:pt x="368" y="687"/>
                      </a:lnTo>
                      <a:lnTo>
                        <a:pt x="384" y="671"/>
                      </a:lnTo>
                      <a:lnTo>
                        <a:pt x="400" y="655"/>
                      </a:lnTo>
                      <a:lnTo>
                        <a:pt x="416" y="655"/>
                      </a:lnTo>
                      <a:lnTo>
                        <a:pt x="432" y="639"/>
                      </a:lnTo>
                      <a:lnTo>
                        <a:pt x="432" y="623"/>
                      </a:lnTo>
                      <a:lnTo>
                        <a:pt x="432" y="607"/>
                      </a:lnTo>
                      <a:lnTo>
                        <a:pt x="448" y="607"/>
                      </a:lnTo>
                      <a:lnTo>
                        <a:pt x="448" y="591"/>
                      </a:lnTo>
                      <a:lnTo>
                        <a:pt x="464" y="575"/>
                      </a:lnTo>
                      <a:lnTo>
                        <a:pt x="480" y="559"/>
                      </a:lnTo>
                      <a:lnTo>
                        <a:pt x="496" y="543"/>
                      </a:lnTo>
                      <a:lnTo>
                        <a:pt x="512" y="527"/>
                      </a:lnTo>
                      <a:lnTo>
                        <a:pt x="512" y="511"/>
                      </a:lnTo>
                      <a:lnTo>
                        <a:pt x="528" y="495"/>
                      </a:lnTo>
                      <a:lnTo>
                        <a:pt x="544" y="495"/>
                      </a:lnTo>
                      <a:lnTo>
                        <a:pt x="560" y="479"/>
                      </a:lnTo>
                      <a:lnTo>
                        <a:pt x="560" y="463"/>
                      </a:lnTo>
                      <a:lnTo>
                        <a:pt x="576" y="463"/>
                      </a:lnTo>
                      <a:lnTo>
                        <a:pt x="592" y="447"/>
                      </a:lnTo>
                      <a:lnTo>
                        <a:pt x="608" y="447"/>
                      </a:lnTo>
                      <a:lnTo>
                        <a:pt x="624" y="431"/>
                      </a:lnTo>
                      <a:lnTo>
                        <a:pt x="640" y="431"/>
                      </a:lnTo>
                      <a:lnTo>
                        <a:pt x="656" y="415"/>
                      </a:lnTo>
                      <a:lnTo>
                        <a:pt x="656" y="399"/>
                      </a:lnTo>
                      <a:lnTo>
                        <a:pt x="672" y="383"/>
                      </a:lnTo>
                      <a:lnTo>
                        <a:pt x="672" y="368"/>
                      </a:lnTo>
                      <a:lnTo>
                        <a:pt x="688" y="352"/>
                      </a:lnTo>
                      <a:lnTo>
                        <a:pt x="688" y="336"/>
                      </a:lnTo>
                      <a:lnTo>
                        <a:pt x="688" y="320"/>
                      </a:lnTo>
                      <a:lnTo>
                        <a:pt x="704" y="304"/>
                      </a:lnTo>
                      <a:lnTo>
                        <a:pt x="704" y="288"/>
                      </a:lnTo>
                      <a:lnTo>
                        <a:pt x="704" y="272"/>
                      </a:lnTo>
                      <a:lnTo>
                        <a:pt x="704" y="256"/>
                      </a:lnTo>
                      <a:lnTo>
                        <a:pt x="704" y="240"/>
                      </a:lnTo>
                      <a:lnTo>
                        <a:pt x="704" y="224"/>
                      </a:lnTo>
                      <a:lnTo>
                        <a:pt x="688" y="208"/>
                      </a:lnTo>
                      <a:lnTo>
                        <a:pt x="688" y="192"/>
                      </a:lnTo>
                      <a:lnTo>
                        <a:pt x="672" y="176"/>
                      </a:lnTo>
                      <a:lnTo>
                        <a:pt x="656" y="160"/>
                      </a:lnTo>
                      <a:lnTo>
                        <a:pt x="656" y="144"/>
                      </a:lnTo>
                      <a:lnTo>
                        <a:pt x="640" y="144"/>
                      </a:lnTo>
                      <a:lnTo>
                        <a:pt x="656" y="160"/>
                      </a:lnTo>
                      <a:close/>
                    </a:path>
                  </a:pathLst>
                </a:custGeom>
                <a:solidFill>
                  <a:srgbClr val="2D6075">
                    <a:alpha val="5882"/>
                  </a:srgbClr>
                </a:solidFill>
                <a:ln w="12700">
                  <a:solidFill>
                    <a:srgbClr val="2D6075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6" name="Freeform 79"/>
                <p:cNvSpPr>
                  <a:spLocks noChangeAspect="1"/>
                </p:cNvSpPr>
                <p:nvPr/>
              </p:nvSpPr>
              <p:spPr bwMode="auto">
                <a:xfrm>
                  <a:off x="1424" y="2336"/>
                  <a:ext cx="704" cy="735"/>
                </a:xfrm>
                <a:custGeom>
                  <a:avLst/>
                  <a:gdLst>
                    <a:gd name="T0" fmla="*/ 624 w 704"/>
                    <a:gd name="T1" fmla="*/ 128 h 735"/>
                    <a:gd name="T2" fmla="*/ 608 w 704"/>
                    <a:gd name="T3" fmla="*/ 96 h 735"/>
                    <a:gd name="T4" fmla="*/ 560 w 704"/>
                    <a:gd name="T5" fmla="*/ 64 h 735"/>
                    <a:gd name="T6" fmla="*/ 496 w 704"/>
                    <a:gd name="T7" fmla="*/ 32 h 735"/>
                    <a:gd name="T8" fmla="*/ 464 w 704"/>
                    <a:gd name="T9" fmla="*/ 16 h 735"/>
                    <a:gd name="T10" fmla="*/ 416 w 704"/>
                    <a:gd name="T11" fmla="*/ 0 h 735"/>
                    <a:gd name="T12" fmla="*/ 384 w 704"/>
                    <a:gd name="T13" fmla="*/ 0 h 735"/>
                    <a:gd name="T14" fmla="*/ 352 w 704"/>
                    <a:gd name="T15" fmla="*/ 0 h 735"/>
                    <a:gd name="T16" fmla="*/ 304 w 704"/>
                    <a:gd name="T17" fmla="*/ 16 h 735"/>
                    <a:gd name="T18" fmla="*/ 256 w 704"/>
                    <a:gd name="T19" fmla="*/ 48 h 735"/>
                    <a:gd name="T20" fmla="*/ 224 w 704"/>
                    <a:gd name="T21" fmla="*/ 64 h 735"/>
                    <a:gd name="T22" fmla="*/ 176 w 704"/>
                    <a:gd name="T23" fmla="*/ 96 h 735"/>
                    <a:gd name="T24" fmla="*/ 160 w 704"/>
                    <a:gd name="T25" fmla="*/ 144 h 735"/>
                    <a:gd name="T26" fmla="*/ 144 w 704"/>
                    <a:gd name="T27" fmla="*/ 176 h 735"/>
                    <a:gd name="T28" fmla="*/ 144 w 704"/>
                    <a:gd name="T29" fmla="*/ 224 h 735"/>
                    <a:gd name="T30" fmla="*/ 112 w 704"/>
                    <a:gd name="T31" fmla="*/ 272 h 735"/>
                    <a:gd name="T32" fmla="*/ 96 w 704"/>
                    <a:gd name="T33" fmla="*/ 304 h 735"/>
                    <a:gd name="T34" fmla="*/ 48 w 704"/>
                    <a:gd name="T35" fmla="*/ 368 h 735"/>
                    <a:gd name="T36" fmla="*/ 16 w 704"/>
                    <a:gd name="T37" fmla="*/ 431 h 735"/>
                    <a:gd name="T38" fmla="*/ 0 w 704"/>
                    <a:gd name="T39" fmla="*/ 479 h 735"/>
                    <a:gd name="T40" fmla="*/ 0 w 704"/>
                    <a:gd name="T41" fmla="*/ 543 h 735"/>
                    <a:gd name="T42" fmla="*/ 16 w 704"/>
                    <a:gd name="T43" fmla="*/ 607 h 735"/>
                    <a:gd name="T44" fmla="*/ 32 w 704"/>
                    <a:gd name="T45" fmla="*/ 639 h 735"/>
                    <a:gd name="T46" fmla="*/ 64 w 704"/>
                    <a:gd name="T47" fmla="*/ 687 h 735"/>
                    <a:gd name="T48" fmla="*/ 112 w 704"/>
                    <a:gd name="T49" fmla="*/ 719 h 735"/>
                    <a:gd name="T50" fmla="*/ 144 w 704"/>
                    <a:gd name="T51" fmla="*/ 735 h 735"/>
                    <a:gd name="T52" fmla="*/ 192 w 704"/>
                    <a:gd name="T53" fmla="*/ 735 h 735"/>
                    <a:gd name="T54" fmla="*/ 256 w 704"/>
                    <a:gd name="T55" fmla="*/ 719 h 735"/>
                    <a:gd name="T56" fmla="*/ 288 w 704"/>
                    <a:gd name="T57" fmla="*/ 719 h 735"/>
                    <a:gd name="T58" fmla="*/ 336 w 704"/>
                    <a:gd name="T59" fmla="*/ 703 h 735"/>
                    <a:gd name="T60" fmla="*/ 368 w 704"/>
                    <a:gd name="T61" fmla="*/ 687 h 735"/>
                    <a:gd name="T62" fmla="*/ 400 w 704"/>
                    <a:gd name="T63" fmla="*/ 655 h 735"/>
                    <a:gd name="T64" fmla="*/ 432 w 704"/>
                    <a:gd name="T65" fmla="*/ 623 h 735"/>
                    <a:gd name="T66" fmla="*/ 448 w 704"/>
                    <a:gd name="T67" fmla="*/ 591 h 735"/>
                    <a:gd name="T68" fmla="*/ 480 w 704"/>
                    <a:gd name="T69" fmla="*/ 559 h 735"/>
                    <a:gd name="T70" fmla="*/ 512 w 704"/>
                    <a:gd name="T71" fmla="*/ 511 h 735"/>
                    <a:gd name="T72" fmla="*/ 560 w 704"/>
                    <a:gd name="T73" fmla="*/ 479 h 735"/>
                    <a:gd name="T74" fmla="*/ 576 w 704"/>
                    <a:gd name="T75" fmla="*/ 463 h 735"/>
                    <a:gd name="T76" fmla="*/ 624 w 704"/>
                    <a:gd name="T77" fmla="*/ 431 h 735"/>
                    <a:gd name="T78" fmla="*/ 656 w 704"/>
                    <a:gd name="T79" fmla="*/ 399 h 735"/>
                    <a:gd name="T80" fmla="*/ 672 w 704"/>
                    <a:gd name="T81" fmla="*/ 368 h 735"/>
                    <a:gd name="T82" fmla="*/ 688 w 704"/>
                    <a:gd name="T83" fmla="*/ 320 h 735"/>
                    <a:gd name="T84" fmla="*/ 704 w 704"/>
                    <a:gd name="T85" fmla="*/ 288 h 735"/>
                    <a:gd name="T86" fmla="*/ 704 w 704"/>
                    <a:gd name="T87" fmla="*/ 256 h 735"/>
                    <a:gd name="T88" fmla="*/ 704 w 704"/>
                    <a:gd name="T89" fmla="*/ 224 h 735"/>
                    <a:gd name="T90" fmla="*/ 688 w 704"/>
                    <a:gd name="T91" fmla="*/ 192 h 735"/>
                    <a:gd name="T92" fmla="*/ 672 w 704"/>
                    <a:gd name="T93" fmla="*/ 176 h 735"/>
                    <a:gd name="T94" fmla="*/ 656 w 704"/>
                    <a:gd name="T95" fmla="*/ 144 h 73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704"/>
                    <a:gd name="T145" fmla="*/ 0 h 735"/>
                    <a:gd name="T146" fmla="*/ 704 w 704"/>
                    <a:gd name="T147" fmla="*/ 735 h 73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704" h="735">
                      <a:moveTo>
                        <a:pt x="656" y="144"/>
                      </a:moveTo>
                      <a:lnTo>
                        <a:pt x="656" y="144"/>
                      </a:lnTo>
                      <a:lnTo>
                        <a:pt x="640" y="144"/>
                      </a:lnTo>
                      <a:lnTo>
                        <a:pt x="624" y="128"/>
                      </a:lnTo>
                      <a:lnTo>
                        <a:pt x="624" y="112"/>
                      </a:lnTo>
                      <a:lnTo>
                        <a:pt x="608" y="96"/>
                      </a:lnTo>
                      <a:lnTo>
                        <a:pt x="592" y="96"/>
                      </a:lnTo>
                      <a:lnTo>
                        <a:pt x="576" y="80"/>
                      </a:lnTo>
                      <a:lnTo>
                        <a:pt x="560" y="64"/>
                      </a:lnTo>
                      <a:lnTo>
                        <a:pt x="544" y="48"/>
                      </a:lnTo>
                      <a:lnTo>
                        <a:pt x="512" y="48"/>
                      </a:lnTo>
                      <a:lnTo>
                        <a:pt x="496" y="32"/>
                      </a:lnTo>
                      <a:lnTo>
                        <a:pt x="480" y="16"/>
                      </a:lnTo>
                      <a:lnTo>
                        <a:pt x="464" y="16"/>
                      </a:lnTo>
                      <a:lnTo>
                        <a:pt x="448" y="0"/>
                      </a:lnTo>
                      <a:lnTo>
                        <a:pt x="432" y="0"/>
                      </a:lnTo>
                      <a:lnTo>
                        <a:pt x="416" y="0"/>
                      </a:lnTo>
                      <a:lnTo>
                        <a:pt x="400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16"/>
                      </a:lnTo>
                      <a:lnTo>
                        <a:pt x="320" y="16"/>
                      </a:lnTo>
                      <a:lnTo>
                        <a:pt x="304" y="16"/>
                      </a:lnTo>
                      <a:lnTo>
                        <a:pt x="288" y="32"/>
                      </a:lnTo>
                      <a:lnTo>
                        <a:pt x="272" y="32"/>
                      </a:lnTo>
                      <a:lnTo>
                        <a:pt x="256" y="48"/>
                      </a:lnTo>
                      <a:lnTo>
                        <a:pt x="240" y="48"/>
                      </a:lnTo>
                      <a:lnTo>
                        <a:pt x="224" y="64"/>
                      </a:lnTo>
                      <a:lnTo>
                        <a:pt x="208" y="80"/>
                      </a:lnTo>
                      <a:lnTo>
                        <a:pt x="192" y="96"/>
                      </a:lnTo>
                      <a:lnTo>
                        <a:pt x="176" y="96"/>
                      </a:lnTo>
                      <a:lnTo>
                        <a:pt x="176" y="112"/>
                      </a:lnTo>
                      <a:lnTo>
                        <a:pt x="160" y="128"/>
                      </a:lnTo>
                      <a:lnTo>
                        <a:pt x="160" y="144"/>
                      </a:lnTo>
                      <a:lnTo>
                        <a:pt x="160" y="160"/>
                      </a:lnTo>
                      <a:lnTo>
                        <a:pt x="144" y="176"/>
                      </a:lnTo>
                      <a:lnTo>
                        <a:pt x="144" y="192"/>
                      </a:lnTo>
                      <a:lnTo>
                        <a:pt x="144" y="208"/>
                      </a:lnTo>
                      <a:lnTo>
                        <a:pt x="144" y="224"/>
                      </a:lnTo>
                      <a:lnTo>
                        <a:pt x="128" y="240"/>
                      </a:lnTo>
                      <a:lnTo>
                        <a:pt x="128" y="256"/>
                      </a:lnTo>
                      <a:lnTo>
                        <a:pt x="112" y="272"/>
                      </a:lnTo>
                      <a:lnTo>
                        <a:pt x="112" y="288"/>
                      </a:lnTo>
                      <a:lnTo>
                        <a:pt x="96" y="304"/>
                      </a:lnTo>
                      <a:lnTo>
                        <a:pt x="80" y="320"/>
                      </a:lnTo>
                      <a:lnTo>
                        <a:pt x="64" y="352"/>
                      </a:lnTo>
                      <a:lnTo>
                        <a:pt x="48" y="368"/>
                      </a:lnTo>
                      <a:lnTo>
                        <a:pt x="32" y="383"/>
                      </a:lnTo>
                      <a:lnTo>
                        <a:pt x="16" y="415"/>
                      </a:lnTo>
                      <a:lnTo>
                        <a:pt x="16" y="431"/>
                      </a:lnTo>
                      <a:lnTo>
                        <a:pt x="16" y="463"/>
                      </a:lnTo>
                      <a:lnTo>
                        <a:pt x="0" y="479"/>
                      </a:lnTo>
                      <a:lnTo>
                        <a:pt x="0" y="495"/>
                      </a:lnTo>
                      <a:lnTo>
                        <a:pt x="0" y="527"/>
                      </a:lnTo>
                      <a:lnTo>
                        <a:pt x="0" y="543"/>
                      </a:lnTo>
                      <a:lnTo>
                        <a:pt x="16" y="559"/>
                      </a:lnTo>
                      <a:lnTo>
                        <a:pt x="16" y="591"/>
                      </a:lnTo>
                      <a:lnTo>
                        <a:pt x="16" y="607"/>
                      </a:lnTo>
                      <a:lnTo>
                        <a:pt x="32" y="623"/>
                      </a:lnTo>
                      <a:lnTo>
                        <a:pt x="32" y="639"/>
                      </a:lnTo>
                      <a:lnTo>
                        <a:pt x="48" y="655"/>
                      </a:lnTo>
                      <a:lnTo>
                        <a:pt x="48" y="671"/>
                      </a:lnTo>
                      <a:lnTo>
                        <a:pt x="64" y="687"/>
                      </a:lnTo>
                      <a:lnTo>
                        <a:pt x="80" y="703"/>
                      </a:lnTo>
                      <a:lnTo>
                        <a:pt x="96" y="719"/>
                      </a:lnTo>
                      <a:lnTo>
                        <a:pt x="112" y="719"/>
                      </a:lnTo>
                      <a:lnTo>
                        <a:pt x="128" y="735"/>
                      </a:lnTo>
                      <a:lnTo>
                        <a:pt x="144" y="735"/>
                      </a:lnTo>
                      <a:lnTo>
                        <a:pt x="160" y="735"/>
                      </a:lnTo>
                      <a:lnTo>
                        <a:pt x="176" y="735"/>
                      </a:lnTo>
                      <a:lnTo>
                        <a:pt x="192" y="735"/>
                      </a:lnTo>
                      <a:lnTo>
                        <a:pt x="208" y="719"/>
                      </a:lnTo>
                      <a:lnTo>
                        <a:pt x="224" y="719"/>
                      </a:lnTo>
                      <a:lnTo>
                        <a:pt x="256" y="719"/>
                      </a:lnTo>
                      <a:lnTo>
                        <a:pt x="272" y="719"/>
                      </a:lnTo>
                      <a:lnTo>
                        <a:pt x="288" y="719"/>
                      </a:lnTo>
                      <a:lnTo>
                        <a:pt x="304" y="703"/>
                      </a:lnTo>
                      <a:lnTo>
                        <a:pt x="320" y="703"/>
                      </a:lnTo>
                      <a:lnTo>
                        <a:pt x="336" y="703"/>
                      </a:lnTo>
                      <a:lnTo>
                        <a:pt x="352" y="687"/>
                      </a:lnTo>
                      <a:lnTo>
                        <a:pt x="368" y="687"/>
                      </a:lnTo>
                      <a:lnTo>
                        <a:pt x="384" y="671"/>
                      </a:lnTo>
                      <a:lnTo>
                        <a:pt x="400" y="655"/>
                      </a:lnTo>
                      <a:lnTo>
                        <a:pt x="416" y="655"/>
                      </a:lnTo>
                      <a:lnTo>
                        <a:pt x="432" y="639"/>
                      </a:lnTo>
                      <a:lnTo>
                        <a:pt x="432" y="623"/>
                      </a:lnTo>
                      <a:lnTo>
                        <a:pt x="432" y="607"/>
                      </a:lnTo>
                      <a:lnTo>
                        <a:pt x="448" y="607"/>
                      </a:lnTo>
                      <a:lnTo>
                        <a:pt x="448" y="591"/>
                      </a:lnTo>
                      <a:lnTo>
                        <a:pt x="464" y="575"/>
                      </a:lnTo>
                      <a:lnTo>
                        <a:pt x="480" y="559"/>
                      </a:lnTo>
                      <a:lnTo>
                        <a:pt x="496" y="543"/>
                      </a:lnTo>
                      <a:lnTo>
                        <a:pt x="512" y="527"/>
                      </a:lnTo>
                      <a:lnTo>
                        <a:pt x="512" y="511"/>
                      </a:lnTo>
                      <a:lnTo>
                        <a:pt x="528" y="495"/>
                      </a:lnTo>
                      <a:lnTo>
                        <a:pt x="544" y="495"/>
                      </a:lnTo>
                      <a:lnTo>
                        <a:pt x="560" y="479"/>
                      </a:lnTo>
                      <a:lnTo>
                        <a:pt x="560" y="463"/>
                      </a:lnTo>
                      <a:lnTo>
                        <a:pt x="576" y="463"/>
                      </a:lnTo>
                      <a:lnTo>
                        <a:pt x="592" y="447"/>
                      </a:lnTo>
                      <a:lnTo>
                        <a:pt x="608" y="447"/>
                      </a:lnTo>
                      <a:lnTo>
                        <a:pt x="624" y="431"/>
                      </a:lnTo>
                      <a:lnTo>
                        <a:pt x="640" y="431"/>
                      </a:lnTo>
                      <a:lnTo>
                        <a:pt x="656" y="415"/>
                      </a:lnTo>
                      <a:lnTo>
                        <a:pt x="656" y="399"/>
                      </a:lnTo>
                      <a:lnTo>
                        <a:pt x="672" y="383"/>
                      </a:lnTo>
                      <a:lnTo>
                        <a:pt x="672" y="368"/>
                      </a:lnTo>
                      <a:lnTo>
                        <a:pt x="688" y="352"/>
                      </a:lnTo>
                      <a:lnTo>
                        <a:pt x="688" y="336"/>
                      </a:lnTo>
                      <a:lnTo>
                        <a:pt x="688" y="320"/>
                      </a:lnTo>
                      <a:lnTo>
                        <a:pt x="704" y="304"/>
                      </a:lnTo>
                      <a:lnTo>
                        <a:pt x="704" y="288"/>
                      </a:lnTo>
                      <a:lnTo>
                        <a:pt x="704" y="272"/>
                      </a:lnTo>
                      <a:lnTo>
                        <a:pt x="704" y="256"/>
                      </a:lnTo>
                      <a:lnTo>
                        <a:pt x="704" y="240"/>
                      </a:lnTo>
                      <a:lnTo>
                        <a:pt x="704" y="224"/>
                      </a:lnTo>
                      <a:lnTo>
                        <a:pt x="688" y="208"/>
                      </a:lnTo>
                      <a:lnTo>
                        <a:pt x="688" y="192"/>
                      </a:lnTo>
                      <a:lnTo>
                        <a:pt x="672" y="176"/>
                      </a:lnTo>
                      <a:lnTo>
                        <a:pt x="656" y="160"/>
                      </a:lnTo>
                      <a:lnTo>
                        <a:pt x="656" y="144"/>
                      </a:lnTo>
                      <a:lnTo>
                        <a:pt x="640" y="144"/>
                      </a:lnTo>
                    </a:path>
                  </a:pathLst>
                </a:custGeom>
                <a:noFill/>
                <a:ln w="12700">
                  <a:solidFill>
                    <a:srgbClr val="2D6075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7" name="Freeform 80"/>
                <p:cNvSpPr>
                  <a:spLocks noChangeAspect="1"/>
                </p:cNvSpPr>
                <p:nvPr/>
              </p:nvSpPr>
              <p:spPr bwMode="auto">
                <a:xfrm>
                  <a:off x="1456" y="2352"/>
                  <a:ext cx="656" cy="687"/>
                </a:xfrm>
                <a:custGeom>
                  <a:avLst/>
                  <a:gdLst>
                    <a:gd name="T0" fmla="*/ 608 w 656"/>
                    <a:gd name="T1" fmla="*/ 144 h 687"/>
                    <a:gd name="T2" fmla="*/ 576 w 656"/>
                    <a:gd name="T3" fmla="*/ 128 h 687"/>
                    <a:gd name="T4" fmla="*/ 560 w 656"/>
                    <a:gd name="T5" fmla="*/ 96 h 687"/>
                    <a:gd name="T6" fmla="*/ 528 w 656"/>
                    <a:gd name="T7" fmla="*/ 80 h 687"/>
                    <a:gd name="T8" fmla="*/ 496 w 656"/>
                    <a:gd name="T9" fmla="*/ 48 h 687"/>
                    <a:gd name="T10" fmla="*/ 464 w 656"/>
                    <a:gd name="T11" fmla="*/ 32 h 687"/>
                    <a:gd name="T12" fmla="*/ 432 w 656"/>
                    <a:gd name="T13" fmla="*/ 16 h 687"/>
                    <a:gd name="T14" fmla="*/ 400 w 656"/>
                    <a:gd name="T15" fmla="*/ 0 h 687"/>
                    <a:gd name="T16" fmla="*/ 368 w 656"/>
                    <a:gd name="T17" fmla="*/ 0 h 687"/>
                    <a:gd name="T18" fmla="*/ 336 w 656"/>
                    <a:gd name="T19" fmla="*/ 0 h 687"/>
                    <a:gd name="T20" fmla="*/ 304 w 656"/>
                    <a:gd name="T21" fmla="*/ 16 h 687"/>
                    <a:gd name="T22" fmla="*/ 272 w 656"/>
                    <a:gd name="T23" fmla="*/ 16 h 687"/>
                    <a:gd name="T24" fmla="*/ 240 w 656"/>
                    <a:gd name="T25" fmla="*/ 32 h 687"/>
                    <a:gd name="T26" fmla="*/ 208 w 656"/>
                    <a:gd name="T27" fmla="*/ 64 h 687"/>
                    <a:gd name="T28" fmla="*/ 176 w 656"/>
                    <a:gd name="T29" fmla="*/ 80 h 687"/>
                    <a:gd name="T30" fmla="*/ 144 w 656"/>
                    <a:gd name="T31" fmla="*/ 112 h 687"/>
                    <a:gd name="T32" fmla="*/ 128 w 656"/>
                    <a:gd name="T33" fmla="*/ 144 h 687"/>
                    <a:gd name="T34" fmla="*/ 128 w 656"/>
                    <a:gd name="T35" fmla="*/ 176 h 687"/>
                    <a:gd name="T36" fmla="*/ 128 w 656"/>
                    <a:gd name="T37" fmla="*/ 208 h 687"/>
                    <a:gd name="T38" fmla="*/ 112 w 656"/>
                    <a:gd name="T39" fmla="*/ 240 h 687"/>
                    <a:gd name="T40" fmla="*/ 96 w 656"/>
                    <a:gd name="T41" fmla="*/ 272 h 687"/>
                    <a:gd name="T42" fmla="*/ 80 w 656"/>
                    <a:gd name="T43" fmla="*/ 304 h 687"/>
                    <a:gd name="T44" fmla="*/ 48 w 656"/>
                    <a:gd name="T45" fmla="*/ 336 h 687"/>
                    <a:gd name="T46" fmla="*/ 16 w 656"/>
                    <a:gd name="T47" fmla="*/ 367 h 687"/>
                    <a:gd name="T48" fmla="*/ 0 w 656"/>
                    <a:gd name="T49" fmla="*/ 415 h 687"/>
                    <a:gd name="T50" fmla="*/ 0 w 656"/>
                    <a:gd name="T51" fmla="*/ 463 h 687"/>
                    <a:gd name="T52" fmla="*/ 0 w 656"/>
                    <a:gd name="T53" fmla="*/ 495 h 687"/>
                    <a:gd name="T54" fmla="*/ 0 w 656"/>
                    <a:gd name="T55" fmla="*/ 543 h 687"/>
                    <a:gd name="T56" fmla="*/ 0 w 656"/>
                    <a:gd name="T57" fmla="*/ 575 h 687"/>
                    <a:gd name="T58" fmla="*/ 16 w 656"/>
                    <a:gd name="T59" fmla="*/ 607 h 687"/>
                    <a:gd name="T60" fmla="*/ 32 w 656"/>
                    <a:gd name="T61" fmla="*/ 639 h 687"/>
                    <a:gd name="T62" fmla="*/ 64 w 656"/>
                    <a:gd name="T63" fmla="*/ 671 h 687"/>
                    <a:gd name="T64" fmla="*/ 96 w 656"/>
                    <a:gd name="T65" fmla="*/ 687 h 687"/>
                    <a:gd name="T66" fmla="*/ 128 w 656"/>
                    <a:gd name="T67" fmla="*/ 687 h 687"/>
                    <a:gd name="T68" fmla="*/ 160 w 656"/>
                    <a:gd name="T69" fmla="*/ 687 h 687"/>
                    <a:gd name="T70" fmla="*/ 208 w 656"/>
                    <a:gd name="T71" fmla="*/ 687 h 687"/>
                    <a:gd name="T72" fmla="*/ 240 w 656"/>
                    <a:gd name="T73" fmla="*/ 687 h 687"/>
                    <a:gd name="T74" fmla="*/ 272 w 656"/>
                    <a:gd name="T75" fmla="*/ 671 h 687"/>
                    <a:gd name="T76" fmla="*/ 304 w 656"/>
                    <a:gd name="T77" fmla="*/ 671 h 687"/>
                    <a:gd name="T78" fmla="*/ 336 w 656"/>
                    <a:gd name="T79" fmla="*/ 655 h 687"/>
                    <a:gd name="T80" fmla="*/ 368 w 656"/>
                    <a:gd name="T81" fmla="*/ 623 h 687"/>
                    <a:gd name="T82" fmla="*/ 384 w 656"/>
                    <a:gd name="T83" fmla="*/ 607 h 687"/>
                    <a:gd name="T84" fmla="*/ 400 w 656"/>
                    <a:gd name="T85" fmla="*/ 575 h 687"/>
                    <a:gd name="T86" fmla="*/ 416 w 656"/>
                    <a:gd name="T87" fmla="*/ 559 h 687"/>
                    <a:gd name="T88" fmla="*/ 432 w 656"/>
                    <a:gd name="T89" fmla="*/ 527 h 687"/>
                    <a:gd name="T90" fmla="*/ 464 w 656"/>
                    <a:gd name="T91" fmla="*/ 495 h 687"/>
                    <a:gd name="T92" fmla="*/ 496 w 656"/>
                    <a:gd name="T93" fmla="*/ 479 h 687"/>
                    <a:gd name="T94" fmla="*/ 512 w 656"/>
                    <a:gd name="T95" fmla="*/ 447 h 687"/>
                    <a:gd name="T96" fmla="*/ 544 w 656"/>
                    <a:gd name="T97" fmla="*/ 431 h 687"/>
                    <a:gd name="T98" fmla="*/ 576 w 656"/>
                    <a:gd name="T99" fmla="*/ 415 h 687"/>
                    <a:gd name="T100" fmla="*/ 608 w 656"/>
                    <a:gd name="T101" fmla="*/ 399 h 687"/>
                    <a:gd name="T102" fmla="*/ 624 w 656"/>
                    <a:gd name="T103" fmla="*/ 367 h 687"/>
                    <a:gd name="T104" fmla="*/ 640 w 656"/>
                    <a:gd name="T105" fmla="*/ 336 h 687"/>
                    <a:gd name="T106" fmla="*/ 640 w 656"/>
                    <a:gd name="T107" fmla="*/ 304 h 687"/>
                    <a:gd name="T108" fmla="*/ 656 w 656"/>
                    <a:gd name="T109" fmla="*/ 288 h 687"/>
                    <a:gd name="T110" fmla="*/ 656 w 656"/>
                    <a:gd name="T111" fmla="*/ 256 h 687"/>
                    <a:gd name="T112" fmla="*/ 640 w 656"/>
                    <a:gd name="T113" fmla="*/ 224 h 687"/>
                    <a:gd name="T114" fmla="*/ 640 w 656"/>
                    <a:gd name="T115" fmla="*/ 192 h 687"/>
                    <a:gd name="T116" fmla="*/ 624 w 656"/>
                    <a:gd name="T117" fmla="*/ 160 h 687"/>
                    <a:gd name="T118" fmla="*/ 608 w 656"/>
                    <a:gd name="T119" fmla="*/ 144 h 687"/>
                    <a:gd name="T120" fmla="*/ 608 w 656"/>
                    <a:gd name="T121" fmla="*/ 160 h 687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w 656"/>
                    <a:gd name="T184" fmla="*/ 0 h 687"/>
                    <a:gd name="T185" fmla="*/ 656 w 656"/>
                    <a:gd name="T186" fmla="*/ 687 h 687"/>
                  </a:gdLst>
                  <a:ahLst/>
                  <a:cxnLst>
                    <a:cxn ang="T122">
                      <a:pos x="T0" y="T1"/>
                    </a:cxn>
                    <a:cxn ang="T123">
                      <a:pos x="T2" y="T3"/>
                    </a:cxn>
                    <a:cxn ang="T124">
                      <a:pos x="T4" y="T5"/>
                    </a:cxn>
                    <a:cxn ang="T125">
                      <a:pos x="T6" y="T7"/>
                    </a:cxn>
                    <a:cxn ang="T126">
                      <a:pos x="T8" y="T9"/>
                    </a:cxn>
                    <a:cxn ang="T127">
                      <a:pos x="T10" y="T11"/>
                    </a:cxn>
                    <a:cxn ang="T128">
                      <a:pos x="T12" y="T13"/>
                    </a:cxn>
                    <a:cxn ang="T129">
                      <a:pos x="T14" y="T15"/>
                    </a:cxn>
                    <a:cxn ang="T130">
                      <a:pos x="T16" y="T17"/>
                    </a:cxn>
                    <a:cxn ang="T131">
                      <a:pos x="T18" y="T19"/>
                    </a:cxn>
                    <a:cxn ang="T132">
                      <a:pos x="T20" y="T21"/>
                    </a:cxn>
                    <a:cxn ang="T133">
                      <a:pos x="T22" y="T23"/>
                    </a:cxn>
                    <a:cxn ang="T134">
                      <a:pos x="T24" y="T25"/>
                    </a:cxn>
                    <a:cxn ang="T135">
                      <a:pos x="T26" y="T27"/>
                    </a:cxn>
                    <a:cxn ang="T136">
                      <a:pos x="T28" y="T29"/>
                    </a:cxn>
                    <a:cxn ang="T137">
                      <a:pos x="T30" y="T31"/>
                    </a:cxn>
                    <a:cxn ang="T138">
                      <a:pos x="T32" y="T33"/>
                    </a:cxn>
                    <a:cxn ang="T139">
                      <a:pos x="T34" y="T35"/>
                    </a:cxn>
                    <a:cxn ang="T140">
                      <a:pos x="T36" y="T37"/>
                    </a:cxn>
                    <a:cxn ang="T141">
                      <a:pos x="T38" y="T39"/>
                    </a:cxn>
                    <a:cxn ang="T142">
                      <a:pos x="T40" y="T41"/>
                    </a:cxn>
                    <a:cxn ang="T143">
                      <a:pos x="T42" y="T43"/>
                    </a:cxn>
                    <a:cxn ang="T144">
                      <a:pos x="T44" y="T45"/>
                    </a:cxn>
                    <a:cxn ang="T145">
                      <a:pos x="T46" y="T47"/>
                    </a:cxn>
                    <a:cxn ang="T146">
                      <a:pos x="T48" y="T49"/>
                    </a:cxn>
                    <a:cxn ang="T147">
                      <a:pos x="T50" y="T51"/>
                    </a:cxn>
                    <a:cxn ang="T148">
                      <a:pos x="T52" y="T53"/>
                    </a:cxn>
                    <a:cxn ang="T149">
                      <a:pos x="T54" y="T55"/>
                    </a:cxn>
                    <a:cxn ang="T150">
                      <a:pos x="T56" y="T57"/>
                    </a:cxn>
                    <a:cxn ang="T151">
                      <a:pos x="T58" y="T59"/>
                    </a:cxn>
                    <a:cxn ang="T152">
                      <a:pos x="T60" y="T61"/>
                    </a:cxn>
                    <a:cxn ang="T153">
                      <a:pos x="T62" y="T63"/>
                    </a:cxn>
                    <a:cxn ang="T154">
                      <a:pos x="T64" y="T65"/>
                    </a:cxn>
                    <a:cxn ang="T155">
                      <a:pos x="T66" y="T67"/>
                    </a:cxn>
                    <a:cxn ang="T156">
                      <a:pos x="T68" y="T69"/>
                    </a:cxn>
                    <a:cxn ang="T157">
                      <a:pos x="T70" y="T71"/>
                    </a:cxn>
                    <a:cxn ang="T158">
                      <a:pos x="T72" y="T73"/>
                    </a:cxn>
                    <a:cxn ang="T159">
                      <a:pos x="T74" y="T75"/>
                    </a:cxn>
                    <a:cxn ang="T160">
                      <a:pos x="T76" y="T77"/>
                    </a:cxn>
                    <a:cxn ang="T161">
                      <a:pos x="T78" y="T79"/>
                    </a:cxn>
                    <a:cxn ang="T162">
                      <a:pos x="T80" y="T81"/>
                    </a:cxn>
                    <a:cxn ang="T163">
                      <a:pos x="T82" y="T83"/>
                    </a:cxn>
                    <a:cxn ang="T164">
                      <a:pos x="T84" y="T85"/>
                    </a:cxn>
                    <a:cxn ang="T165">
                      <a:pos x="T86" y="T87"/>
                    </a:cxn>
                    <a:cxn ang="T166">
                      <a:pos x="T88" y="T89"/>
                    </a:cxn>
                    <a:cxn ang="T167">
                      <a:pos x="T90" y="T91"/>
                    </a:cxn>
                    <a:cxn ang="T168">
                      <a:pos x="T92" y="T93"/>
                    </a:cxn>
                    <a:cxn ang="T169">
                      <a:pos x="T94" y="T95"/>
                    </a:cxn>
                    <a:cxn ang="T170">
                      <a:pos x="T96" y="T97"/>
                    </a:cxn>
                    <a:cxn ang="T171">
                      <a:pos x="T98" y="T99"/>
                    </a:cxn>
                    <a:cxn ang="T172">
                      <a:pos x="T100" y="T101"/>
                    </a:cxn>
                    <a:cxn ang="T173">
                      <a:pos x="T102" y="T103"/>
                    </a:cxn>
                    <a:cxn ang="T174">
                      <a:pos x="T104" y="T105"/>
                    </a:cxn>
                    <a:cxn ang="T175">
                      <a:pos x="T106" y="T107"/>
                    </a:cxn>
                    <a:cxn ang="T176">
                      <a:pos x="T108" y="T109"/>
                    </a:cxn>
                    <a:cxn ang="T177">
                      <a:pos x="T110" y="T111"/>
                    </a:cxn>
                    <a:cxn ang="T178">
                      <a:pos x="T112" y="T113"/>
                    </a:cxn>
                    <a:cxn ang="T179">
                      <a:pos x="T114" y="T115"/>
                    </a:cxn>
                    <a:cxn ang="T180">
                      <a:pos x="T116" y="T117"/>
                    </a:cxn>
                    <a:cxn ang="T181">
                      <a:pos x="T118" y="T119"/>
                    </a:cxn>
                    <a:cxn ang="T182">
                      <a:pos x="T120" y="T121"/>
                    </a:cxn>
                  </a:cxnLst>
                  <a:rect l="T183" t="T184" r="T185" b="T186"/>
                  <a:pathLst>
                    <a:path w="656" h="687">
                      <a:moveTo>
                        <a:pt x="608" y="160"/>
                      </a:moveTo>
                      <a:lnTo>
                        <a:pt x="608" y="144"/>
                      </a:lnTo>
                      <a:lnTo>
                        <a:pt x="592" y="128"/>
                      </a:lnTo>
                      <a:lnTo>
                        <a:pt x="576" y="128"/>
                      </a:lnTo>
                      <a:lnTo>
                        <a:pt x="576" y="112"/>
                      </a:lnTo>
                      <a:lnTo>
                        <a:pt x="560" y="96"/>
                      </a:lnTo>
                      <a:lnTo>
                        <a:pt x="544" y="96"/>
                      </a:lnTo>
                      <a:lnTo>
                        <a:pt x="528" y="80"/>
                      </a:lnTo>
                      <a:lnTo>
                        <a:pt x="512" y="64"/>
                      </a:lnTo>
                      <a:lnTo>
                        <a:pt x="496" y="48"/>
                      </a:lnTo>
                      <a:lnTo>
                        <a:pt x="480" y="48"/>
                      </a:lnTo>
                      <a:lnTo>
                        <a:pt x="464" y="32"/>
                      </a:lnTo>
                      <a:lnTo>
                        <a:pt x="448" y="32"/>
                      </a:lnTo>
                      <a:lnTo>
                        <a:pt x="432" y="16"/>
                      </a:lnTo>
                      <a:lnTo>
                        <a:pt x="416" y="16"/>
                      </a:lnTo>
                      <a:lnTo>
                        <a:pt x="400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16"/>
                      </a:lnTo>
                      <a:lnTo>
                        <a:pt x="256" y="32"/>
                      </a:lnTo>
                      <a:lnTo>
                        <a:pt x="240" y="32"/>
                      </a:lnTo>
                      <a:lnTo>
                        <a:pt x="224" y="48"/>
                      </a:lnTo>
                      <a:lnTo>
                        <a:pt x="208" y="64"/>
                      </a:lnTo>
                      <a:lnTo>
                        <a:pt x="192" y="64"/>
                      </a:lnTo>
                      <a:lnTo>
                        <a:pt x="176" y="80"/>
                      </a:lnTo>
                      <a:lnTo>
                        <a:pt x="160" y="96"/>
                      </a:lnTo>
                      <a:lnTo>
                        <a:pt x="144" y="112"/>
                      </a:lnTo>
                      <a:lnTo>
                        <a:pt x="144" y="128"/>
                      </a:lnTo>
                      <a:lnTo>
                        <a:pt x="128" y="144"/>
                      </a:lnTo>
                      <a:lnTo>
                        <a:pt x="128" y="160"/>
                      </a:lnTo>
                      <a:lnTo>
                        <a:pt x="128" y="176"/>
                      </a:lnTo>
                      <a:lnTo>
                        <a:pt x="128" y="192"/>
                      </a:lnTo>
                      <a:lnTo>
                        <a:pt x="128" y="208"/>
                      </a:lnTo>
                      <a:lnTo>
                        <a:pt x="112" y="224"/>
                      </a:lnTo>
                      <a:lnTo>
                        <a:pt x="112" y="240"/>
                      </a:lnTo>
                      <a:lnTo>
                        <a:pt x="112" y="256"/>
                      </a:lnTo>
                      <a:lnTo>
                        <a:pt x="96" y="272"/>
                      </a:lnTo>
                      <a:lnTo>
                        <a:pt x="96" y="288"/>
                      </a:lnTo>
                      <a:lnTo>
                        <a:pt x="80" y="304"/>
                      </a:lnTo>
                      <a:lnTo>
                        <a:pt x="64" y="320"/>
                      </a:lnTo>
                      <a:lnTo>
                        <a:pt x="48" y="336"/>
                      </a:lnTo>
                      <a:lnTo>
                        <a:pt x="32" y="352"/>
                      </a:lnTo>
                      <a:lnTo>
                        <a:pt x="16" y="367"/>
                      </a:lnTo>
                      <a:lnTo>
                        <a:pt x="16" y="399"/>
                      </a:lnTo>
                      <a:lnTo>
                        <a:pt x="0" y="415"/>
                      </a:lnTo>
                      <a:lnTo>
                        <a:pt x="0" y="431"/>
                      </a:lnTo>
                      <a:lnTo>
                        <a:pt x="0" y="463"/>
                      </a:lnTo>
                      <a:lnTo>
                        <a:pt x="0" y="479"/>
                      </a:lnTo>
                      <a:lnTo>
                        <a:pt x="0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75"/>
                      </a:lnTo>
                      <a:lnTo>
                        <a:pt x="16" y="591"/>
                      </a:lnTo>
                      <a:lnTo>
                        <a:pt x="16" y="607"/>
                      </a:lnTo>
                      <a:lnTo>
                        <a:pt x="32" y="623"/>
                      </a:lnTo>
                      <a:lnTo>
                        <a:pt x="32" y="639"/>
                      </a:lnTo>
                      <a:lnTo>
                        <a:pt x="48" y="655"/>
                      </a:lnTo>
                      <a:lnTo>
                        <a:pt x="64" y="671"/>
                      </a:lnTo>
                      <a:lnTo>
                        <a:pt x="80" y="687"/>
                      </a:lnTo>
                      <a:lnTo>
                        <a:pt x="96" y="687"/>
                      </a:lnTo>
                      <a:lnTo>
                        <a:pt x="112" y="687"/>
                      </a:lnTo>
                      <a:lnTo>
                        <a:pt x="128" y="687"/>
                      </a:lnTo>
                      <a:lnTo>
                        <a:pt x="144" y="687"/>
                      </a:lnTo>
                      <a:lnTo>
                        <a:pt x="160" y="687"/>
                      </a:lnTo>
                      <a:lnTo>
                        <a:pt x="192" y="687"/>
                      </a:lnTo>
                      <a:lnTo>
                        <a:pt x="208" y="687"/>
                      </a:lnTo>
                      <a:lnTo>
                        <a:pt x="224" y="687"/>
                      </a:lnTo>
                      <a:lnTo>
                        <a:pt x="240" y="687"/>
                      </a:lnTo>
                      <a:lnTo>
                        <a:pt x="256" y="671"/>
                      </a:lnTo>
                      <a:lnTo>
                        <a:pt x="272" y="671"/>
                      </a:lnTo>
                      <a:lnTo>
                        <a:pt x="288" y="671"/>
                      </a:lnTo>
                      <a:lnTo>
                        <a:pt x="304" y="671"/>
                      </a:lnTo>
                      <a:lnTo>
                        <a:pt x="320" y="655"/>
                      </a:lnTo>
                      <a:lnTo>
                        <a:pt x="336" y="655"/>
                      </a:lnTo>
                      <a:lnTo>
                        <a:pt x="352" y="639"/>
                      </a:lnTo>
                      <a:lnTo>
                        <a:pt x="368" y="623"/>
                      </a:lnTo>
                      <a:lnTo>
                        <a:pt x="384" y="623"/>
                      </a:lnTo>
                      <a:lnTo>
                        <a:pt x="384" y="607"/>
                      </a:lnTo>
                      <a:lnTo>
                        <a:pt x="400" y="591"/>
                      </a:lnTo>
                      <a:lnTo>
                        <a:pt x="400" y="575"/>
                      </a:lnTo>
                      <a:lnTo>
                        <a:pt x="416" y="575"/>
                      </a:lnTo>
                      <a:lnTo>
                        <a:pt x="416" y="559"/>
                      </a:lnTo>
                      <a:lnTo>
                        <a:pt x="432" y="543"/>
                      </a:lnTo>
                      <a:lnTo>
                        <a:pt x="432" y="527"/>
                      </a:lnTo>
                      <a:lnTo>
                        <a:pt x="448" y="511"/>
                      </a:lnTo>
                      <a:lnTo>
                        <a:pt x="464" y="495"/>
                      </a:lnTo>
                      <a:lnTo>
                        <a:pt x="480" y="479"/>
                      </a:lnTo>
                      <a:lnTo>
                        <a:pt x="496" y="479"/>
                      </a:lnTo>
                      <a:lnTo>
                        <a:pt x="496" y="463"/>
                      </a:lnTo>
                      <a:lnTo>
                        <a:pt x="512" y="447"/>
                      </a:lnTo>
                      <a:lnTo>
                        <a:pt x="528" y="447"/>
                      </a:lnTo>
                      <a:lnTo>
                        <a:pt x="544" y="431"/>
                      </a:lnTo>
                      <a:lnTo>
                        <a:pt x="560" y="415"/>
                      </a:lnTo>
                      <a:lnTo>
                        <a:pt x="576" y="415"/>
                      </a:lnTo>
                      <a:lnTo>
                        <a:pt x="592" y="399"/>
                      </a:lnTo>
                      <a:lnTo>
                        <a:pt x="608" y="399"/>
                      </a:lnTo>
                      <a:lnTo>
                        <a:pt x="608" y="383"/>
                      </a:lnTo>
                      <a:lnTo>
                        <a:pt x="624" y="367"/>
                      </a:lnTo>
                      <a:lnTo>
                        <a:pt x="624" y="352"/>
                      </a:lnTo>
                      <a:lnTo>
                        <a:pt x="640" y="336"/>
                      </a:lnTo>
                      <a:lnTo>
                        <a:pt x="640" y="320"/>
                      </a:lnTo>
                      <a:lnTo>
                        <a:pt x="640" y="304"/>
                      </a:lnTo>
                      <a:lnTo>
                        <a:pt x="640" y="288"/>
                      </a:lnTo>
                      <a:lnTo>
                        <a:pt x="656" y="288"/>
                      </a:lnTo>
                      <a:lnTo>
                        <a:pt x="656" y="272"/>
                      </a:lnTo>
                      <a:lnTo>
                        <a:pt x="656" y="256"/>
                      </a:lnTo>
                      <a:lnTo>
                        <a:pt x="640" y="240"/>
                      </a:lnTo>
                      <a:lnTo>
                        <a:pt x="640" y="224"/>
                      </a:lnTo>
                      <a:lnTo>
                        <a:pt x="640" y="208"/>
                      </a:lnTo>
                      <a:lnTo>
                        <a:pt x="640" y="192"/>
                      </a:lnTo>
                      <a:lnTo>
                        <a:pt x="624" y="176"/>
                      </a:lnTo>
                      <a:lnTo>
                        <a:pt x="624" y="160"/>
                      </a:lnTo>
                      <a:lnTo>
                        <a:pt x="608" y="160"/>
                      </a:lnTo>
                      <a:lnTo>
                        <a:pt x="608" y="144"/>
                      </a:lnTo>
                      <a:lnTo>
                        <a:pt x="592" y="144"/>
                      </a:lnTo>
                      <a:lnTo>
                        <a:pt x="608" y="160"/>
                      </a:lnTo>
                      <a:close/>
                    </a:path>
                  </a:pathLst>
                </a:custGeom>
                <a:solidFill>
                  <a:srgbClr val="2A5D74">
                    <a:alpha val="5882"/>
                  </a:srgbClr>
                </a:solidFill>
                <a:ln w="12700">
                  <a:solidFill>
                    <a:srgbClr val="2A5D74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8" name="Freeform 81"/>
                <p:cNvSpPr>
                  <a:spLocks noChangeAspect="1"/>
                </p:cNvSpPr>
                <p:nvPr/>
              </p:nvSpPr>
              <p:spPr bwMode="auto">
                <a:xfrm>
                  <a:off x="1456" y="2352"/>
                  <a:ext cx="656" cy="687"/>
                </a:xfrm>
                <a:custGeom>
                  <a:avLst/>
                  <a:gdLst>
                    <a:gd name="T0" fmla="*/ 576 w 656"/>
                    <a:gd name="T1" fmla="*/ 128 h 687"/>
                    <a:gd name="T2" fmla="*/ 560 w 656"/>
                    <a:gd name="T3" fmla="*/ 96 h 687"/>
                    <a:gd name="T4" fmla="*/ 512 w 656"/>
                    <a:gd name="T5" fmla="*/ 64 h 687"/>
                    <a:gd name="T6" fmla="*/ 464 w 656"/>
                    <a:gd name="T7" fmla="*/ 32 h 687"/>
                    <a:gd name="T8" fmla="*/ 432 w 656"/>
                    <a:gd name="T9" fmla="*/ 16 h 687"/>
                    <a:gd name="T10" fmla="*/ 384 w 656"/>
                    <a:gd name="T11" fmla="*/ 0 h 687"/>
                    <a:gd name="T12" fmla="*/ 336 w 656"/>
                    <a:gd name="T13" fmla="*/ 0 h 687"/>
                    <a:gd name="T14" fmla="*/ 320 w 656"/>
                    <a:gd name="T15" fmla="*/ 0 h 687"/>
                    <a:gd name="T16" fmla="*/ 272 w 656"/>
                    <a:gd name="T17" fmla="*/ 16 h 687"/>
                    <a:gd name="T18" fmla="*/ 224 w 656"/>
                    <a:gd name="T19" fmla="*/ 48 h 687"/>
                    <a:gd name="T20" fmla="*/ 192 w 656"/>
                    <a:gd name="T21" fmla="*/ 64 h 687"/>
                    <a:gd name="T22" fmla="*/ 160 w 656"/>
                    <a:gd name="T23" fmla="*/ 96 h 687"/>
                    <a:gd name="T24" fmla="*/ 128 w 656"/>
                    <a:gd name="T25" fmla="*/ 144 h 687"/>
                    <a:gd name="T26" fmla="*/ 128 w 656"/>
                    <a:gd name="T27" fmla="*/ 176 h 687"/>
                    <a:gd name="T28" fmla="*/ 112 w 656"/>
                    <a:gd name="T29" fmla="*/ 224 h 687"/>
                    <a:gd name="T30" fmla="*/ 96 w 656"/>
                    <a:gd name="T31" fmla="*/ 272 h 687"/>
                    <a:gd name="T32" fmla="*/ 80 w 656"/>
                    <a:gd name="T33" fmla="*/ 304 h 687"/>
                    <a:gd name="T34" fmla="*/ 32 w 656"/>
                    <a:gd name="T35" fmla="*/ 352 h 687"/>
                    <a:gd name="T36" fmla="*/ 0 w 656"/>
                    <a:gd name="T37" fmla="*/ 415 h 687"/>
                    <a:gd name="T38" fmla="*/ 0 w 656"/>
                    <a:gd name="T39" fmla="*/ 463 h 687"/>
                    <a:gd name="T40" fmla="*/ 0 w 656"/>
                    <a:gd name="T41" fmla="*/ 511 h 687"/>
                    <a:gd name="T42" fmla="*/ 0 w 656"/>
                    <a:gd name="T43" fmla="*/ 575 h 687"/>
                    <a:gd name="T44" fmla="*/ 16 w 656"/>
                    <a:gd name="T45" fmla="*/ 607 h 687"/>
                    <a:gd name="T46" fmla="*/ 48 w 656"/>
                    <a:gd name="T47" fmla="*/ 655 h 687"/>
                    <a:gd name="T48" fmla="*/ 96 w 656"/>
                    <a:gd name="T49" fmla="*/ 687 h 687"/>
                    <a:gd name="T50" fmla="*/ 112 w 656"/>
                    <a:gd name="T51" fmla="*/ 687 h 687"/>
                    <a:gd name="T52" fmla="*/ 160 w 656"/>
                    <a:gd name="T53" fmla="*/ 687 h 687"/>
                    <a:gd name="T54" fmla="*/ 224 w 656"/>
                    <a:gd name="T55" fmla="*/ 687 h 687"/>
                    <a:gd name="T56" fmla="*/ 256 w 656"/>
                    <a:gd name="T57" fmla="*/ 671 h 687"/>
                    <a:gd name="T58" fmla="*/ 304 w 656"/>
                    <a:gd name="T59" fmla="*/ 671 h 687"/>
                    <a:gd name="T60" fmla="*/ 336 w 656"/>
                    <a:gd name="T61" fmla="*/ 655 h 687"/>
                    <a:gd name="T62" fmla="*/ 368 w 656"/>
                    <a:gd name="T63" fmla="*/ 623 h 687"/>
                    <a:gd name="T64" fmla="*/ 400 w 656"/>
                    <a:gd name="T65" fmla="*/ 591 h 687"/>
                    <a:gd name="T66" fmla="*/ 416 w 656"/>
                    <a:gd name="T67" fmla="*/ 559 h 687"/>
                    <a:gd name="T68" fmla="*/ 432 w 656"/>
                    <a:gd name="T69" fmla="*/ 527 h 687"/>
                    <a:gd name="T70" fmla="*/ 480 w 656"/>
                    <a:gd name="T71" fmla="*/ 479 h 687"/>
                    <a:gd name="T72" fmla="*/ 512 w 656"/>
                    <a:gd name="T73" fmla="*/ 447 h 687"/>
                    <a:gd name="T74" fmla="*/ 544 w 656"/>
                    <a:gd name="T75" fmla="*/ 431 h 687"/>
                    <a:gd name="T76" fmla="*/ 576 w 656"/>
                    <a:gd name="T77" fmla="*/ 415 h 687"/>
                    <a:gd name="T78" fmla="*/ 608 w 656"/>
                    <a:gd name="T79" fmla="*/ 383 h 687"/>
                    <a:gd name="T80" fmla="*/ 624 w 656"/>
                    <a:gd name="T81" fmla="*/ 352 h 687"/>
                    <a:gd name="T82" fmla="*/ 640 w 656"/>
                    <a:gd name="T83" fmla="*/ 304 h 687"/>
                    <a:gd name="T84" fmla="*/ 656 w 656"/>
                    <a:gd name="T85" fmla="*/ 272 h 687"/>
                    <a:gd name="T86" fmla="*/ 656 w 656"/>
                    <a:gd name="T87" fmla="*/ 256 h 687"/>
                    <a:gd name="T88" fmla="*/ 640 w 656"/>
                    <a:gd name="T89" fmla="*/ 208 h 687"/>
                    <a:gd name="T90" fmla="*/ 640 w 656"/>
                    <a:gd name="T91" fmla="*/ 192 h 687"/>
                    <a:gd name="T92" fmla="*/ 624 w 656"/>
                    <a:gd name="T93" fmla="*/ 160 h 687"/>
                    <a:gd name="T94" fmla="*/ 608 w 656"/>
                    <a:gd name="T95" fmla="*/ 144 h 68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656"/>
                    <a:gd name="T145" fmla="*/ 0 h 687"/>
                    <a:gd name="T146" fmla="*/ 656 w 656"/>
                    <a:gd name="T147" fmla="*/ 687 h 68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656" h="687">
                      <a:moveTo>
                        <a:pt x="608" y="144"/>
                      </a:moveTo>
                      <a:lnTo>
                        <a:pt x="608" y="144"/>
                      </a:lnTo>
                      <a:lnTo>
                        <a:pt x="592" y="128"/>
                      </a:lnTo>
                      <a:lnTo>
                        <a:pt x="576" y="128"/>
                      </a:lnTo>
                      <a:lnTo>
                        <a:pt x="576" y="112"/>
                      </a:lnTo>
                      <a:lnTo>
                        <a:pt x="560" y="96"/>
                      </a:lnTo>
                      <a:lnTo>
                        <a:pt x="544" y="96"/>
                      </a:lnTo>
                      <a:lnTo>
                        <a:pt x="528" y="80"/>
                      </a:lnTo>
                      <a:lnTo>
                        <a:pt x="512" y="64"/>
                      </a:lnTo>
                      <a:lnTo>
                        <a:pt x="496" y="48"/>
                      </a:lnTo>
                      <a:lnTo>
                        <a:pt x="480" y="48"/>
                      </a:lnTo>
                      <a:lnTo>
                        <a:pt x="464" y="32"/>
                      </a:lnTo>
                      <a:lnTo>
                        <a:pt x="448" y="32"/>
                      </a:lnTo>
                      <a:lnTo>
                        <a:pt x="432" y="16"/>
                      </a:lnTo>
                      <a:lnTo>
                        <a:pt x="416" y="16"/>
                      </a:lnTo>
                      <a:lnTo>
                        <a:pt x="400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16"/>
                      </a:lnTo>
                      <a:lnTo>
                        <a:pt x="256" y="32"/>
                      </a:lnTo>
                      <a:lnTo>
                        <a:pt x="240" y="32"/>
                      </a:lnTo>
                      <a:lnTo>
                        <a:pt x="224" y="48"/>
                      </a:lnTo>
                      <a:lnTo>
                        <a:pt x="208" y="64"/>
                      </a:lnTo>
                      <a:lnTo>
                        <a:pt x="192" y="64"/>
                      </a:lnTo>
                      <a:lnTo>
                        <a:pt x="176" y="80"/>
                      </a:lnTo>
                      <a:lnTo>
                        <a:pt x="160" y="96"/>
                      </a:lnTo>
                      <a:lnTo>
                        <a:pt x="144" y="112"/>
                      </a:lnTo>
                      <a:lnTo>
                        <a:pt x="144" y="128"/>
                      </a:lnTo>
                      <a:lnTo>
                        <a:pt x="128" y="144"/>
                      </a:lnTo>
                      <a:lnTo>
                        <a:pt x="128" y="160"/>
                      </a:lnTo>
                      <a:lnTo>
                        <a:pt x="128" y="176"/>
                      </a:lnTo>
                      <a:lnTo>
                        <a:pt x="128" y="192"/>
                      </a:lnTo>
                      <a:lnTo>
                        <a:pt x="128" y="208"/>
                      </a:lnTo>
                      <a:lnTo>
                        <a:pt x="112" y="224"/>
                      </a:lnTo>
                      <a:lnTo>
                        <a:pt x="112" y="240"/>
                      </a:lnTo>
                      <a:lnTo>
                        <a:pt x="112" y="256"/>
                      </a:lnTo>
                      <a:lnTo>
                        <a:pt x="96" y="272"/>
                      </a:lnTo>
                      <a:lnTo>
                        <a:pt x="96" y="288"/>
                      </a:lnTo>
                      <a:lnTo>
                        <a:pt x="80" y="304"/>
                      </a:lnTo>
                      <a:lnTo>
                        <a:pt x="64" y="320"/>
                      </a:lnTo>
                      <a:lnTo>
                        <a:pt x="48" y="336"/>
                      </a:lnTo>
                      <a:lnTo>
                        <a:pt x="32" y="352"/>
                      </a:lnTo>
                      <a:lnTo>
                        <a:pt x="16" y="367"/>
                      </a:lnTo>
                      <a:lnTo>
                        <a:pt x="16" y="399"/>
                      </a:lnTo>
                      <a:lnTo>
                        <a:pt x="0" y="415"/>
                      </a:lnTo>
                      <a:lnTo>
                        <a:pt x="0" y="431"/>
                      </a:lnTo>
                      <a:lnTo>
                        <a:pt x="0" y="463"/>
                      </a:lnTo>
                      <a:lnTo>
                        <a:pt x="0" y="479"/>
                      </a:lnTo>
                      <a:lnTo>
                        <a:pt x="0" y="495"/>
                      </a:lnTo>
                      <a:lnTo>
                        <a:pt x="0" y="511"/>
                      </a:lnTo>
                      <a:lnTo>
                        <a:pt x="0" y="543"/>
                      </a:lnTo>
                      <a:lnTo>
                        <a:pt x="0" y="559"/>
                      </a:lnTo>
                      <a:lnTo>
                        <a:pt x="0" y="575"/>
                      </a:lnTo>
                      <a:lnTo>
                        <a:pt x="16" y="591"/>
                      </a:lnTo>
                      <a:lnTo>
                        <a:pt x="16" y="607"/>
                      </a:lnTo>
                      <a:lnTo>
                        <a:pt x="32" y="623"/>
                      </a:lnTo>
                      <a:lnTo>
                        <a:pt x="32" y="639"/>
                      </a:lnTo>
                      <a:lnTo>
                        <a:pt x="48" y="655"/>
                      </a:lnTo>
                      <a:lnTo>
                        <a:pt x="64" y="671"/>
                      </a:lnTo>
                      <a:lnTo>
                        <a:pt x="80" y="687"/>
                      </a:lnTo>
                      <a:lnTo>
                        <a:pt x="96" y="687"/>
                      </a:lnTo>
                      <a:lnTo>
                        <a:pt x="112" y="687"/>
                      </a:lnTo>
                      <a:lnTo>
                        <a:pt x="128" y="687"/>
                      </a:lnTo>
                      <a:lnTo>
                        <a:pt x="144" y="687"/>
                      </a:lnTo>
                      <a:lnTo>
                        <a:pt x="160" y="687"/>
                      </a:lnTo>
                      <a:lnTo>
                        <a:pt x="192" y="687"/>
                      </a:lnTo>
                      <a:lnTo>
                        <a:pt x="208" y="687"/>
                      </a:lnTo>
                      <a:lnTo>
                        <a:pt x="224" y="687"/>
                      </a:lnTo>
                      <a:lnTo>
                        <a:pt x="240" y="687"/>
                      </a:lnTo>
                      <a:lnTo>
                        <a:pt x="256" y="671"/>
                      </a:lnTo>
                      <a:lnTo>
                        <a:pt x="272" y="671"/>
                      </a:lnTo>
                      <a:lnTo>
                        <a:pt x="288" y="671"/>
                      </a:lnTo>
                      <a:lnTo>
                        <a:pt x="304" y="671"/>
                      </a:lnTo>
                      <a:lnTo>
                        <a:pt x="320" y="655"/>
                      </a:lnTo>
                      <a:lnTo>
                        <a:pt x="336" y="655"/>
                      </a:lnTo>
                      <a:lnTo>
                        <a:pt x="352" y="639"/>
                      </a:lnTo>
                      <a:lnTo>
                        <a:pt x="368" y="623"/>
                      </a:lnTo>
                      <a:lnTo>
                        <a:pt x="384" y="623"/>
                      </a:lnTo>
                      <a:lnTo>
                        <a:pt x="384" y="607"/>
                      </a:lnTo>
                      <a:lnTo>
                        <a:pt x="400" y="591"/>
                      </a:lnTo>
                      <a:lnTo>
                        <a:pt x="400" y="575"/>
                      </a:lnTo>
                      <a:lnTo>
                        <a:pt x="416" y="575"/>
                      </a:lnTo>
                      <a:lnTo>
                        <a:pt x="416" y="559"/>
                      </a:lnTo>
                      <a:lnTo>
                        <a:pt x="432" y="543"/>
                      </a:lnTo>
                      <a:lnTo>
                        <a:pt x="432" y="527"/>
                      </a:lnTo>
                      <a:lnTo>
                        <a:pt x="448" y="511"/>
                      </a:lnTo>
                      <a:lnTo>
                        <a:pt x="464" y="495"/>
                      </a:lnTo>
                      <a:lnTo>
                        <a:pt x="480" y="479"/>
                      </a:lnTo>
                      <a:lnTo>
                        <a:pt x="496" y="479"/>
                      </a:lnTo>
                      <a:lnTo>
                        <a:pt x="496" y="463"/>
                      </a:lnTo>
                      <a:lnTo>
                        <a:pt x="512" y="447"/>
                      </a:lnTo>
                      <a:lnTo>
                        <a:pt x="528" y="447"/>
                      </a:lnTo>
                      <a:lnTo>
                        <a:pt x="544" y="431"/>
                      </a:lnTo>
                      <a:lnTo>
                        <a:pt x="560" y="415"/>
                      </a:lnTo>
                      <a:lnTo>
                        <a:pt x="576" y="415"/>
                      </a:lnTo>
                      <a:lnTo>
                        <a:pt x="592" y="399"/>
                      </a:lnTo>
                      <a:lnTo>
                        <a:pt x="608" y="399"/>
                      </a:lnTo>
                      <a:lnTo>
                        <a:pt x="608" y="383"/>
                      </a:lnTo>
                      <a:lnTo>
                        <a:pt x="624" y="367"/>
                      </a:lnTo>
                      <a:lnTo>
                        <a:pt x="624" y="352"/>
                      </a:lnTo>
                      <a:lnTo>
                        <a:pt x="640" y="336"/>
                      </a:lnTo>
                      <a:lnTo>
                        <a:pt x="640" y="320"/>
                      </a:lnTo>
                      <a:lnTo>
                        <a:pt x="640" y="304"/>
                      </a:lnTo>
                      <a:lnTo>
                        <a:pt x="640" y="288"/>
                      </a:lnTo>
                      <a:lnTo>
                        <a:pt x="656" y="288"/>
                      </a:lnTo>
                      <a:lnTo>
                        <a:pt x="656" y="272"/>
                      </a:lnTo>
                      <a:lnTo>
                        <a:pt x="656" y="256"/>
                      </a:lnTo>
                      <a:lnTo>
                        <a:pt x="640" y="240"/>
                      </a:lnTo>
                      <a:lnTo>
                        <a:pt x="640" y="224"/>
                      </a:lnTo>
                      <a:lnTo>
                        <a:pt x="640" y="208"/>
                      </a:lnTo>
                      <a:lnTo>
                        <a:pt x="640" y="192"/>
                      </a:lnTo>
                      <a:lnTo>
                        <a:pt x="624" y="176"/>
                      </a:lnTo>
                      <a:lnTo>
                        <a:pt x="624" y="160"/>
                      </a:lnTo>
                      <a:lnTo>
                        <a:pt x="608" y="160"/>
                      </a:lnTo>
                      <a:lnTo>
                        <a:pt x="608" y="144"/>
                      </a:lnTo>
                      <a:lnTo>
                        <a:pt x="592" y="144"/>
                      </a:lnTo>
                    </a:path>
                  </a:pathLst>
                </a:custGeom>
                <a:noFill/>
                <a:ln w="12700">
                  <a:solidFill>
                    <a:srgbClr val="2A5D74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9" name="Freeform 82"/>
                <p:cNvSpPr>
                  <a:spLocks noChangeAspect="1"/>
                </p:cNvSpPr>
                <p:nvPr/>
              </p:nvSpPr>
              <p:spPr bwMode="auto">
                <a:xfrm>
                  <a:off x="1472" y="2368"/>
                  <a:ext cx="608" cy="655"/>
                </a:xfrm>
                <a:custGeom>
                  <a:avLst/>
                  <a:gdLst>
                    <a:gd name="T0" fmla="*/ 576 w 608"/>
                    <a:gd name="T1" fmla="*/ 144 h 655"/>
                    <a:gd name="T2" fmla="*/ 544 w 608"/>
                    <a:gd name="T3" fmla="*/ 128 h 655"/>
                    <a:gd name="T4" fmla="*/ 528 w 608"/>
                    <a:gd name="T5" fmla="*/ 96 h 655"/>
                    <a:gd name="T6" fmla="*/ 496 w 608"/>
                    <a:gd name="T7" fmla="*/ 80 h 655"/>
                    <a:gd name="T8" fmla="*/ 464 w 608"/>
                    <a:gd name="T9" fmla="*/ 64 h 655"/>
                    <a:gd name="T10" fmla="*/ 432 w 608"/>
                    <a:gd name="T11" fmla="*/ 32 h 655"/>
                    <a:gd name="T12" fmla="*/ 400 w 608"/>
                    <a:gd name="T13" fmla="*/ 16 h 655"/>
                    <a:gd name="T14" fmla="*/ 368 w 608"/>
                    <a:gd name="T15" fmla="*/ 0 h 655"/>
                    <a:gd name="T16" fmla="*/ 336 w 608"/>
                    <a:gd name="T17" fmla="*/ 0 h 655"/>
                    <a:gd name="T18" fmla="*/ 304 w 608"/>
                    <a:gd name="T19" fmla="*/ 16 h 655"/>
                    <a:gd name="T20" fmla="*/ 272 w 608"/>
                    <a:gd name="T21" fmla="*/ 16 h 655"/>
                    <a:gd name="T22" fmla="*/ 240 w 608"/>
                    <a:gd name="T23" fmla="*/ 32 h 655"/>
                    <a:gd name="T24" fmla="*/ 208 w 608"/>
                    <a:gd name="T25" fmla="*/ 48 h 655"/>
                    <a:gd name="T26" fmla="*/ 192 w 608"/>
                    <a:gd name="T27" fmla="*/ 64 h 655"/>
                    <a:gd name="T28" fmla="*/ 160 w 608"/>
                    <a:gd name="T29" fmla="*/ 80 h 655"/>
                    <a:gd name="T30" fmla="*/ 144 w 608"/>
                    <a:gd name="T31" fmla="*/ 112 h 655"/>
                    <a:gd name="T32" fmla="*/ 128 w 608"/>
                    <a:gd name="T33" fmla="*/ 128 h 655"/>
                    <a:gd name="T34" fmla="*/ 128 w 608"/>
                    <a:gd name="T35" fmla="*/ 160 h 655"/>
                    <a:gd name="T36" fmla="*/ 112 w 608"/>
                    <a:gd name="T37" fmla="*/ 192 h 655"/>
                    <a:gd name="T38" fmla="*/ 112 w 608"/>
                    <a:gd name="T39" fmla="*/ 224 h 655"/>
                    <a:gd name="T40" fmla="*/ 96 w 608"/>
                    <a:gd name="T41" fmla="*/ 256 h 655"/>
                    <a:gd name="T42" fmla="*/ 80 w 608"/>
                    <a:gd name="T43" fmla="*/ 288 h 655"/>
                    <a:gd name="T44" fmla="*/ 48 w 608"/>
                    <a:gd name="T45" fmla="*/ 320 h 655"/>
                    <a:gd name="T46" fmla="*/ 16 w 608"/>
                    <a:gd name="T47" fmla="*/ 351 h 655"/>
                    <a:gd name="T48" fmla="*/ 0 w 608"/>
                    <a:gd name="T49" fmla="*/ 399 h 655"/>
                    <a:gd name="T50" fmla="*/ 0 w 608"/>
                    <a:gd name="T51" fmla="*/ 431 h 655"/>
                    <a:gd name="T52" fmla="*/ 0 w 608"/>
                    <a:gd name="T53" fmla="*/ 463 h 655"/>
                    <a:gd name="T54" fmla="*/ 0 w 608"/>
                    <a:gd name="T55" fmla="*/ 511 h 655"/>
                    <a:gd name="T56" fmla="*/ 16 w 608"/>
                    <a:gd name="T57" fmla="*/ 543 h 655"/>
                    <a:gd name="T58" fmla="*/ 16 w 608"/>
                    <a:gd name="T59" fmla="*/ 575 h 655"/>
                    <a:gd name="T60" fmla="*/ 32 w 608"/>
                    <a:gd name="T61" fmla="*/ 607 h 655"/>
                    <a:gd name="T62" fmla="*/ 64 w 608"/>
                    <a:gd name="T63" fmla="*/ 639 h 655"/>
                    <a:gd name="T64" fmla="*/ 96 w 608"/>
                    <a:gd name="T65" fmla="*/ 655 h 655"/>
                    <a:gd name="T66" fmla="*/ 128 w 608"/>
                    <a:gd name="T67" fmla="*/ 655 h 655"/>
                    <a:gd name="T68" fmla="*/ 160 w 608"/>
                    <a:gd name="T69" fmla="*/ 655 h 655"/>
                    <a:gd name="T70" fmla="*/ 192 w 608"/>
                    <a:gd name="T71" fmla="*/ 655 h 655"/>
                    <a:gd name="T72" fmla="*/ 224 w 608"/>
                    <a:gd name="T73" fmla="*/ 639 h 655"/>
                    <a:gd name="T74" fmla="*/ 256 w 608"/>
                    <a:gd name="T75" fmla="*/ 639 h 655"/>
                    <a:gd name="T76" fmla="*/ 288 w 608"/>
                    <a:gd name="T77" fmla="*/ 623 h 655"/>
                    <a:gd name="T78" fmla="*/ 320 w 608"/>
                    <a:gd name="T79" fmla="*/ 607 h 655"/>
                    <a:gd name="T80" fmla="*/ 352 w 608"/>
                    <a:gd name="T81" fmla="*/ 591 h 655"/>
                    <a:gd name="T82" fmla="*/ 368 w 608"/>
                    <a:gd name="T83" fmla="*/ 575 h 655"/>
                    <a:gd name="T84" fmla="*/ 384 w 608"/>
                    <a:gd name="T85" fmla="*/ 543 h 655"/>
                    <a:gd name="T86" fmla="*/ 400 w 608"/>
                    <a:gd name="T87" fmla="*/ 511 h 655"/>
                    <a:gd name="T88" fmla="*/ 432 w 608"/>
                    <a:gd name="T89" fmla="*/ 479 h 655"/>
                    <a:gd name="T90" fmla="*/ 464 w 608"/>
                    <a:gd name="T91" fmla="*/ 447 h 655"/>
                    <a:gd name="T92" fmla="*/ 480 w 608"/>
                    <a:gd name="T93" fmla="*/ 431 h 655"/>
                    <a:gd name="T94" fmla="*/ 512 w 608"/>
                    <a:gd name="T95" fmla="*/ 415 h 655"/>
                    <a:gd name="T96" fmla="*/ 528 w 608"/>
                    <a:gd name="T97" fmla="*/ 399 h 655"/>
                    <a:gd name="T98" fmla="*/ 560 w 608"/>
                    <a:gd name="T99" fmla="*/ 383 h 655"/>
                    <a:gd name="T100" fmla="*/ 592 w 608"/>
                    <a:gd name="T101" fmla="*/ 351 h 655"/>
                    <a:gd name="T102" fmla="*/ 592 w 608"/>
                    <a:gd name="T103" fmla="*/ 320 h 655"/>
                    <a:gd name="T104" fmla="*/ 608 w 608"/>
                    <a:gd name="T105" fmla="*/ 288 h 655"/>
                    <a:gd name="T106" fmla="*/ 608 w 608"/>
                    <a:gd name="T107" fmla="*/ 256 h 655"/>
                    <a:gd name="T108" fmla="*/ 608 w 608"/>
                    <a:gd name="T109" fmla="*/ 224 h 655"/>
                    <a:gd name="T110" fmla="*/ 608 w 608"/>
                    <a:gd name="T111" fmla="*/ 192 h 655"/>
                    <a:gd name="T112" fmla="*/ 592 w 608"/>
                    <a:gd name="T113" fmla="*/ 160 h 655"/>
                    <a:gd name="T114" fmla="*/ 576 w 608"/>
                    <a:gd name="T115" fmla="*/ 144 h 655"/>
                    <a:gd name="T116" fmla="*/ 576 w 608"/>
                    <a:gd name="T117" fmla="*/ 160 h 655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w 608"/>
                    <a:gd name="T178" fmla="*/ 0 h 655"/>
                    <a:gd name="T179" fmla="*/ 608 w 608"/>
                    <a:gd name="T180" fmla="*/ 655 h 655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T177" t="T178" r="T179" b="T180"/>
                  <a:pathLst>
                    <a:path w="608" h="655">
                      <a:moveTo>
                        <a:pt x="576" y="160"/>
                      </a:moveTo>
                      <a:lnTo>
                        <a:pt x="576" y="144"/>
                      </a:lnTo>
                      <a:lnTo>
                        <a:pt x="560" y="128"/>
                      </a:lnTo>
                      <a:lnTo>
                        <a:pt x="544" y="128"/>
                      </a:lnTo>
                      <a:lnTo>
                        <a:pt x="544" y="112"/>
                      </a:lnTo>
                      <a:lnTo>
                        <a:pt x="528" y="96"/>
                      </a:lnTo>
                      <a:lnTo>
                        <a:pt x="512" y="96"/>
                      </a:lnTo>
                      <a:lnTo>
                        <a:pt x="496" y="80"/>
                      </a:lnTo>
                      <a:lnTo>
                        <a:pt x="480" y="64"/>
                      </a:lnTo>
                      <a:lnTo>
                        <a:pt x="464" y="64"/>
                      </a:lnTo>
                      <a:lnTo>
                        <a:pt x="448" y="48"/>
                      </a:lnTo>
                      <a:lnTo>
                        <a:pt x="432" y="32"/>
                      </a:lnTo>
                      <a:lnTo>
                        <a:pt x="416" y="32"/>
                      </a:lnTo>
                      <a:lnTo>
                        <a:pt x="400" y="16"/>
                      </a:lnTo>
                      <a:lnTo>
                        <a:pt x="384" y="16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16"/>
                      </a:lnTo>
                      <a:lnTo>
                        <a:pt x="256" y="32"/>
                      </a:lnTo>
                      <a:lnTo>
                        <a:pt x="240" y="32"/>
                      </a:lnTo>
                      <a:lnTo>
                        <a:pt x="224" y="48"/>
                      </a:lnTo>
                      <a:lnTo>
                        <a:pt x="208" y="48"/>
                      </a:lnTo>
                      <a:lnTo>
                        <a:pt x="208" y="64"/>
                      </a:lnTo>
                      <a:lnTo>
                        <a:pt x="192" y="64"/>
                      </a:lnTo>
                      <a:lnTo>
                        <a:pt x="176" y="80"/>
                      </a:lnTo>
                      <a:lnTo>
                        <a:pt x="160" y="80"/>
                      </a:lnTo>
                      <a:lnTo>
                        <a:pt x="144" y="96"/>
                      </a:lnTo>
                      <a:lnTo>
                        <a:pt x="144" y="112"/>
                      </a:lnTo>
                      <a:lnTo>
                        <a:pt x="128" y="112"/>
                      </a:lnTo>
                      <a:lnTo>
                        <a:pt x="128" y="128"/>
                      </a:lnTo>
                      <a:lnTo>
                        <a:pt x="128" y="144"/>
                      </a:lnTo>
                      <a:lnTo>
                        <a:pt x="128" y="160"/>
                      </a:lnTo>
                      <a:lnTo>
                        <a:pt x="128" y="176"/>
                      </a:lnTo>
                      <a:lnTo>
                        <a:pt x="112" y="192"/>
                      </a:lnTo>
                      <a:lnTo>
                        <a:pt x="112" y="208"/>
                      </a:lnTo>
                      <a:lnTo>
                        <a:pt x="112" y="224"/>
                      </a:lnTo>
                      <a:lnTo>
                        <a:pt x="112" y="240"/>
                      </a:lnTo>
                      <a:lnTo>
                        <a:pt x="96" y="256"/>
                      </a:lnTo>
                      <a:lnTo>
                        <a:pt x="96" y="272"/>
                      </a:lnTo>
                      <a:lnTo>
                        <a:pt x="80" y="288"/>
                      </a:lnTo>
                      <a:lnTo>
                        <a:pt x="64" y="304"/>
                      </a:lnTo>
                      <a:lnTo>
                        <a:pt x="48" y="320"/>
                      </a:lnTo>
                      <a:lnTo>
                        <a:pt x="32" y="336"/>
                      </a:lnTo>
                      <a:lnTo>
                        <a:pt x="16" y="351"/>
                      </a:lnTo>
                      <a:lnTo>
                        <a:pt x="16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0" y="431"/>
                      </a:lnTo>
                      <a:lnTo>
                        <a:pt x="0" y="447"/>
                      </a:lnTo>
                      <a:lnTo>
                        <a:pt x="0" y="463"/>
                      </a:lnTo>
                      <a:lnTo>
                        <a:pt x="0" y="495"/>
                      </a:lnTo>
                      <a:lnTo>
                        <a:pt x="0" y="511"/>
                      </a:lnTo>
                      <a:lnTo>
                        <a:pt x="0" y="527"/>
                      </a:lnTo>
                      <a:lnTo>
                        <a:pt x="16" y="543"/>
                      </a:lnTo>
                      <a:lnTo>
                        <a:pt x="16" y="559"/>
                      </a:lnTo>
                      <a:lnTo>
                        <a:pt x="16" y="575"/>
                      </a:lnTo>
                      <a:lnTo>
                        <a:pt x="32" y="591"/>
                      </a:lnTo>
                      <a:lnTo>
                        <a:pt x="32" y="607"/>
                      </a:lnTo>
                      <a:lnTo>
                        <a:pt x="48" y="623"/>
                      </a:lnTo>
                      <a:lnTo>
                        <a:pt x="64" y="639"/>
                      </a:lnTo>
                      <a:lnTo>
                        <a:pt x="80" y="639"/>
                      </a:lnTo>
                      <a:lnTo>
                        <a:pt x="96" y="655"/>
                      </a:lnTo>
                      <a:lnTo>
                        <a:pt x="112" y="655"/>
                      </a:lnTo>
                      <a:lnTo>
                        <a:pt x="128" y="655"/>
                      </a:lnTo>
                      <a:lnTo>
                        <a:pt x="144" y="655"/>
                      </a:lnTo>
                      <a:lnTo>
                        <a:pt x="160" y="655"/>
                      </a:lnTo>
                      <a:lnTo>
                        <a:pt x="176" y="655"/>
                      </a:lnTo>
                      <a:lnTo>
                        <a:pt x="192" y="655"/>
                      </a:lnTo>
                      <a:lnTo>
                        <a:pt x="208" y="639"/>
                      </a:lnTo>
                      <a:lnTo>
                        <a:pt x="224" y="639"/>
                      </a:lnTo>
                      <a:lnTo>
                        <a:pt x="240" y="639"/>
                      </a:lnTo>
                      <a:lnTo>
                        <a:pt x="256" y="639"/>
                      </a:lnTo>
                      <a:lnTo>
                        <a:pt x="272" y="639"/>
                      </a:lnTo>
                      <a:lnTo>
                        <a:pt x="288" y="623"/>
                      </a:lnTo>
                      <a:lnTo>
                        <a:pt x="304" y="623"/>
                      </a:lnTo>
                      <a:lnTo>
                        <a:pt x="320" y="607"/>
                      </a:lnTo>
                      <a:lnTo>
                        <a:pt x="336" y="607"/>
                      </a:lnTo>
                      <a:lnTo>
                        <a:pt x="352" y="591"/>
                      </a:lnTo>
                      <a:lnTo>
                        <a:pt x="368" y="591"/>
                      </a:lnTo>
                      <a:lnTo>
                        <a:pt x="368" y="575"/>
                      </a:lnTo>
                      <a:lnTo>
                        <a:pt x="384" y="559"/>
                      </a:lnTo>
                      <a:lnTo>
                        <a:pt x="384" y="543"/>
                      </a:lnTo>
                      <a:lnTo>
                        <a:pt x="400" y="527"/>
                      </a:lnTo>
                      <a:lnTo>
                        <a:pt x="400" y="511"/>
                      </a:lnTo>
                      <a:lnTo>
                        <a:pt x="416" y="495"/>
                      </a:lnTo>
                      <a:lnTo>
                        <a:pt x="432" y="479"/>
                      </a:lnTo>
                      <a:lnTo>
                        <a:pt x="448" y="463"/>
                      </a:lnTo>
                      <a:lnTo>
                        <a:pt x="464" y="447"/>
                      </a:lnTo>
                      <a:lnTo>
                        <a:pt x="480" y="447"/>
                      </a:lnTo>
                      <a:lnTo>
                        <a:pt x="480" y="431"/>
                      </a:lnTo>
                      <a:lnTo>
                        <a:pt x="496" y="415"/>
                      </a:lnTo>
                      <a:lnTo>
                        <a:pt x="512" y="415"/>
                      </a:lnTo>
                      <a:lnTo>
                        <a:pt x="528" y="415"/>
                      </a:lnTo>
                      <a:lnTo>
                        <a:pt x="528" y="399"/>
                      </a:lnTo>
                      <a:lnTo>
                        <a:pt x="544" y="399"/>
                      </a:lnTo>
                      <a:lnTo>
                        <a:pt x="560" y="383"/>
                      </a:lnTo>
                      <a:lnTo>
                        <a:pt x="576" y="367"/>
                      </a:lnTo>
                      <a:lnTo>
                        <a:pt x="592" y="351"/>
                      </a:lnTo>
                      <a:lnTo>
                        <a:pt x="592" y="336"/>
                      </a:lnTo>
                      <a:lnTo>
                        <a:pt x="592" y="320"/>
                      </a:lnTo>
                      <a:lnTo>
                        <a:pt x="608" y="304"/>
                      </a:lnTo>
                      <a:lnTo>
                        <a:pt x="608" y="288"/>
                      </a:lnTo>
                      <a:lnTo>
                        <a:pt x="608" y="272"/>
                      </a:lnTo>
                      <a:lnTo>
                        <a:pt x="608" y="256"/>
                      </a:lnTo>
                      <a:lnTo>
                        <a:pt x="608" y="240"/>
                      </a:lnTo>
                      <a:lnTo>
                        <a:pt x="608" y="224"/>
                      </a:lnTo>
                      <a:lnTo>
                        <a:pt x="608" y="208"/>
                      </a:lnTo>
                      <a:lnTo>
                        <a:pt x="608" y="192"/>
                      </a:lnTo>
                      <a:lnTo>
                        <a:pt x="592" y="176"/>
                      </a:lnTo>
                      <a:lnTo>
                        <a:pt x="592" y="160"/>
                      </a:lnTo>
                      <a:lnTo>
                        <a:pt x="576" y="160"/>
                      </a:lnTo>
                      <a:lnTo>
                        <a:pt x="576" y="144"/>
                      </a:lnTo>
                      <a:lnTo>
                        <a:pt x="560" y="144"/>
                      </a:lnTo>
                      <a:lnTo>
                        <a:pt x="576" y="160"/>
                      </a:lnTo>
                      <a:close/>
                    </a:path>
                  </a:pathLst>
                </a:custGeom>
                <a:solidFill>
                  <a:srgbClr val="275A73">
                    <a:alpha val="5882"/>
                  </a:srgbClr>
                </a:solidFill>
                <a:ln w="12700">
                  <a:solidFill>
                    <a:srgbClr val="275A73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0" name="Freeform 83"/>
                <p:cNvSpPr>
                  <a:spLocks noChangeAspect="1"/>
                </p:cNvSpPr>
                <p:nvPr/>
              </p:nvSpPr>
              <p:spPr bwMode="auto">
                <a:xfrm>
                  <a:off x="1472" y="2368"/>
                  <a:ext cx="608" cy="655"/>
                </a:xfrm>
                <a:custGeom>
                  <a:avLst/>
                  <a:gdLst>
                    <a:gd name="T0" fmla="*/ 544 w 608"/>
                    <a:gd name="T1" fmla="*/ 128 h 655"/>
                    <a:gd name="T2" fmla="*/ 528 w 608"/>
                    <a:gd name="T3" fmla="*/ 96 h 655"/>
                    <a:gd name="T4" fmla="*/ 480 w 608"/>
                    <a:gd name="T5" fmla="*/ 64 h 655"/>
                    <a:gd name="T6" fmla="*/ 432 w 608"/>
                    <a:gd name="T7" fmla="*/ 32 h 655"/>
                    <a:gd name="T8" fmla="*/ 400 w 608"/>
                    <a:gd name="T9" fmla="*/ 16 h 655"/>
                    <a:gd name="T10" fmla="*/ 368 w 608"/>
                    <a:gd name="T11" fmla="*/ 0 h 655"/>
                    <a:gd name="T12" fmla="*/ 320 w 608"/>
                    <a:gd name="T13" fmla="*/ 0 h 655"/>
                    <a:gd name="T14" fmla="*/ 304 w 608"/>
                    <a:gd name="T15" fmla="*/ 16 h 655"/>
                    <a:gd name="T16" fmla="*/ 256 w 608"/>
                    <a:gd name="T17" fmla="*/ 32 h 655"/>
                    <a:gd name="T18" fmla="*/ 208 w 608"/>
                    <a:gd name="T19" fmla="*/ 48 h 655"/>
                    <a:gd name="T20" fmla="*/ 192 w 608"/>
                    <a:gd name="T21" fmla="*/ 64 h 655"/>
                    <a:gd name="T22" fmla="*/ 144 w 608"/>
                    <a:gd name="T23" fmla="*/ 96 h 655"/>
                    <a:gd name="T24" fmla="*/ 128 w 608"/>
                    <a:gd name="T25" fmla="*/ 128 h 655"/>
                    <a:gd name="T26" fmla="*/ 128 w 608"/>
                    <a:gd name="T27" fmla="*/ 160 h 655"/>
                    <a:gd name="T28" fmla="*/ 112 w 608"/>
                    <a:gd name="T29" fmla="*/ 208 h 655"/>
                    <a:gd name="T30" fmla="*/ 96 w 608"/>
                    <a:gd name="T31" fmla="*/ 256 h 655"/>
                    <a:gd name="T32" fmla="*/ 80 w 608"/>
                    <a:gd name="T33" fmla="*/ 288 h 655"/>
                    <a:gd name="T34" fmla="*/ 32 w 608"/>
                    <a:gd name="T35" fmla="*/ 336 h 655"/>
                    <a:gd name="T36" fmla="*/ 0 w 608"/>
                    <a:gd name="T37" fmla="*/ 399 h 655"/>
                    <a:gd name="T38" fmla="*/ 0 w 608"/>
                    <a:gd name="T39" fmla="*/ 431 h 655"/>
                    <a:gd name="T40" fmla="*/ 0 w 608"/>
                    <a:gd name="T41" fmla="*/ 495 h 655"/>
                    <a:gd name="T42" fmla="*/ 16 w 608"/>
                    <a:gd name="T43" fmla="*/ 543 h 655"/>
                    <a:gd name="T44" fmla="*/ 16 w 608"/>
                    <a:gd name="T45" fmla="*/ 575 h 655"/>
                    <a:gd name="T46" fmla="*/ 48 w 608"/>
                    <a:gd name="T47" fmla="*/ 623 h 655"/>
                    <a:gd name="T48" fmla="*/ 96 w 608"/>
                    <a:gd name="T49" fmla="*/ 655 h 655"/>
                    <a:gd name="T50" fmla="*/ 112 w 608"/>
                    <a:gd name="T51" fmla="*/ 655 h 655"/>
                    <a:gd name="T52" fmla="*/ 160 w 608"/>
                    <a:gd name="T53" fmla="*/ 655 h 655"/>
                    <a:gd name="T54" fmla="*/ 208 w 608"/>
                    <a:gd name="T55" fmla="*/ 639 h 655"/>
                    <a:gd name="T56" fmla="*/ 240 w 608"/>
                    <a:gd name="T57" fmla="*/ 639 h 655"/>
                    <a:gd name="T58" fmla="*/ 288 w 608"/>
                    <a:gd name="T59" fmla="*/ 623 h 655"/>
                    <a:gd name="T60" fmla="*/ 320 w 608"/>
                    <a:gd name="T61" fmla="*/ 607 h 655"/>
                    <a:gd name="T62" fmla="*/ 352 w 608"/>
                    <a:gd name="T63" fmla="*/ 591 h 655"/>
                    <a:gd name="T64" fmla="*/ 384 w 608"/>
                    <a:gd name="T65" fmla="*/ 559 h 655"/>
                    <a:gd name="T66" fmla="*/ 400 w 608"/>
                    <a:gd name="T67" fmla="*/ 527 h 655"/>
                    <a:gd name="T68" fmla="*/ 416 w 608"/>
                    <a:gd name="T69" fmla="*/ 495 h 655"/>
                    <a:gd name="T70" fmla="*/ 448 w 608"/>
                    <a:gd name="T71" fmla="*/ 463 h 655"/>
                    <a:gd name="T72" fmla="*/ 480 w 608"/>
                    <a:gd name="T73" fmla="*/ 431 h 655"/>
                    <a:gd name="T74" fmla="*/ 512 w 608"/>
                    <a:gd name="T75" fmla="*/ 415 h 655"/>
                    <a:gd name="T76" fmla="*/ 544 w 608"/>
                    <a:gd name="T77" fmla="*/ 399 h 655"/>
                    <a:gd name="T78" fmla="*/ 576 w 608"/>
                    <a:gd name="T79" fmla="*/ 367 h 655"/>
                    <a:gd name="T80" fmla="*/ 592 w 608"/>
                    <a:gd name="T81" fmla="*/ 336 h 655"/>
                    <a:gd name="T82" fmla="*/ 608 w 608"/>
                    <a:gd name="T83" fmla="*/ 288 h 655"/>
                    <a:gd name="T84" fmla="*/ 608 w 608"/>
                    <a:gd name="T85" fmla="*/ 256 h 655"/>
                    <a:gd name="T86" fmla="*/ 608 w 608"/>
                    <a:gd name="T87" fmla="*/ 240 h 655"/>
                    <a:gd name="T88" fmla="*/ 608 w 608"/>
                    <a:gd name="T89" fmla="*/ 208 h 655"/>
                    <a:gd name="T90" fmla="*/ 592 w 608"/>
                    <a:gd name="T91" fmla="*/ 176 h 655"/>
                    <a:gd name="T92" fmla="*/ 592 w 608"/>
                    <a:gd name="T93" fmla="*/ 160 h 655"/>
                    <a:gd name="T94" fmla="*/ 576 w 608"/>
                    <a:gd name="T95" fmla="*/ 144 h 65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608"/>
                    <a:gd name="T145" fmla="*/ 0 h 655"/>
                    <a:gd name="T146" fmla="*/ 608 w 608"/>
                    <a:gd name="T147" fmla="*/ 655 h 65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608" h="655">
                      <a:moveTo>
                        <a:pt x="576" y="144"/>
                      </a:moveTo>
                      <a:lnTo>
                        <a:pt x="576" y="144"/>
                      </a:lnTo>
                      <a:lnTo>
                        <a:pt x="560" y="128"/>
                      </a:lnTo>
                      <a:lnTo>
                        <a:pt x="544" y="128"/>
                      </a:lnTo>
                      <a:lnTo>
                        <a:pt x="544" y="112"/>
                      </a:lnTo>
                      <a:lnTo>
                        <a:pt x="528" y="96"/>
                      </a:lnTo>
                      <a:lnTo>
                        <a:pt x="512" y="96"/>
                      </a:lnTo>
                      <a:lnTo>
                        <a:pt x="496" y="80"/>
                      </a:lnTo>
                      <a:lnTo>
                        <a:pt x="480" y="64"/>
                      </a:lnTo>
                      <a:lnTo>
                        <a:pt x="464" y="64"/>
                      </a:lnTo>
                      <a:lnTo>
                        <a:pt x="448" y="48"/>
                      </a:lnTo>
                      <a:lnTo>
                        <a:pt x="432" y="32"/>
                      </a:lnTo>
                      <a:lnTo>
                        <a:pt x="416" y="32"/>
                      </a:lnTo>
                      <a:lnTo>
                        <a:pt x="400" y="16"/>
                      </a:lnTo>
                      <a:lnTo>
                        <a:pt x="384" y="16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16"/>
                      </a:lnTo>
                      <a:lnTo>
                        <a:pt x="256" y="32"/>
                      </a:lnTo>
                      <a:lnTo>
                        <a:pt x="240" y="32"/>
                      </a:lnTo>
                      <a:lnTo>
                        <a:pt x="224" y="48"/>
                      </a:lnTo>
                      <a:lnTo>
                        <a:pt x="208" y="48"/>
                      </a:lnTo>
                      <a:lnTo>
                        <a:pt x="208" y="64"/>
                      </a:lnTo>
                      <a:lnTo>
                        <a:pt x="192" y="64"/>
                      </a:lnTo>
                      <a:lnTo>
                        <a:pt x="176" y="80"/>
                      </a:lnTo>
                      <a:lnTo>
                        <a:pt x="160" y="80"/>
                      </a:lnTo>
                      <a:lnTo>
                        <a:pt x="144" y="96"/>
                      </a:lnTo>
                      <a:lnTo>
                        <a:pt x="144" y="112"/>
                      </a:lnTo>
                      <a:lnTo>
                        <a:pt x="128" y="112"/>
                      </a:lnTo>
                      <a:lnTo>
                        <a:pt x="128" y="128"/>
                      </a:lnTo>
                      <a:lnTo>
                        <a:pt x="128" y="144"/>
                      </a:lnTo>
                      <a:lnTo>
                        <a:pt x="128" y="160"/>
                      </a:lnTo>
                      <a:lnTo>
                        <a:pt x="128" y="176"/>
                      </a:lnTo>
                      <a:lnTo>
                        <a:pt x="112" y="192"/>
                      </a:lnTo>
                      <a:lnTo>
                        <a:pt x="112" y="208"/>
                      </a:lnTo>
                      <a:lnTo>
                        <a:pt x="112" y="224"/>
                      </a:lnTo>
                      <a:lnTo>
                        <a:pt x="112" y="240"/>
                      </a:lnTo>
                      <a:lnTo>
                        <a:pt x="96" y="256"/>
                      </a:lnTo>
                      <a:lnTo>
                        <a:pt x="96" y="272"/>
                      </a:lnTo>
                      <a:lnTo>
                        <a:pt x="80" y="288"/>
                      </a:lnTo>
                      <a:lnTo>
                        <a:pt x="64" y="304"/>
                      </a:lnTo>
                      <a:lnTo>
                        <a:pt x="48" y="320"/>
                      </a:lnTo>
                      <a:lnTo>
                        <a:pt x="32" y="336"/>
                      </a:lnTo>
                      <a:lnTo>
                        <a:pt x="16" y="351"/>
                      </a:lnTo>
                      <a:lnTo>
                        <a:pt x="16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0" y="431"/>
                      </a:lnTo>
                      <a:lnTo>
                        <a:pt x="0" y="447"/>
                      </a:lnTo>
                      <a:lnTo>
                        <a:pt x="0" y="463"/>
                      </a:lnTo>
                      <a:lnTo>
                        <a:pt x="0" y="495"/>
                      </a:lnTo>
                      <a:lnTo>
                        <a:pt x="0" y="511"/>
                      </a:lnTo>
                      <a:lnTo>
                        <a:pt x="0" y="527"/>
                      </a:lnTo>
                      <a:lnTo>
                        <a:pt x="16" y="543"/>
                      </a:lnTo>
                      <a:lnTo>
                        <a:pt x="16" y="559"/>
                      </a:lnTo>
                      <a:lnTo>
                        <a:pt x="16" y="575"/>
                      </a:lnTo>
                      <a:lnTo>
                        <a:pt x="32" y="591"/>
                      </a:lnTo>
                      <a:lnTo>
                        <a:pt x="32" y="607"/>
                      </a:lnTo>
                      <a:lnTo>
                        <a:pt x="48" y="623"/>
                      </a:lnTo>
                      <a:lnTo>
                        <a:pt x="64" y="639"/>
                      </a:lnTo>
                      <a:lnTo>
                        <a:pt x="80" y="639"/>
                      </a:lnTo>
                      <a:lnTo>
                        <a:pt x="96" y="655"/>
                      </a:lnTo>
                      <a:lnTo>
                        <a:pt x="112" y="655"/>
                      </a:lnTo>
                      <a:lnTo>
                        <a:pt x="128" y="655"/>
                      </a:lnTo>
                      <a:lnTo>
                        <a:pt x="144" y="655"/>
                      </a:lnTo>
                      <a:lnTo>
                        <a:pt x="160" y="655"/>
                      </a:lnTo>
                      <a:lnTo>
                        <a:pt x="176" y="655"/>
                      </a:lnTo>
                      <a:lnTo>
                        <a:pt x="192" y="655"/>
                      </a:lnTo>
                      <a:lnTo>
                        <a:pt x="208" y="639"/>
                      </a:lnTo>
                      <a:lnTo>
                        <a:pt x="224" y="639"/>
                      </a:lnTo>
                      <a:lnTo>
                        <a:pt x="240" y="639"/>
                      </a:lnTo>
                      <a:lnTo>
                        <a:pt x="256" y="639"/>
                      </a:lnTo>
                      <a:lnTo>
                        <a:pt x="272" y="639"/>
                      </a:lnTo>
                      <a:lnTo>
                        <a:pt x="288" y="623"/>
                      </a:lnTo>
                      <a:lnTo>
                        <a:pt x="304" y="623"/>
                      </a:lnTo>
                      <a:lnTo>
                        <a:pt x="320" y="607"/>
                      </a:lnTo>
                      <a:lnTo>
                        <a:pt x="336" y="607"/>
                      </a:lnTo>
                      <a:lnTo>
                        <a:pt x="352" y="591"/>
                      </a:lnTo>
                      <a:lnTo>
                        <a:pt x="368" y="591"/>
                      </a:lnTo>
                      <a:lnTo>
                        <a:pt x="368" y="575"/>
                      </a:lnTo>
                      <a:lnTo>
                        <a:pt x="384" y="559"/>
                      </a:lnTo>
                      <a:lnTo>
                        <a:pt x="384" y="543"/>
                      </a:lnTo>
                      <a:lnTo>
                        <a:pt x="400" y="527"/>
                      </a:lnTo>
                      <a:lnTo>
                        <a:pt x="400" y="511"/>
                      </a:lnTo>
                      <a:lnTo>
                        <a:pt x="416" y="495"/>
                      </a:lnTo>
                      <a:lnTo>
                        <a:pt x="432" y="479"/>
                      </a:lnTo>
                      <a:lnTo>
                        <a:pt x="448" y="463"/>
                      </a:lnTo>
                      <a:lnTo>
                        <a:pt x="464" y="447"/>
                      </a:lnTo>
                      <a:lnTo>
                        <a:pt x="480" y="447"/>
                      </a:lnTo>
                      <a:lnTo>
                        <a:pt x="480" y="431"/>
                      </a:lnTo>
                      <a:lnTo>
                        <a:pt x="496" y="415"/>
                      </a:lnTo>
                      <a:lnTo>
                        <a:pt x="512" y="415"/>
                      </a:lnTo>
                      <a:lnTo>
                        <a:pt x="528" y="415"/>
                      </a:lnTo>
                      <a:lnTo>
                        <a:pt x="528" y="399"/>
                      </a:lnTo>
                      <a:lnTo>
                        <a:pt x="544" y="399"/>
                      </a:lnTo>
                      <a:lnTo>
                        <a:pt x="560" y="383"/>
                      </a:lnTo>
                      <a:lnTo>
                        <a:pt x="576" y="367"/>
                      </a:lnTo>
                      <a:lnTo>
                        <a:pt x="592" y="351"/>
                      </a:lnTo>
                      <a:lnTo>
                        <a:pt x="592" y="336"/>
                      </a:lnTo>
                      <a:lnTo>
                        <a:pt x="592" y="320"/>
                      </a:lnTo>
                      <a:lnTo>
                        <a:pt x="608" y="304"/>
                      </a:lnTo>
                      <a:lnTo>
                        <a:pt x="608" y="288"/>
                      </a:lnTo>
                      <a:lnTo>
                        <a:pt x="608" y="272"/>
                      </a:lnTo>
                      <a:lnTo>
                        <a:pt x="608" y="256"/>
                      </a:lnTo>
                      <a:lnTo>
                        <a:pt x="608" y="240"/>
                      </a:lnTo>
                      <a:lnTo>
                        <a:pt x="608" y="224"/>
                      </a:lnTo>
                      <a:lnTo>
                        <a:pt x="608" y="208"/>
                      </a:lnTo>
                      <a:lnTo>
                        <a:pt x="608" y="192"/>
                      </a:lnTo>
                      <a:lnTo>
                        <a:pt x="592" y="176"/>
                      </a:lnTo>
                      <a:lnTo>
                        <a:pt x="592" y="160"/>
                      </a:lnTo>
                      <a:lnTo>
                        <a:pt x="576" y="160"/>
                      </a:lnTo>
                      <a:lnTo>
                        <a:pt x="576" y="144"/>
                      </a:lnTo>
                      <a:lnTo>
                        <a:pt x="560" y="144"/>
                      </a:lnTo>
                    </a:path>
                  </a:pathLst>
                </a:custGeom>
                <a:noFill/>
                <a:ln w="12700">
                  <a:solidFill>
                    <a:srgbClr val="275A73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1" name="Freeform 84"/>
                <p:cNvSpPr>
                  <a:spLocks noChangeAspect="1"/>
                </p:cNvSpPr>
                <p:nvPr/>
              </p:nvSpPr>
              <p:spPr bwMode="auto">
                <a:xfrm>
                  <a:off x="1488" y="2400"/>
                  <a:ext cx="576" cy="607"/>
                </a:xfrm>
                <a:custGeom>
                  <a:avLst/>
                  <a:gdLst>
                    <a:gd name="T0" fmla="*/ 528 w 576"/>
                    <a:gd name="T1" fmla="*/ 128 h 607"/>
                    <a:gd name="T2" fmla="*/ 512 w 576"/>
                    <a:gd name="T3" fmla="*/ 96 h 607"/>
                    <a:gd name="T4" fmla="*/ 480 w 576"/>
                    <a:gd name="T5" fmla="*/ 64 h 607"/>
                    <a:gd name="T6" fmla="*/ 448 w 576"/>
                    <a:gd name="T7" fmla="*/ 48 h 607"/>
                    <a:gd name="T8" fmla="*/ 416 w 576"/>
                    <a:gd name="T9" fmla="*/ 32 h 607"/>
                    <a:gd name="T10" fmla="*/ 384 w 576"/>
                    <a:gd name="T11" fmla="*/ 16 h 607"/>
                    <a:gd name="T12" fmla="*/ 352 w 576"/>
                    <a:gd name="T13" fmla="*/ 0 h 607"/>
                    <a:gd name="T14" fmla="*/ 320 w 576"/>
                    <a:gd name="T15" fmla="*/ 0 h 607"/>
                    <a:gd name="T16" fmla="*/ 288 w 576"/>
                    <a:gd name="T17" fmla="*/ 0 h 607"/>
                    <a:gd name="T18" fmla="*/ 256 w 576"/>
                    <a:gd name="T19" fmla="*/ 16 h 607"/>
                    <a:gd name="T20" fmla="*/ 224 w 576"/>
                    <a:gd name="T21" fmla="*/ 16 h 607"/>
                    <a:gd name="T22" fmla="*/ 208 w 576"/>
                    <a:gd name="T23" fmla="*/ 32 h 607"/>
                    <a:gd name="T24" fmla="*/ 176 w 576"/>
                    <a:gd name="T25" fmla="*/ 48 h 607"/>
                    <a:gd name="T26" fmla="*/ 144 w 576"/>
                    <a:gd name="T27" fmla="*/ 80 h 607"/>
                    <a:gd name="T28" fmla="*/ 128 w 576"/>
                    <a:gd name="T29" fmla="*/ 96 h 607"/>
                    <a:gd name="T30" fmla="*/ 128 w 576"/>
                    <a:gd name="T31" fmla="*/ 128 h 607"/>
                    <a:gd name="T32" fmla="*/ 112 w 576"/>
                    <a:gd name="T33" fmla="*/ 160 h 607"/>
                    <a:gd name="T34" fmla="*/ 112 w 576"/>
                    <a:gd name="T35" fmla="*/ 192 h 607"/>
                    <a:gd name="T36" fmla="*/ 96 w 576"/>
                    <a:gd name="T37" fmla="*/ 208 h 607"/>
                    <a:gd name="T38" fmla="*/ 80 w 576"/>
                    <a:gd name="T39" fmla="*/ 240 h 607"/>
                    <a:gd name="T40" fmla="*/ 64 w 576"/>
                    <a:gd name="T41" fmla="*/ 272 h 607"/>
                    <a:gd name="T42" fmla="*/ 32 w 576"/>
                    <a:gd name="T43" fmla="*/ 304 h 607"/>
                    <a:gd name="T44" fmla="*/ 16 w 576"/>
                    <a:gd name="T45" fmla="*/ 335 h 607"/>
                    <a:gd name="T46" fmla="*/ 0 w 576"/>
                    <a:gd name="T47" fmla="*/ 383 h 607"/>
                    <a:gd name="T48" fmla="*/ 0 w 576"/>
                    <a:gd name="T49" fmla="*/ 415 h 607"/>
                    <a:gd name="T50" fmla="*/ 0 w 576"/>
                    <a:gd name="T51" fmla="*/ 447 h 607"/>
                    <a:gd name="T52" fmla="*/ 0 w 576"/>
                    <a:gd name="T53" fmla="*/ 479 h 607"/>
                    <a:gd name="T54" fmla="*/ 16 w 576"/>
                    <a:gd name="T55" fmla="*/ 511 h 607"/>
                    <a:gd name="T56" fmla="*/ 32 w 576"/>
                    <a:gd name="T57" fmla="*/ 543 h 607"/>
                    <a:gd name="T58" fmla="*/ 48 w 576"/>
                    <a:gd name="T59" fmla="*/ 559 h 607"/>
                    <a:gd name="T60" fmla="*/ 80 w 576"/>
                    <a:gd name="T61" fmla="*/ 591 h 607"/>
                    <a:gd name="T62" fmla="*/ 96 w 576"/>
                    <a:gd name="T63" fmla="*/ 607 h 607"/>
                    <a:gd name="T64" fmla="*/ 128 w 576"/>
                    <a:gd name="T65" fmla="*/ 607 h 607"/>
                    <a:gd name="T66" fmla="*/ 160 w 576"/>
                    <a:gd name="T67" fmla="*/ 607 h 607"/>
                    <a:gd name="T68" fmla="*/ 192 w 576"/>
                    <a:gd name="T69" fmla="*/ 591 h 607"/>
                    <a:gd name="T70" fmla="*/ 224 w 576"/>
                    <a:gd name="T71" fmla="*/ 591 h 607"/>
                    <a:gd name="T72" fmla="*/ 256 w 576"/>
                    <a:gd name="T73" fmla="*/ 575 h 607"/>
                    <a:gd name="T74" fmla="*/ 288 w 576"/>
                    <a:gd name="T75" fmla="*/ 575 h 607"/>
                    <a:gd name="T76" fmla="*/ 320 w 576"/>
                    <a:gd name="T77" fmla="*/ 559 h 607"/>
                    <a:gd name="T78" fmla="*/ 336 w 576"/>
                    <a:gd name="T79" fmla="*/ 527 h 607"/>
                    <a:gd name="T80" fmla="*/ 352 w 576"/>
                    <a:gd name="T81" fmla="*/ 511 h 607"/>
                    <a:gd name="T82" fmla="*/ 368 w 576"/>
                    <a:gd name="T83" fmla="*/ 495 h 607"/>
                    <a:gd name="T84" fmla="*/ 384 w 576"/>
                    <a:gd name="T85" fmla="*/ 479 h 607"/>
                    <a:gd name="T86" fmla="*/ 400 w 576"/>
                    <a:gd name="T87" fmla="*/ 447 h 607"/>
                    <a:gd name="T88" fmla="*/ 432 w 576"/>
                    <a:gd name="T89" fmla="*/ 415 h 607"/>
                    <a:gd name="T90" fmla="*/ 464 w 576"/>
                    <a:gd name="T91" fmla="*/ 399 h 607"/>
                    <a:gd name="T92" fmla="*/ 480 w 576"/>
                    <a:gd name="T93" fmla="*/ 383 h 607"/>
                    <a:gd name="T94" fmla="*/ 512 w 576"/>
                    <a:gd name="T95" fmla="*/ 351 h 607"/>
                    <a:gd name="T96" fmla="*/ 544 w 576"/>
                    <a:gd name="T97" fmla="*/ 335 h 607"/>
                    <a:gd name="T98" fmla="*/ 560 w 576"/>
                    <a:gd name="T99" fmla="*/ 319 h 607"/>
                    <a:gd name="T100" fmla="*/ 560 w 576"/>
                    <a:gd name="T101" fmla="*/ 288 h 607"/>
                    <a:gd name="T102" fmla="*/ 576 w 576"/>
                    <a:gd name="T103" fmla="*/ 256 h 607"/>
                    <a:gd name="T104" fmla="*/ 576 w 576"/>
                    <a:gd name="T105" fmla="*/ 224 h 607"/>
                    <a:gd name="T106" fmla="*/ 576 w 576"/>
                    <a:gd name="T107" fmla="*/ 192 h 607"/>
                    <a:gd name="T108" fmla="*/ 560 w 576"/>
                    <a:gd name="T109" fmla="*/ 160 h 607"/>
                    <a:gd name="T110" fmla="*/ 544 w 576"/>
                    <a:gd name="T111" fmla="*/ 128 h 607"/>
                    <a:gd name="T112" fmla="*/ 544 w 576"/>
                    <a:gd name="T113" fmla="*/ 128 h 607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576"/>
                    <a:gd name="T172" fmla="*/ 0 h 607"/>
                    <a:gd name="T173" fmla="*/ 576 w 576"/>
                    <a:gd name="T174" fmla="*/ 607 h 607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576" h="607">
                      <a:moveTo>
                        <a:pt x="544" y="128"/>
                      </a:moveTo>
                      <a:lnTo>
                        <a:pt x="528" y="128"/>
                      </a:lnTo>
                      <a:lnTo>
                        <a:pt x="528" y="112"/>
                      </a:lnTo>
                      <a:lnTo>
                        <a:pt x="512" y="96"/>
                      </a:lnTo>
                      <a:lnTo>
                        <a:pt x="496" y="80"/>
                      </a:lnTo>
                      <a:lnTo>
                        <a:pt x="480" y="64"/>
                      </a:lnTo>
                      <a:lnTo>
                        <a:pt x="464" y="64"/>
                      </a:lnTo>
                      <a:lnTo>
                        <a:pt x="448" y="48"/>
                      </a:lnTo>
                      <a:lnTo>
                        <a:pt x="432" y="32"/>
                      </a:lnTo>
                      <a:lnTo>
                        <a:pt x="416" y="32"/>
                      </a:lnTo>
                      <a:lnTo>
                        <a:pt x="400" y="16"/>
                      </a:lnTo>
                      <a:lnTo>
                        <a:pt x="384" y="16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0"/>
                      </a:lnTo>
                      <a:lnTo>
                        <a:pt x="288" y="0"/>
                      </a:lnTo>
                      <a:lnTo>
                        <a:pt x="272" y="0"/>
                      </a:lnTo>
                      <a:lnTo>
                        <a:pt x="256" y="16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24" y="32"/>
                      </a:lnTo>
                      <a:lnTo>
                        <a:pt x="208" y="32"/>
                      </a:lnTo>
                      <a:lnTo>
                        <a:pt x="192" y="48"/>
                      </a:lnTo>
                      <a:lnTo>
                        <a:pt x="176" y="48"/>
                      </a:lnTo>
                      <a:lnTo>
                        <a:pt x="160" y="64"/>
                      </a:lnTo>
                      <a:lnTo>
                        <a:pt x="144" y="80"/>
                      </a:lnTo>
                      <a:lnTo>
                        <a:pt x="144" y="96"/>
                      </a:lnTo>
                      <a:lnTo>
                        <a:pt x="128" y="96"/>
                      </a:lnTo>
                      <a:lnTo>
                        <a:pt x="128" y="112"/>
                      </a:lnTo>
                      <a:lnTo>
                        <a:pt x="128" y="128"/>
                      </a:lnTo>
                      <a:lnTo>
                        <a:pt x="128" y="144"/>
                      </a:lnTo>
                      <a:lnTo>
                        <a:pt x="112" y="160"/>
                      </a:lnTo>
                      <a:lnTo>
                        <a:pt x="112" y="176"/>
                      </a:lnTo>
                      <a:lnTo>
                        <a:pt x="112" y="192"/>
                      </a:lnTo>
                      <a:lnTo>
                        <a:pt x="112" y="208"/>
                      </a:lnTo>
                      <a:lnTo>
                        <a:pt x="96" y="208"/>
                      </a:lnTo>
                      <a:lnTo>
                        <a:pt x="96" y="224"/>
                      </a:lnTo>
                      <a:lnTo>
                        <a:pt x="80" y="240"/>
                      </a:lnTo>
                      <a:lnTo>
                        <a:pt x="80" y="256"/>
                      </a:lnTo>
                      <a:lnTo>
                        <a:pt x="64" y="272"/>
                      </a:lnTo>
                      <a:lnTo>
                        <a:pt x="48" y="288"/>
                      </a:lnTo>
                      <a:lnTo>
                        <a:pt x="32" y="304"/>
                      </a:lnTo>
                      <a:lnTo>
                        <a:pt x="32" y="319"/>
                      </a:lnTo>
                      <a:lnTo>
                        <a:pt x="16" y="335"/>
                      </a:lnTo>
                      <a:lnTo>
                        <a:pt x="16" y="367"/>
                      </a:lnTo>
                      <a:lnTo>
                        <a:pt x="0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0" y="431"/>
                      </a:lnTo>
                      <a:lnTo>
                        <a:pt x="0" y="447"/>
                      </a:lnTo>
                      <a:lnTo>
                        <a:pt x="0" y="463"/>
                      </a:lnTo>
                      <a:lnTo>
                        <a:pt x="0" y="479"/>
                      </a:lnTo>
                      <a:lnTo>
                        <a:pt x="16" y="495"/>
                      </a:lnTo>
                      <a:lnTo>
                        <a:pt x="16" y="511"/>
                      </a:lnTo>
                      <a:lnTo>
                        <a:pt x="16" y="527"/>
                      </a:lnTo>
                      <a:lnTo>
                        <a:pt x="32" y="543"/>
                      </a:lnTo>
                      <a:lnTo>
                        <a:pt x="32" y="559"/>
                      </a:lnTo>
                      <a:lnTo>
                        <a:pt x="48" y="559"/>
                      </a:lnTo>
                      <a:lnTo>
                        <a:pt x="64" y="575"/>
                      </a:lnTo>
                      <a:lnTo>
                        <a:pt x="80" y="591"/>
                      </a:lnTo>
                      <a:lnTo>
                        <a:pt x="96" y="591"/>
                      </a:lnTo>
                      <a:lnTo>
                        <a:pt x="96" y="607"/>
                      </a:lnTo>
                      <a:lnTo>
                        <a:pt x="112" y="607"/>
                      </a:lnTo>
                      <a:lnTo>
                        <a:pt x="128" y="607"/>
                      </a:lnTo>
                      <a:lnTo>
                        <a:pt x="144" y="607"/>
                      </a:lnTo>
                      <a:lnTo>
                        <a:pt x="160" y="607"/>
                      </a:lnTo>
                      <a:lnTo>
                        <a:pt x="176" y="591"/>
                      </a:lnTo>
                      <a:lnTo>
                        <a:pt x="192" y="591"/>
                      </a:lnTo>
                      <a:lnTo>
                        <a:pt x="208" y="591"/>
                      </a:lnTo>
                      <a:lnTo>
                        <a:pt x="224" y="591"/>
                      </a:lnTo>
                      <a:lnTo>
                        <a:pt x="240" y="591"/>
                      </a:lnTo>
                      <a:lnTo>
                        <a:pt x="256" y="575"/>
                      </a:lnTo>
                      <a:lnTo>
                        <a:pt x="272" y="575"/>
                      </a:lnTo>
                      <a:lnTo>
                        <a:pt x="288" y="575"/>
                      </a:lnTo>
                      <a:lnTo>
                        <a:pt x="304" y="559"/>
                      </a:lnTo>
                      <a:lnTo>
                        <a:pt x="320" y="559"/>
                      </a:lnTo>
                      <a:lnTo>
                        <a:pt x="336" y="543"/>
                      </a:lnTo>
                      <a:lnTo>
                        <a:pt x="336" y="527"/>
                      </a:lnTo>
                      <a:lnTo>
                        <a:pt x="352" y="527"/>
                      </a:lnTo>
                      <a:lnTo>
                        <a:pt x="352" y="511"/>
                      </a:lnTo>
                      <a:lnTo>
                        <a:pt x="368" y="511"/>
                      </a:lnTo>
                      <a:lnTo>
                        <a:pt x="368" y="495"/>
                      </a:lnTo>
                      <a:lnTo>
                        <a:pt x="368" y="479"/>
                      </a:lnTo>
                      <a:lnTo>
                        <a:pt x="384" y="479"/>
                      </a:lnTo>
                      <a:lnTo>
                        <a:pt x="400" y="463"/>
                      </a:lnTo>
                      <a:lnTo>
                        <a:pt x="400" y="447"/>
                      </a:lnTo>
                      <a:lnTo>
                        <a:pt x="416" y="431"/>
                      </a:lnTo>
                      <a:lnTo>
                        <a:pt x="432" y="415"/>
                      </a:lnTo>
                      <a:lnTo>
                        <a:pt x="448" y="399"/>
                      </a:lnTo>
                      <a:lnTo>
                        <a:pt x="464" y="399"/>
                      </a:lnTo>
                      <a:lnTo>
                        <a:pt x="464" y="383"/>
                      </a:lnTo>
                      <a:lnTo>
                        <a:pt x="480" y="383"/>
                      </a:lnTo>
                      <a:lnTo>
                        <a:pt x="496" y="367"/>
                      </a:lnTo>
                      <a:lnTo>
                        <a:pt x="512" y="351"/>
                      </a:lnTo>
                      <a:lnTo>
                        <a:pt x="528" y="351"/>
                      </a:lnTo>
                      <a:lnTo>
                        <a:pt x="544" y="335"/>
                      </a:lnTo>
                      <a:lnTo>
                        <a:pt x="544" y="319"/>
                      </a:lnTo>
                      <a:lnTo>
                        <a:pt x="560" y="319"/>
                      </a:lnTo>
                      <a:lnTo>
                        <a:pt x="560" y="304"/>
                      </a:lnTo>
                      <a:lnTo>
                        <a:pt x="560" y="288"/>
                      </a:lnTo>
                      <a:lnTo>
                        <a:pt x="560" y="272"/>
                      </a:lnTo>
                      <a:lnTo>
                        <a:pt x="576" y="256"/>
                      </a:lnTo>
                      <a:lnTo>
                        <a:pt x="576" y="240"/>
                      </a:lnTo>
                      <a:lnTo>
                        <a:pt x="576" y="224"/>
                      </a:lnTo>
                      <a:lnTo>
                        <a:pt x="576" y="208"/>
                      </a:lnTo>
                      <a:lnTo>
                        <a:pt x="576" y="192"/>
                      </a:lnTo>
                      <a:lnTo>
                        <a:pt x="576" y="176"/>
                      </a:lnTo>
                      <a:lnTo>
                        <a:pt x="560" y="160"/>
                      </a:lnTo>
                      <a:lnTo>
                        <a:pt x="560" y="144"/>
                      </a:lnTo>
                      <a:lnTo>
                        <a:pt x="544" y="128"/>
                      </a:lnTo>
                      <a:lnTo>
                        <a:pt x="528" y="112"/>
                      </a:lnTo>
                      <a:lnTo>
                        <a:pt x="544" y="128"/>
                      </a:lnTo>
                      <a:close/>
                    </a:path>
                  </a:pathLst>
                </a:custGeom>
                <a:solidFill>
                  <a:srgbClr val="245772">
                    <a:alpha val="5882"/>
                  </a:srgbClr>
                </a:solidFill>
                <a:ln w="12700">
                  <a:solidFill>
                    <a:srgbClr val="245772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2" name="Freeform 85"/>
                <p:cNvSpPr>
                  <a:spLocks noChangeAspect="1"/>
                </p:cNvSpPr>
                <p:nvPr/>
              </p:nvSpPr>
              <p:spPr bwMode="auto">
                <a:xfrm>
                  <a:off x="1488" y="2400"/>
                  <a:ext cx="576" cy="607"/>
                </a:xfrm>
                <a:custGeom>
                  <a:avLst/>
                  <a:gdLst>
                    <a:gd name="T0" fmla="*/ 512 w 576"/>
                    <a:gd name="T1" fmla="*/ 96 h 607"/>
                    <a:gd name="T2" fmla="*/ 496 w 576"/>
                    <a:gd name="T3" fmla="*/ 80 h 607"/>
                    <a:gd name="T4" fmla="*/ 448 w 576"/>
                    <a:gd name="T5" fmla="*/ 48 h 607"/>
                    <a:gd name="T6" fmla="*/ 416 w 576"/>
                    <a:gd name="T7" fmla="*/ 32 h 607"/>
                    <a:gd name="T8" fmla="*/ 384 w 576"/>
                    <a:gd name="T9" fmla="*/ 16 h 607"/>
                    <a:gd name="T10" fmla="*/ 352 w 576"/>
                    <a:gd name="T11" fmla="*/ 0 h 607"/>
                    <a:gd name="T12" fmla="*/ 304 w 576"/>
                    <a:gd name="T13" fmla="*/ 0 h 607"/>
                    <a:gd name="T14" fmla="*/ 288 w 576"/>
                    <a:gd name="T15" fmla="*/ 0 h 607"/>
                    <a:gd name="T16" fmla="*/ 240 w 576"/>
                    <a:gd name="T17" fmla="*/ 16 h 607"/>
                    <a:gd name="T18" fmla="*/ 208 w 576"/>
                    <a:gd name="T19" fmla="*/ 32 h 607"/>
                    <a:gd name="T20" fmla="*/ 176 w 576"/>
                    <a:gd name="T21" fmla="*/ 48 h 607"/>
                    <a:gd name="T22" fmla="*/ 144 w 576"/>
                    <a:gd name="T23" fmla="*/ 80 h 607"/>
                    <a:gd name="T24" fmla="*/ 128 w 576"/>
                    <a:gd name="T25" fmla="*/ 112 h 607"/>
                    <a:gd name="T26" fmla="*/ 128 w 576"/>
                    <a:gd name="T27" fmla="*/ 144 h 607"/>
                    <a:gd name="T28" fmla="*/ 112 w 576"/>
                    <a:gd name="T29" fmla="*/ 192 h 607"/>
                    <a:gd name="T30" fmla="*/ 96 w 576"/>
                    <a:gd name="T31" fmla="*/ 224 h 607"/>
                    <a:gd name="T32" fmla="*/ 80 w 576"/>
                    <a:gd name="T33" fmla="*/ 256 h 607"/>
                    <a:gd name="T34" fmla="*/ 32 w 576"/>
                    <a:gd name="T35" fmla="*/ 304 h 607"/>
                    <a:gd name="T36" fmla="*/ 16 w 576"/>
                    <a:gd name="T37" fmla="*/ 367 h 607"/>
                    <a:gd name="T38" fmla="*/ 0 w 576"/>
                    <a:gd name="T39" fmla="*/ 399 h 607"/>
                    <a:gd name="T40" fmla="*/ 0 w 576"/>
                    <a:gd name="T41" fmla="*/ 447 h 607"/>
                    <a:gd name="T42" fmla="*/ 16 w 576"/>
                    <a:gd name="T43" fmla="*/ 495 h 607"/>
                    <a:gd name="T44" fmla="*/ 16 w 576"/>
                    <a:gd name="T45" fmla="*/ 527 h 607"/>
                    <a:gd name="T46" fmla="*/ 48 w 576"/>
                    <a:gd name="T47" fmla="*/ 559 h 607"/>
                    <a:gd name="T48" fmla="*/ 96 w 576"/>
                    <a:gd name="T49" fmla="*/ 591 h 607"/>
                    <a:gd name="T50" fmla="*/ 112 w 576"/>
                    <a:gd name="T51" fmla="*/ 607 h 607"/>
                    <a:gd name="T52" fmla="*/ 160 w 576"/>
                    <a:gd name="T53" fmla="*/ 607 h 607"/>
                    <a:gd name="T54" fmla="*/ 208 w 576"/>
                    <a:gd name="T55" fmla="*/ 591 h 607"/>
                    <a:gd name="T56" fmla="*/ 224 w 576"/>
                    <a:gd name="T57" fmla="*/ 591 h 607"/>
                    <a:gd name="T58" fmla="*/ 272 w 576"/>
                    <a:gd name="T59" fmla="*/ 575 h 607"/>
                    <a:gd name="T60" fmla="*/ 304 w 576"/>
                    <a:gd name="T61" fmla="*/ 559 h 607"/>
                    <a:gd name="T62" fmla="*/ 336 w 576"/>
                    <a:gd name="T63" fmla="*/ 543 h 607"/>
                    <a:gd name="T64" fmla="*/ 352 w 576"/>
                    <a:gd name="T65" fmla="*/ 511 h 607"/>
                    <a:gd name="T66" fmla="*/ 368 w 576"/>
                    <a:gd name="T67" fmla="*/ 479 h 607"/>
                    <a:gd name="T68" fmla="*/ 400 w 576"/>
                    <a:gd name="T69" fmla="*/ 463 h 607"/>
                    <a:gd name="T70" fmla="*/ 432 w 576"/>
                    <a:gd name="T71" fmla="*/ 415 h 607"/>
                    <a:gd name="T72" fmla="*/ 464 w 576"/>
                    <a:gd name="T73" fmla="*/ 399 h 607"/>
                    <a:gd name="T74" fmla="*/ 480 w 576"/>
                    <a:gd name="T75" fmla="*/ 383 h 607"/>
                    <a:gd name="T76" fmla="*/ 512 w 576"/>
                    <a:gd name="T77" fmla="*/ 351 h 607"/>
                    <a:gd name="T78" fmla="*/ 544 w 576"/>
                    <a:gd name="T79" fmla="*/ 319 h 607"/>
                    <a:gd name="T80" fmla="*/ 560 w 576"/>
                    <a:gd name="T81" fmla="*/ 304 h 607"/>
                    <a:gd name="T82" fmla="*/ 576 w 576"/>
                    <a:gd name="T83" fmla="*/ 256 h 607"/>
                    <a:gd name="T84" fmla="*/ 576 w 576"/>
                    <a:gd name="T85" fmla="*/ 240 h 607"/>
                    <a:gd name="T86" fmla="*/ 576 w 576"/>
                    <a:gd name="T87" fmla="*/ 208 h 607"/>
                    <a:gd name="T88" fmla="*/ 576 w 576"/>
                    <a:gd name="T89" fmla="*/ 176 h 607"/>
                    <a:gd name="T90" fmla="*/ 560 w 576"/>
                    <a:gd name="T91" fmla="*/ 160 h 607"/>
                    <a:gd name="T92" fmla="*/ 560 w 576"/>
                    <a:gd name="T93" fmla="*/ 144 h 607"/>
                    <a:gd name="T94" fmla="*/ 528 w 576"/>
                    <a:gd name="T95" fmla="*/ 112 h 60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576"/>
                    <a:gd name="T145" fmla="*/ 0 h 607"/>
                    <a:gd name="T146" fmla="*/ 576 w 576"/>
                    <a:gd name="T147" fmla="*/ 607 h 60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576" h="607">
                      <a:moveTo>
                        <a:pt x="528" y="128"/>
                      </a:moveTo>
                      <a:lnTo>
                        <a:pt x="528" y="128"/>
                      </a:lnTo>
                      <a:lnTo>
                        <a:pt x="528" y="112"/>
                      </a:lnTo>
                      <a:lnTo>
                        <a:pt x="512" y="96"/>
                      </a:lnTo>
                      <a:lnTo>
                        <a:pt x="496" y="80"/>
                      </a:lnTo>
                      <a:lnTo>
                        <a:pt x="480" y="64"/>
                      </a:lnTo>
                      <a:lnTo>
                        <a:pt x="464" y="64"/>
                      </a:lnTo>
                      <a:lnTo>
                        <a:pt x="448" y="48"/>
                      </a:lnTo>
                      <a:lnTo>
                        <a:pt x="432" y="32"/>
                      </a:lnTo>
                      <a:lnTo>
                        <a:pt x="416" y="32"/>
                      </a:lnTo>
                      <a:lnTo>
                        <a:pt x="400" y="16"/>
                      </a:lnTo>
                      <a:lnTo>
                        <a:pt x="384" y="16"/>
                      </a:lnTo>
                      <a:lnTo>
                        <a:pt x="368" y="0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0"/>
                      </a:lnTo>
                      <a:lnTo>
                        <a:pt x="288" y="0"/>
                      </a:lnTo>
                      <a:lnTo>
                        <a:pt x="272" y="0"/>
                      </a:lnTo>
                      <a:lnTo>
                        <a:pt x="256" y="16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24" y="32"/>
                      </a:lnTo>
                      <a:lnTo>
                        <a:pt x="208" y="32"/>
                      </a:lnTo>
                      <a:lnTo>
                        <a:pt x="192" y="48"/>
                      </a:lnTo>
                      <a:lnTo>
                        <a:pt x="176" y="48"/>
                      </a:lnTo>
                      <a:lnTo>
                        <a:pt x="160" y="64"/>
                      </a:lnTo>
                      <a:lnTo>
                        <a:pt x="144" y="80"/>
                      </a:lnTo>
                      <a:lnTo>
                        <a:pt x="144" y="96"/>
                      </a:lnTo>
                      <a:lnTo>
                        <a:pt x="128" y="96"/>
                      </a:lnTo>
                      <a:lnTo>
                        <a:pt x="128" y="112"/>
                      </a:lnTo>
                      <a:lnTo>
                        <a:pt x="128" y="128"/>
                      </a:lnTo>
                      <a:lnTo>
                        <a:pt x="128" y="144"/>
                      </a:lnTo>
                      <a:lnTo>
                        <a:pt x="112" y="160"/>
                      </a:lnTo>
                      <a:lnTo>
                        <a:pt x="112" y="176"/>
                      </a:lnTo>
                      <a:lnTo>
                        <a:pt x="112" y="192"/>
                      </a:lnTo>
                      <a:lnTo>
                        <a:pt x="112" y="208"/>
                      </a:lnTo>
                      <a:lnTo>
                        <a:pt x="96" y="208"/>
                      </a:lnTo>
                      <a:lnTo>
                        <a:pt x="96" y="224"/>
                      </a:lnTo>
                      <a:lnTo>
                        <a:pt x="80" y="240"/>
                      </a:lnTo>
                      <a:lnTo>
                        <a:pt x="80" y="256"/>
                      </a:lnTo>
                      <a:lnTo>
                        <a:pt x="64" y="272"/>
                      </a:lnTo>
                      <a:lnTo>
                        <a:pt x="48" y="288"/>
                      </a:lnTo>
                      <a:lnTo>
                        <a:pt x="32" y="304"/>
                      </a:lnTo>
                      <a:lnTo>
                        <a:pt x="32" y="319"/>
                      </a:lnTo>
                      <a:lnTo>
                        <a:pt x="16" y="335"/>
                      </a:lnTo>
                      <a:lnTo>
                        <a:pt x="16" y="367"/>
                      </a:lnTo>
                      <a:lnTo>
                        <a:pt x="0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0" y="431"/>
                      </a:lnTo>
                      <a:lnTo>
                        <a:pt x="0" y="447"/>
                      </a:lnTo>
                      <a:lnTo>
                        <a:pt x="0" y="463"/>
                      </a:lnTo>
                      <a:lnTo>
                        <a:pt x="0" y="479"/>
                      </a:lnTo>
                      <a:lnTo>
                        <a:pt x="16" y="495"/>
                      </a:lnTo>
                      <a:lnTo>
                        <a:pt x="16" y="511"/>
                      </a:lnTo>
                      <a:lnTo>
                        <a:pt x="16" y="527"/>
                      </a:lnTo>
                      <a:lnTo>
                        <a:pt x="32" y="543"/>
                      </a:lnTo>
                      <a:lnTo>
                        <a:pt x="32" y="559"/>
                      </a:lnTo>
                      <a:lnTo>
                        <a:pt x="48" y="559"/>
                      </a:lnTo>
                      <a:lnTo>
                        <a:pt x="64" y="575"/>
                      </a:lnTo>
                      <a:lnTo>
                        <a:pt x="80" y="591"/>
                      </a:lnTo>
                      <a:lnTo>
                        <a:pt x="96" y="591"/>
                      </a:lnTo>
                      <a:lnTo>
                        <a:pt x="96" y="607"/>
                      </a:lnTo>
                      <a:lnTo>
                        <a:pt x="112" y="607"/>
                      </a:lnTo>
                      <a:lnTo>
                        <a:pt x="128" y="607"/>
                      </a:lnTo>
                      <a:lnTo>
                        <a:pt x="144" y="607"/>
                      </a:lnTo>
                      <a:lnTo>
                        <a:pt x="160" y="607"/>
                      </a:lnTo>
                      <a:lnTo>
                        <a:pt x="176" y="591"/>
                      </a:lnTo>
                      <a:lnTo>
                        <a:pt x="192" y="591"/>
                      </a:lnTo>
                      <a:lnTo>
                        <a:pt x="208" y="591"/>
                      </a:lnTo>
                      <a:lnTo>
                        <a:pt x="224" y="591"/>
                      </a:lnTo>
                      <a:lnTo>
                        <a:pt x="240" y="591"/>
                      </a:lnTo>
                      <a:lnTo>
                        <a:pt x="256" y="575"/>
                      </a:lnTo>
                      <a:lnTo>
                        <a:pt x="272" y="575"/>
                      </a:lnTo>
                      <a:lnTo>
                        <a:pt x="288" y="575"/>
                      </a:lnTo>
                      <a:lnTo>
                        <a:pt x="304" y="559"/>
                      </a:lnTo>
                      <a:lnTo>
                        <a:pt x="320" y="559"/>
                      </a:lnTo>
                      <a:lnTo>
                        <a:pt x="336" y="543"/>
                      </a:lnTo>
                      <a:lnTo>
                        <a:pt x="336" y="527"/>
                      </a:lnTo>
                      <a:lnTo>
                        <a:pt x="352" y="527"/>
                      </a:lnTo>
                      <a:lnTo>
                        <a:pt x="352" y="511"/>
                      </a:lnTo>
                      <a:lnTo>
                        <a:pt x="368" y="511"/>
                      </a:lnTo>
                      <a:lnTo>
                        <a:pt x="368" y="495"/>
                      </a:lnTo>
                      <a:lnTo>
                        <a:pt x="368" y="479"/>
                      </a:lnTo>
                      <a:lnTo>
                        <a:pt x="384" y="479"/>
                      </a:lnTo>
                      <a:lnTo>
                        <a:pt x="400" y="463"/>
                      </a:lnTo>
                      <a:lnTo>
                        <a:pt x="400" y="447"/>
                      </a:lnTo>
                      <a:lnTo>
                        <a:pt x="416" y="431"/>
                      </a:lnTo>
                      <a:lnTo>
                        <a:pt x="432" y="415"/>
                      </a:lnTo>
                      <a:lnTo>
                        <a:pt x="448" y="399"/>
                      </a:lnTo>
                      <a:lnTo>
                        <a:pt x="464" y="399"/>
                      </a:lnTo>
                      <a:lnTo>
                        <a:pt x="464" y="383"/>
                      </a:lnTo>
                      <a:lnTo>
                        <a:pt x="480" y="383"/>
                      </a:lnTo>
                      <a:lnTo>
                        <a:pt x="496" y="367"/>
                      </a:lnTo>
                      <a:lnTo>
                        <a:pt x="512" y="351"/>
                      </a:lnTo>
                      <a:lnTo>
                        <a:pt x="528" y="351"/>
                      </a:lnTo>
                      <a:lnTo>
                        <a:pt x="544" y="335"/>
                      </a:lnTo>
                      <a:lnTo>
                        <a:pt x="544" y="319"/>
                      </a:lnTo>
                      <a:lnTo>
                        <a:pt x="560" y="319"/>
                      </a:lnTo>
                      <a:lnTo>
                        <a:pt x="560" y="304"/>
                      </a:lnTo>
                      <a:lnTo>
                        <a:pt x="560" y="288"/>
                      </a:lnTo>
                      <a:lnTo>
                        <a:pt x="560" y="272"/>
                      </a:lnTo>
                      <a:lnTo>
                        <a:pt x="576" y="256"/>
                      </a:lnTo>
                      <a:lnTo>
                        <a:pt x="576" y="240"/>
                      </a:lnTo>
                      <a:lnTo>
                        <a:pt x="576" y="224"/>
                      </a:lnTo>
                      <a:lnTo>
                        <a:pt x="576" y="208"/>
                      </a:lnTo>
                      <a:lnTo>
                        <a:pt x="576" y="192"/>
                      </a:lnTo>
                      <a:lnTo>
                        <a:pt x="576" y="176"/>
                      </a:lnTo>
                      <a:lnTo>
                        <a:pt x="560" y="160"/>
                      </a:lnTo>
                      <a:lnTo>
                        <a:pt x="560" y="144"/>
                      </a:lnTo>
                      <a:lnTo>
                        <a:pt x="544" y="128"/>
                      </a:lnTo>
                      <a:lnTo>
                        <a:pt x="528" y="112"/>
                      </a:lnTo>
                    </a:path>
                  </a:pathLst>
                </a:custGeom>
                <a:noFill/>
                <a:ln w="12700">
                  <a:solidFill>
                    <a:srgbClr val="245772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3" name="Freeform 86"/>
                <p:cNvSpPr>
                  <a:spLocks noChangeAspect="1"/>
                </p:cNvSpPr>
                <p:nvPr/>
              </p:nvSpPr>
              <p:spPr bwMode="auto">
                <a:xfrm>
                  <a:off x="1504" y="2416"/>
                  <a:ext cx="544" cy="559"/>
                </a:xfrm>
                <a:custGeom>
                  <a:avLst/>
                  <a:gdLst>
                    <a:gd name="T0" fmla="*/ 496 w 544"/>
                    <a:gd name="T1" fmla="*/ 112 h 559"/>
                    <a:gd name="T2" fmla="*/ 464 w 544"/>
                    <a:gd name="T3" fmla="*/ 80 h 559"/>
                    <a:gd name="T4" fmla="*/ 432 w 544"/>
                    <a:gd name="T5" fmla="*/ 48 h 559"/>
                    <a:gd name="T6" fmla="*/ 400 w 544"/>
                    <a:gd name="T7" fmla="*/ 32 h 559"/>
                    <a:gd name="T8" fmla="*/ 368 w 544"/>
                    <a:gd name="T9" fmla="*/ 16 h 559"/>
                    <a:gd name="T10" fmla="*/ 352 w 544"/>
                    <a:gd name="T11" fmla="*/ 0 h 559"/>
                    <a:gd name="T12" fmla="*/ 320 w 544"/>
                    <a:gd name="T13" fmla="*/ 0 h 559"/>
                    <a:gd name="T14" fmla="*/ 288 w 544"/>
                    <a:gd name="T15" fmla="*/ 0 h 559"/>
                    <a:gd name="T16" fmla="*/ 256 w 544"/>
                    <a:gd name="T17" fmla="*/ 0 h 559"/>
                    <a:gd name="T18" fmla="*/ 224 w 544"/>
                    <a:gd name="T19" fmla="*/ 16 h 559"/>
                    <a:gd name="T20" fmla="*/ 192 w 544"/>
                    <a:gd name="T21" fmla="*/ 32 h 559"/>
                    <a:gd name="T22" fmla="*/ 160 w 544"/>
                    <a:gd name="T23" fmla="*/ 64 h 559"/>
                    <a:gd name="T24" fmla="*/ 144 w 544"/>
                    <a:gd name="T25" fmla="*/ 80 h 559"/>
                    <a:gd name="T26" fmla="*/ 128 w 544"/>
                    <a:gd name="T27" fmla="*/ 112 h 559"/>
                    <a:gd name="T28" fmla="*/ 112 w 544"/>
                    <a:gd name="T29" fmla="*/ 144 h 559"/>
                    <a:gd name="T30" fmla="*/ 112 w 544"/>
                    <a:gd name="T31" fmla="*/ 176 h 559"/>
                    <a:gd name="T32" fmla="*/ 96 w 544"/>
                    <a:gd name="T33" fmla="*/ 208 h 559"/>
                    <a:gd name="T34" fmla="*/ 80 w 544"/>
                    <a:gd name="T35" fmla="*/ 240 h 559"/>
                    <a:gd name="T36" fmla="*/ 48 w 544"/>
                    <a:gd name="T37" fmla="*/ 272 h 559"/>
                    <a:gd name="T38" fmla="*/ 32 w 544"/>
                    <a:gd name="T39" fmla="*/ 303 h 559"/>
                    <a:gd name="T40" fmla="*/ 16 w 544"/>
                    <a:gd name="T41" fmla="*/ 335 h 559"/>
                    <a:gd name="T42" fmla="*/ 0 w 544"/>
                    <a:gd name="T43" fmla="*/ 367 h 559"/>
                    <a:gd name="T44" fmla="*/ 0 w 544"/>
                    <a:gd name="T45" fmla="*/ 399 h 559"/>
                    <a:gd name="T46" fmla="*/ 16 w 544"/>
                    <a:gd name="T47" fmla="*/ 431 h 559"/>
                    <a:gd name="T48" fmla="*/ 16 w 544"/>
                    <a:gd name="T49" fmla="*/ 463 h 559"/>
                    <a:gd name="T50" fmla="*/ 32 w 544"/>
                    <a:gd name="T51" fmla="*/ 495 h 559"/>
                    <a:gd name="T52" fmla="*/ 32 w 544"/>
                    <a:gd name="T53" fmla="*/ 527 h 559"/>
                    <a:gd name="T54" fmla="*/ 64 w 544"/>
                    <a:gd name="T55" fmla="*/ 543 h 559"/>
                    <a:gd name="T56" fmla="*/ 96 w 544"/>
                    <a:gd name="T57" fmla="*/ 559 h 559"/>
                    <a:gd name="T58" fmla="*/ 128 w 544"/>
                    <a:gd name="T59" fmla="*/ 559 h 559"/>
                    <a:gd name="T60" fmla="*/ 160 w 544"/>
                    <a:gd name="T61" fmla="*/ 559 h 559"/>
                    <a:gd name="T62" fmla="*/ 192 w 544"/>
                    <a:gd name="T63" fmla="*/ 559 h 559"/>
                    <a:gd name="T64" fmla="*/ 224 w 544"/>
                    <a:gd name="T65" fmla="*/ 559 h 559"/>
                    <a:gd name="T66" fmla="*/ 256 w 544"/>
                    <a:gd name="T67" fmla="*/ 543 h 559"/>
                    <a:gd name="T68" fmla="*/ 272 w 544"/>
                    <a:gd name="T69" fmla="*/ 527 h 559"/>
                    <a:gd name="T70" fmla="*/ 304 w 544"/>
                    <a:gd name="T71" fmla="*/ 527 h 559"/>
                    <a:gd name="T72" fmla="*/ 320 w 544"/>
                    <a:gd name="T73" fmla="*/ 495 h 559"/>
                    <a:gd name="T74" fmla="*/ 336 w 544"/>
                    <a:gd name="T75" fmla="*/ 479 h 559"/>
                    <a:gd name="T76" fmla="*/ 352 w 544"/>
                    <a:gd name="T77" fmla="*/ 447 h 559"/>
                    <a:gd name="T78" fmla="*/ 384 w 544"/>
                    <a:gd name="T79" fmla="*/ 415 h 559"/>
                    <a:gd name="T80" fmla="*/ 400 w 544"/>
                    <a:gd name="T81" fmla="*/ 399 h 559"/>
                    <a:gd name="T82" fmla="*/ 432 w 544"/>
                    <a:gd name="T83" fmla="*/ 367 h 559"/>
                    <a:gd name="T84" fmla="*/ 464 w 544"/>
                    <a:gd name="T85" fmla="*/ 351 h 559"/>
                    <a:gd name="T86" fmla="*/ 496 w 544"/>
                    <a:gd name="T87" fmla="*/ 335 h 559"/>
                    <a:gd name="T88" fmla="*/ 512 w 544"/>
                    <a:gd name="T89" fmla="*/ 303 h 559"/>
                    <a:gd name="T90" fmla="*/ 528 w 544"/>
                    <a:gd name="T91" fmla="*/ 272 h 559"/>
                    <a:gd name="T92" fmla="*/ 544 w 544"/>
                    <a:gd name="T93" fmla="*/ 240 h 559"/>
                    <a:gd name="T94" fmla="*/ 544 w 544"/>
                    <a:gd name="T95" fmla="*/ 208 h 559"/>
                    <a:gd name="T96" fmla="*/ 544 w 544"/>
                    <a:gd name="T97" fmla="*/ 176 h 559"/>
                    <a:gd name="T98" fmla="*/ 528 w 544"/>
                    <a:gd name="T99" fmla="*/ 160 h 559"/>
                    <a:gd name="T100" fmla="*/ 512 w 544"/>
                    <a:gd name="T101" fmla="*/ 128 h 559"/>
                    <a:gd name="T102" fmla="*/ 512 w 544"/>
                    <a:gd name="T103" fmla="*/ 128 h 559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544"/>
                    <a:gd name="T157" fmla="*/ 0 h 559"/>
                    <a:gd name="T158" fmla="*/ 544 w 544"/>
                    <a:gd name="T159" fmla="*/ 559 h 559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544" h="559">
                      <a:moveTo>
                        <a:pt x="512" y="128"/>
                      </a:moveTo>
                      <a:lnTo>
                        <a:pt x="496" y="112"/>
                      </a:lnTo>
                      <a:lnTo>
                        <a:pt x="480" y="96"/>
                      </a:lnTo>
                      <a:lnTo>
                        <a:pt x="464" y="80"/>
                      </a:lnTo>
                      <a:lnTo>
                        <a:pt x="448" y="64"/>
                      </a:lnTo>
                      <a:lnTo>
                        <a:pt x="432" y="48"/>
                      </a:lnTo>
                      <a:lnTo>
                        <a:pt x="416" y="48"/>
                      </a:lnTo>
                      <a:lnTo>
                        <a:pt x="400" y="32"/>
                      </a:lnTo>
                      <a:lnTo>
                        <a:pt x="384" y="32"/>
                      </a:lnTo>
                      <a:lnTo>
                        <a:pt x="368" y="16"/>
                      </a:lnTo>
                      <a:lnTo>
                        <a:pt x="352" y="16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0"/>
                      </a:lnTo>
                      <a:lnTo>
                        <a:pt x="288" y="0"/>
                      </a:lnTo>
                      <a:lnTo>
                        <a:pt x="272" y="0"/>
                      </a:lnTo>
                      <a:lnTo>
                        <a:pt x="256" y="0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08" y="32"/>
                      </a:lnTo>
                      <a:lnTo>
                        <a:pt x="192" y="32"/>
                      </a:lnTo>
                      <a:lnTo>
                        <a:pt x="176" y="48"/>
                      </a:lnTo>
                      <a:lnTo>
                        <a:pt x="160" y="64"/>
                      </a:lnTo>
                      <a:lnTo>
                        <a:pt x="144" y="64"/>
                      </a:lnTo>
                      <a:lnTo>
                        <a:pt x="144" y="80"/>
                      </a:lnTo>
                      <a:lnTo>
                        <a:pt x="128" y="96"/>
                      </a:lnTo>
                      <a:lnTo>
                        <a:pt x="128" y="112"/>
                      </a:lnTo>
                      <a:lnTo>
                        <a:pt x="112" y="128"/>
                      </a:lnTo>
                      <a:lnTo>
                        <a:pt x="112" y="144"/>
                      </a:lnTo>
                      <a:lnTo>
                        <a:pt x="112" y="160"/>
                      </a:lnTo>
                      <a:lnTo>
                        <a:pt x="112" y="176"/>
                      </a:lnTo>
                      <a:lnTo>
                        <a:pt x="96" y="192"/>
                      </a:lnTo>
                      <a:lnTo>
                        <a:pt x="96" y="208"/>
                      </a:lnTo>
                      <a:lnTo>
                        <a:pt x="80" y="224"/>
                      </a:lnTo>
                      <a:lnTo>
                        <a:pt x="80" y="240"/>
                      </a:lnTo>
                      <a:lnTo>
                        <a:pt x="64" y="256"/>
                      </a:lnTo>
                      <a:lnTo>
                        <a:pt x="48" y="272"/>
                      </a:lnTo>
                      <a:lnTo>
                        <a:pt x="32" y="288"/>
                      </a:lnTo>
                      <a:lnTo>
                        <a:pt x="32" y="303"/>
                      </a:lnTo>
                      <a:lnTo>
                        <a:pt x="16" y="319"/>
                      </a:lnTo>
                      <a:lnTo>
                        <a:pt x="16" y="335"/>
                      </a:lnTo>
                      <a:lnTo>
                        <a:pt x="0" y="351"/>
                      </a:lnTo>
                      <a:lnTo>
                        <a:pt x="0" y="367"/>
                      </a:lnTo>
                      <a:lnTo>
                        <a:pt x="0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16" y="431"/>
                      </a:lnTo>
                      <a:lnTo>
                        <a:pt x="16" y="447"/>
                      </a:lnTo>
                      <a:lnTo>
                        <a:pt x="16" y="463"/>
                      </a:lnTo>
                      <a:lnTo>
                        <a:pt x="16" y="479"/>
                      </a:lnTo>
                      <a:lnTo>
                        <a:pt x="32" y="495"/>
                      </a:lnTo>
                      <a:lnTo>
                        <a:pt x="32" y="511"/>
                      </a:lnTo>
                      <a:lnTo>
                        <a:pt x="32" y="527"/>
                      </a:lnTo>
                      <a:lnTo>
                        <a:pt x="48" y="527"/>
                      </a:lnTo>
                      <a:lnTo>
                        <a:pt x="64" y="543"/>
                      </a:lnTo>
                      <a:lnTo>
                        <a:pt x="80" y="559"/>
                      </a:lnTo>
                      <a:lnTo>
                        <a:pt x="96" y="559"/>
                      </a:lnTo>
                      <a:lnTo>
                        <a:pt x="112" y="559"/>
                      </a:lnTo>
                      <a:lnTo>
                        <a:pt x="128" y="559"/>
                      </a:lnTo>
                      <a:lnTo>
                        <a:pt x="144" y="559"/>
                      </a:lnTo>
                      <a:lnTo>
                        <a:pt x="160" y="559"/>
                      </a:lnTo>
                      <a:lnTo>
                        <a:pt x="176" y="559"/>
                      </a:lnTo>
                      <a:lnTo>
                        <a:pt x="192" y="559"/>
                      </a:lnTo>
                      <a:lnTo>
                        <a:pt x="208" y="559"/>
                      </a:lnTo>
                      <a:lnTo>
                        <a:pt x="224" y="559"/>
                      </a:lnTo>
                      <a:lnTo>
                        <a:pt x="240" y="543"/>
                      </a:lnTo>
                      <a:lnTo>
                        <a:pt x="256" y="543"/>
                      </a:lnTo>
                      <a:lnTo>
                        <a:pt x="272" y="543"/>
                      </a:lnTo>
                      <a:lnTo>
                        <a:pt x="272" y="527"/>
                      </a:lnTo>
                      <a:lnTo>
                        <a:pt x="288" y="527"/>
                      </a:lnTo>
                      <a:lnTo>
                        <a:pt x="304" y="527"/>
                      </a:lnTo>
                      <a:lnTo>
                        <a:pt x="304" y="511"/>
                      </a:lnTo>
                      <a:lnTo>
                        <a:pt x="320" y="495"/>
                      </a:lnTo>
                      <a:lnTo>
                        <a:pt x="336" y="495"/>
                      </a:lnTo>
                      <a:lnTo>
                        <a:pt x="336" y="479"/>
                      </a:lnTo>
                      <a:lnTo>
                        <a:pt x="352" y="463"/>
                      </a:lnTo>
                      <a:lnTo>
                        <a:pt x="352" y="447"/>
                      </a:lnTo>
                      <a:lnTo>
                        <a:pt x="368" y="431"/>
                      </a:lnTo>
                      <a:lnTo>
                        <a:pt x="384" y="415"/>
                      </a:lnTo>
                      <a:lnTo>
                        <a:pt x="384" y="399"/>
                      </a:lnTo>
                      <a:lnTo>
                        <a:pt x="400" y="399"/>
                      </a:lnTo>
                      <a:lnTo>
                        <a:pt x="416" y="383"/>
                      </a:lnTo>
                      <a:lnTo>
                        <a:pt x="432" y="367"/>
                      </a:lnTo>
                      <a:lnTo>
                        <a:pt x="448" y="351"/>
                      </a:lnTo>
                      <a:lnTo>
                        <a:pt x="464" y="351"/>
                      </a:lnTo>
                      <a:lnTo>
                        <a:pt x="480" y="335"/>
                      </a:lnTo>
                      <a:lnTo>
                        <a:pt x="496" y="335"/>
                      </a:lnTo>
                      <a:lnTo>
                        <a:pt x="496" y="319"/>
                      </a:lnTo>
                      <a:lnTo>
                        <a:pt x="512" y="303"/>
                      </a:lnTo>
                      <a:lnTo>
                        <a:pt x="528" y="288"/>
                      </a:lnTo>
                      <a:lnTo>
                        <a:pt x="528" y="272"/>
                      </a:lnTo>
                      <a:lnTo>
                        <a:pt x="528" y="256"/>
                      </a:lnTo>
                      <a:lnTo>
                        <a:pt x="544" y="240"/>
                      </a:lnTo>
                      <a:lnTo>
                        <a:pt x="544" y="224"/>
                      </a:lnTo>
                      <a:lnTo>
                        <a:pt x="544" y="208"/>
                      </a:lnTo>
                      <a:lnTo>
                        <a:pt x="544" y="192"/>
                      </a:lnTo>
                      <a:lnTo>
                        <a:pt x="544" y="176"/>
                      </a:lnTo>
                      <a:lnTo>
                        <a:pt x="544" y="160"/>
                      </a:lnTo>
                      <a:lnTo>
                        <a:pt x="528" y="160"/>
                      </a:lnTo>
                      <a:lnTo>
                        <a:pt x="528" y="144"/>
                      </a:lnTo>
                      <a:lnTo>
                        <a:pt x="512" y="128"/>
                      </a:lnTo>
                      <a:lnTo>
                        <a:pt x="496" y="112"/>
                      </a:lnTo>
                      <a:lnTo>
                        <a:pt x="512" y="128"/>
                      </a:lnTo>
                      <a:close/>
                    </a:path>
                  </a:pathLst>
                </a:custGeom>
                <a:solidFill>
                  <a:srgbClr val="215471">
                    <a:alpha val="5882"/>
                  </a:srgbClr>
                </a:solidFill>
                <a:ln w="12700">
                  <a:solidFill>
                    <a:srgbClr val="215471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4" name="Freeform 87"/>
                <p:cNvSpPr>
                  <a:spLocks noChangeAspect="1"/>
                </p:cNvSpPr>
                <p:nvPr/>
              </p:nvSpPr>
              <p:spPr bwMode="auto">
                <a:xfrm>
                  <a:off x="1504" y="2416"/>
                  <a:ext cx="544" cy="559"/>
                </a:xfrm>
                <a:custGeom>
                  <a:avLst/>
                  <a:gdLst>
                    <a:gd name="T0" fmla="*/ 480 w 544"/>
                    <a:gd name="T1" fmla="*/ 96 h 559"/>
                    <a:gd name="T2" fmla="*/ 464 w 544"/>
                    <a:gd name="T3" fmla="*/ 80 h 559"/>
                    <a:gd name="T4" fmla="*/ 432 w 544"/>
                    <a:gd name="T5" fmla="*/ 48 h 559"/>
                    <a:gd name="T6" fmla="*/ 384 w 544"/>
                    <a:gd name="T7" fmla="*/ 32 h 559"/>
                    <a:gd name="T8" fmla="*/ 352 w 544"/>
                    <a:gd name="T9" fmla="*/ 16 h 559"/>
                    <a:gd name="T10" fmla="*/ 320 w 544"/>
                    <a:gd name="T11" fmla="*/ 0 h 559"/>
                    <a:gd name="T12" fmla="*/ 288 w 544"/>
                    <a:gd name="T13" fmla="*/ 0 h 559"/>
                    <a:gd name="T14" fmla="*/ 272 w 544"/>
                    <a:gd name="T15" fmla="*/ 0 h 559"/>
                    <a:gd name="T16" fmla="*/ 224 w 544"/>
                    <a:gd name="T17" fmla="*/ 16 h 559"/>
                    <a:gd name="T18" fmla="*/ 192 w 544"/>
                    <a:gd name="T19" fmla="*/ 32 h 559"/>
                    <a:gd name="T20" fmla="*/ 176 w 544"/>
                    <a:gd name="T21" fmla="*/ 48 h 559"/>
                    <a:gd name="T22" fmla="*/ 144 w 544"/>
                    <a:gd name="T23" fmla="*/ 80 h 559"/>
                    <a:gd name="T24" fmla="*/ 128 w 544"/>
                    <a:gd name="T25" fmla="*/ 112 h 559"/>
                    <a:gd name="T26" fmla="*/ 112 w 544"/>
                    <a:gd name="T27" fmla="*/ 144 h 559"/>
                    <a:gd name="T28" fmla="*/ 112 w 544"/>
                    <a:gd name="T29" fmla="*/ 176 h 559"/>
                    <a:gd name="T30" fmla="*/ 96 w 544"/>
                    <a:gd name="T31" fmla="*/ 208 h 559"/>
                    <a:gd name="T32" fmla="*/ 80 w 544"/>
                    <a:gd name="T33" fmla="*/ 240 h 559"/>
                    <a:gd name="T34" fmla="*/ 32 w 544"/>
                    <a:gd name="T35" fmla="*/ 288 h 559"/>
                    <a:gd name="T36" fmla="*/ 16 w 544"/>
                    <a:gd name="T37" fmla="*/ 335 h 559"/>
                    <a:gd name="T38" fmla="*/ 0 w 544"/>
                    <a:gd name="T39" fmla="*/ 367 h 559"/>
                    <a:gd name="T40" fmla="*/ 0 w 544"/>
                    <a:gd name="T41" fmla="*/ 415 h 559"/>
                    <a:gd name="T42" fmla="*/ 16 w 544"/>
                    <a:gd name="T43" fmla="*/ 463 h 559"/>
                    <a:gd name="T44" fmla="*/ 32 w 544"/>
                    <a:gd name="T45" fmla="*/ 495 h 559"/>
                    <a:gd name="T46" fmla="*/ 48 w 544"/>
                    <a:gd name="T47" fmla="*/ 527 h 559"/>
                    <a:gd name="T48" fmla="*/ 80 w 544"/>
                    <a:gd name="T49" fmla="*/ 559 h 559"/>
                    <a:gd name="T50" fmla="*/ 112 w 544"/>
                    <a:gd name="T51" fmla="*/ 559 h 559"/>
                    <a:gd name="T52" fmla="*/ 144 w 544"/>
                    <a:gd name="T53" fmla="*/ 559 h 559"/>
                    <a:gd name="T54" fmla="*/ 192 w 544"/>
                    <a:gd name="T55" fmla="*/ 559 h 559"/>
                    <a:gd name="T56" fmla="*/ 224 w 544"/>
                    <a:gd name="T57" fmla="*/ 559 h 559"/>
                    <a:gd name="T58" fmla="*/ 256 w 544"/>
                    <a:gd name="T59" fmla="*/ 543 h 559"/>
                    <a:gd name="T60" fmla="*/ 288 w 544"/>
                    <a:gd name="T61" fmla="*/ 527 h 559"/>
                    <a:gd name="T62" fmla="*/ 304 w 544"/>
                    <a:gd name="T63" fmla="*/ 511 h 559"/>
                    <a:gd name="T64" fmla="*/ 336 w 544"/>
                    <a:gd name="T65" fmla="*/ 479 h 559"/>
                    <a:gd name="T66" fmla="*/ 352 w 544"/>
                    <a:gd name="T67" fmla="*/ 463 h 559"/>
                    <a:gd name="T68" fmla="*/ 368 w 544"/>
                    <a:gd name="T69" fmla="*/ 431 h 559"/>
                    <a:gd name="T70" fmla="*/ 400 w 544"/>
                    <a:gd name="T71" fmla="*/ 399 h 559"/>
                    <a:gd name="T72" fmla="*/ 432 w 544"/>
                    <a:gd name="T73" fmla="*/ 367 h 559"/>
                    <a:gd name="T74" fmla="*/ 448 w 544"/>
                    <a:gd name="T75" fmla="*/ 351 h 559"/>
                    <a:gd name="T76" fmla="*/ 480 w 544"/>
                    <a:gd name="T77" fmla="*/ 335 h 559"/>
                    <a:gd name="T78" fmla="*/ 512 w 544"/>
                    <a:gd name="T79" fmla="*/ 303 h 559"/>
                    <a:gd name="T80" fmla="*/ 528 w 544"/>
                    <a:gd name="T81" fmla="*/ 288 h 559"/>
                    <a:gd name="T82" fmla="*/ 528 w 544"/>
                    <a:gd name="T83" fmla="*/ 256 h 559"/>
                    <a:gd name="T84" fmla="*/ 544 w 544"/>
                    <a:gd name="T85" fmla="*/ 224 h 559"/>
                    <a:gd name="T86" fmla="*/ 544 w 544"/>
                    <a:gd name="T87" fmla="*/ 208 h 559"/>
                    <a:gd name="T88" fmla="*/ 544 w 544"/>
                    <a:gd name="T89" fmla="*/ 176 h 559"/>
                    <a:gd name="T90" fmla="*/ 528 w 544"/>
                    <a:gd name="T91" fmla="*/ 144 h 559"/>
                    <a:gd name="T92" fmla="*/ 512 w 544"/>
                    <a:gd name="T93" fmla="*/ 128 h 559"/>
                    <a:gd name="T94" fmla="*/ 496 w 544"/>
                    <a:gd name="T95" fmla="*/ 112 h 55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544"/>
                    <a:gd name="T145" fmla="*/ 0 h 559"/>
                    <a:gd name="T146" fmla="*/ 544 w 544"/>
                    <a:gd name="T147" fmla="*/ 559 h 55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544" h="559">
                      <a:moveTo>
                        <a:pt x="496" y="112"/>
                      </a:moveTo>
                      <a:lnTo>
                        <a:pt x="496" y="112"/>
                      </a:lnTo>
                      <a:lnTo>
                        <a:pt x="480" y="96"/>
                      </a:lnTo>
                      <a:lnTo>
                        <a:pt x="464" y="80"/>
                      </a:lnTo>
                      <a:lnTo>
                        <a:pt x="448" y="64"/>
                      </a:lnTo>
                      <a:lnTo>
                        <a:pt x="432" y="48"/>
                      </a:lnTo>
                      <a:lnTo>
                        <a:pt x="416" y="48"/>
                      </a:lnTo>
                      <a:lnTo>
                        <a:pt x="400" y="32"/>
                      </a:lnTo>
                      <a:lnTo>
                        <a:pt x="384" y="32"/>
                      </a:lnTo>
                      <a:lnTo>
                        <a:pt x="368" y="16"/>
                      </a:lnTo>
                      <a:lnTo>
                        <a:pt x="352" y="16"/>
                      </a:lnTo>
                      <a:lnTo>
                        <a:pt x="352" y="0"/>
                      </a:lnTo>
                      <a:lnTo>
                        <a:pt x="336" y="0"/>
                      </a:lnTo>
                      <a:lnTo>
                        <a:pt x="320" y="0"/>
                      </a:lnTo>
                      <a:lnTo>
                        <a:pt x="304" y="0"/>
                      </a:lnTo>
                      <a:lnTo>
                        <a:pt x="288" y="0"/>
                      </a:lnTo>
                      <a:lnTo>
                        <a:pt x="272" y="0"/>
                      </a:lnTo>
                      <a:lnTo>
                        <a:pt x="256" y="0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08" y="32"/>
                      </a:lnTo>
                      <a:lnTo>
                        <a:pt x="192" y="32"/>
                      </a:lnTo>
                      <a:lnTo>
                        <a:pt x="176" y="48"/>
                      </a:lnTo>
                      <a:lnTo>
                        <a:pt x="160" y="64"/>
                      </a:lnTo>
                      <a:lnTo>
                        <a:pt x="144" y="64"/>
                      </a:lnTo>
                      <a:lnTo>
                        <a:pt x="144" y="80"/>
                      </a:lnTo>
                      <a:lnTo>
                        <a:pt x="128" y="96"/>
                      </a:lnTo>
                      <a:lnTo>
                        <a:pt x="128" y="112"/>
                      </a:lnTo>
                      <a:lnTo>
                        <a:pt x="112" y="128"/>
                      </a:lnTo>
                      <a:lnTo>
                        <a:pt x="112" y="144"/>
                      </a:lnTo>
                      <a:lnTo>
                        <a:pt x="112" y="160"/>
                      </a:lnTo>
                      <a:lnTo>
                        <a:pt x="112" y="176"/>
                      </a:lnTo>
                      <a:lnTo>
                        <a:pt x="96" y="192"/>
                      </a:lnTo>
                      <a:lnTo>
                        <a:pt x="96" y="208"/>
                      </a:lnTo>
                      <a:lnTo>
                        <a:pt x="80" y="224"/>
                      </a:lnTo>
                      <a:lnTo>
                        <a:pt x="80" y="240"/>
                      </a:lnTo>
                      <a:lnTo>
                        <a:pt x="64" y="256"/>
                      </a:lnTo>
                      <a:lnTo>
                        <a:pt x="48" y="272"/>
                      </a:lnTo>
                      <a:lnTo>
                        <a:pt x="32" y="288"/>
                      </a:lnTo>
                      <a:lnTo>
                        <a:pt x="32" y="303"/>
                      </a:lnTo>
                      <a:lnTo>
                        <a:pt x="16" y="319"/>
                      </a:lnTo>
                      <a:lnTo>
                        <a:pt x="16" y="335"/>
                      </a:lnTo>
                      <a:lnTo>
                        <a:pt x="0" y="351"/>
                      </a:lnTo>
                      <a:lnTo>
                        <a:pt x="0" y="367"/>
                      </a:lnTo>
                      <a:lnTo>
                        <a:pt x="0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16" y="431"/>
                      </a:lnTo>
                      <a:lnTo>
                        <a:pt x="16" y="447"/>
                      </a:lnTo>
                      <a:lnTo>
                        <a:pt x="16" y="463"/>
                      </a:lnTo>
                      <a:lnTo>
                        <a:pt x="16" y="479"/>
                      </a:lnTo>
                      <a:lnTo>
                        <a:pt x="32" y="495"/>
                      </a:lnTo>
                      <a:lnTo>
                        <a:pt x="32" y="511"/>
                      </a:lnTo>
                      <a:lnTo>
                        <a:pt x="32" y="527"/>
                      </a:lnTo>
                      <a:lnTo>
                        <a:pt x="48" y="527"/>
                      </a:lnTo>
                      <a:lnTo>
                        <a:pt x="64" y="543"/>
                      </a:lnTo>
                      <a:lnTo>
                        <a:pt x="80" y="559"/>
                      </a:lnTo>
                      <a:lnTo>
                        <a:pt x="96" y="559"/>
                      </a:lnTo>
                      <a:lnTo>
                        <a:pt x="112" y="559"/>
                      </a:lnTo>
                      <a:lnTo>
                        <a:pt x="128" y="559"/>
                      </a:lnTo>
                      <a:lnTo>
                        <a:pt x="144" y="559"/>
                      </a:lnTo>
                      <a:lnTo>
                        <a:pt x="160" y="559"/>
                      </a:lnTo>
                      <a:lnTo>
                        <a:pt x="176" y="559"/>
                      </a:lnTo>
                      <a:lnTo>
                        <a:pt x="192" y="559"/>
                      </a:lnTo>
                      <a:lnTo>
                        <a:pt x="208" y="559"/>
                      </a:lnTo>
                      <a:lnTo>
                        <a:pt x="224" y="559"/>
                      </a:lnTo>
                      <a:lnTo>
                        <a:pt x="240" y="543"/>
                      </a:lnTo>
                      <a:lnTo>
                        <a:pt x="256" y="543"/>
                      </a:lnTo>
                      <a:lnTo>
                        <a:pt x="272" y="543"/>
                      </a:lnTo>
                      <a:lnTo>
                        <a:pt x="272" y="527"/>
                      </a:lnTo>
                      <a:lnTo>
                        <a:pt x="288" y="527"/>
                      </a:lnTo>
                      <a:lnTo>
                        <a:pt x="304" y="527"/>
                      </a:lnTo>
                      <a:lnTo>
                        <a:pt x="304" y="511"/>
                      </a:lnTo>
                      <a:lnTo>
                        <a:pt x="320" y="495"/>
                      </a:lnTo>
                      <a:lnTo>
                        <a:pt x="336" y="495"/>
                      </a:lnTo>
                      <a:lnTo>
                        <a:pt x="336" y="479"/>
                      </a:lnTo>
                      <a:lnTo>
                        <a:pt x="352" y="463"/>
                      </a:lnTo>
                      <a:lnTo>
                        <a:pt x="352" y="447"/>
                      </a:lnTo>
                      <a:lnTo>
                        <a:pt x="368" y="431"/>
                      </a:lnTo>
                      <a:lnTo>
                        <a:pt x="384" y="415"/>
                      </a:lnTo>
                      <a:lnTo>
                        <a:pt x="384" y="399"/>
                      </a:lnTo>
                      <a:lnTo>
                        <a:pt x="400" y="399"/>
                      </a:lnTo>
                      <a:lnTo>
                        <a:pt x="416" y="383"/>
                      </a:lnTo>
                      <a:lnTo>
                        <a:pt x="432" y="367"/>
                      </a:lnTo>
                      <a:lnTo>
                        <a:pt x="448" y="351"/>
                      </a:lnTo>
                      <a:lnTo>
                        <a:pt x="464" y="351"/>
                      </a:lnTo>
                      <a:lnTo>
                        <a:pt x="480" y="335"/>
                      </a:lnTo>
                      <a:lnTo>
                        <a:pt x="496" y="335"/>
                      </a:lnTo>
                      <a:lnTo>
                        <a:pt x="496" y="319"/>
                      </a:lnTo>
                      <a:lnTo>
                        <a:pt x="512" y="303"/>
                      </a:lnTo>
                      <a:lnTo>
                        <a:pt x="528" y="288"/>
                      </a:lnTo>
                      <a:lnTo>
                        <a:pt x="528" y="272"/>
                      </a:lnTo>
                      <a:lnTo>
                        <a:pt x="528" y="256"/>
                      </a:lnTo>
                      <a:lnTo>
                        <a:pt x="544" y="240"/>
                      </a:lnTo>
                      <a:lnTo>
                        <a:pt x="544" y="224"/>
                      </a:lnTo>
                      <a:lnTo>
                        <a:pt x="544" y="208"/>
                      </a:lnTo>
                      <a:lnTo>
                        <a:pt x="544" y="192"/>
                      </a:lnTo>
                      <a:lnTo>
                        <a:pt x="544" y="176"/>
                      </a:lnTo>
                      <a:lnTo>
                        <a:pt x="544" y="160"/>
                      </a:lnTo>
                      <a:lnTo>
                        <a:pt x="528" y="160"/>
                      </a:lnTo>
                      <a:lnTo>
                        <a:pt x="528" y="144"/>
                      </a:lnTo>
                      <a:lnTo>
                        <a:pt x="512" y="128"/>
                      </a:lnTo>
                      <a:lnTo>
                        <a:pt x="496" y="112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215471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5" name="Freeform 88"/>
                <p:cNvSpPr>
                  <a:spLocks noChangeAspect="1"/>
                </p:cNvSpPr>
                <p:nvPr/>
              </p:nvSpPr>
              <p:spPr bwMode="auto">
                <a:xfrm>
                  <a:off x="1520" y="2432"/>
                  <a:ext cx="512" cy="527"/>
                </a:xfrm>
                <a:custGeom>
                  <a:avLst/>
                  <a:gdLst>
                    <a:gd name="T0" fmla="*/ 464 w 512"/>
                    <a:gd name="T1" fmla="*/ 112 h 527"/>
                    <a:gd name="T2" fmla="*/ 448 w 512"/>
                    <a:gd name="T3" fmla="*/ 80 h 527"/>
                    <a:gd name="T4" fmla="*/ 432 w 512"/>
                    <a:gd name="T5" fmla="*/ 64 h 527"/>
                    <a:gd name="T6" fmla="*/ 400 w 512"/>
                    <a:gd name="T7" fmla="*/ 48 h 527"/>
                    <a:gd name="T8" fmla="*/ 384 w 512"/>
                    <a:gd name="T9" fmla="*/ 32 h 527"/>
                    <a:gd name="T10" fmla="*/ 352 w 512"/>
                    <a:gd name="T11" fmla="*/ 16 h 527"/>
                    <a:gd name="T12" fmla="*/ 320 w 512"/>
                    <a:gd name="T13" fmla="*/ 16 h 527"/>
                    <a:gd name="T14" fmla="*/ 304 w 512"/>
                    <a:gd name="T15" fmla="*/ 0 h 527"/>
                    <a:gd name="T16" fmla="*/ 272 w 512"/>
                    <a:gd name="T17" fmla="*/ 0 h 527"/>
                    <a:gd name="T18" fmla="*/ 240 w 512"/>
                    <a:gd name="T19" fmla="*/ 16 h 527"/>
                    <a:gd name="T20" fmla="*/ 208 w 512"/>
                    <a:gd name="T21" fmla="*/ 32 h 527"/>
                    <a:gd name="T22" fmla="*/ 176 w 512"/>
                    <a:gd name="T23" fmla="*/ 48 h 527"/>
                    <a:gd name="T24" fmla="*/ 144 w 512"/>
                    <a:gd name="T25" fmla="*/ 64 h 527"/>
                    <a:gd name="T26" fmla="*/ 128 w 512"/>
                    <a:gd name="T27" fmla="*/ 96 h 527"/>
                    <a:gd name="T28" fmla="*/ 112 w 512"/>
                    <a:gd name="T29" fmla="*/ 128 h 527"/>
                    <a:gd name="T30" fmla="*/ 112 w 512"/>
                    <a:gd name="T31" fmla="*/ 160 h 527"/>
                    <a:gd name="T32" fmla="*/ 96 w 512"/>
                    <a:gd name="T33" fmla="*/ 192 h 527"/>
                    <a:gd name="T34" fmla="*/ 80 w 512"/>
                    <a:gd name="T35" fmla="*/ 224 h 527"/>
                    <a:gd name="T36" fmla="*/ 48 w 512"/>
                    <a:gd name="T37" fmla="*/ 256 h 527"/>
                    <a:gd name="T38" fmla="*/ 32 w 512"/>
                    <a:gd name="T39" fmla="*/ 287 h 527"/>
                    <a:gd name="T40" fmla="*/ 16 w 512"/>
                    <a:gd name="T41" fmla="*/ 319 h 527"/>
                    <a:gd name="T42" fmla="*/ 16 w 512"/>
                    <a:gd name="T43" fmla="*/ 351 h 527"/>
                    <a:gd name="T44" fmla="*/ 0 w 512"/>
                    <a:gd name="T45" fmla="*/ 383 h 527"/>
                    <a:gd name="T46" fmla="*/ 16 w 512"/>
                    <a:gd name="T47" fmla="*/ 415 h 527"/>
                    <a:gd name="T48" fmla="*/ 16 w 512"/>
                    <a:gd name="T49" fmla="*/ 447 h 527"/>
                    <a:gd name="T50" fmla="*/ 32 w 512"/>
                    <a:gd name="T51" fmla="*/ 479 h 527"/>
                    <a:gd name="T52" fmla="*/ 64 w 512"/>
                    <a:gd name="T53" fmla="*/ 511 h 527"/>
                    <a:gd name="T54" fmla="*/ 96 w 512"/>
                    <a:gd name="T55" fmla="*/ 527 h 527"/>
                    <a:gd name="T56" fmla="*/ 128 w 512"/>
                    <a:gd name="T57" fmla="*/ 527 h 527"/>
                    <a:gd name="T58" fmla="*/ 160 w 512"/>
                    <a:gd name="T59" fmla="*/ 527 h 527"/>
                    <a:gd name="T60" fmla="*/ 192 w 512"/>
                    <a:gd name="T61" fmla="*/ 527 h 527"/>
                    <a:gd name="T62" fmla="*/ 224 w 512"/>
                    <a:gd name="T63" fmla="*/ 511 h 527"/>
                    <a:gd name="T64" fmla="*/ 256 w 512"/>
                    <a:gd name="T65" fmla="*/ 495 h 527"/>
                    <a:gd name="T66" fmla="*/ 288 w 512"/>
                    <a:gd name="T67" fmla="*/ 495 h 527"/>
                    <a:gd name="T68" fmla="*/ 304 w 512"/>
                    <a:gd name="T69" fmla="*/ 463 h 527"/>
                    <a:gd name="T70" fmla="*/ 320 w 512"/>
                    <a:gd name="T71" fmla="*/ 431 h 527"/>
                    <a:gd name="T72" fmla="*/ 336 w 512"/>
                    <a:gd name="T73" fmla="*/ 415 h 527"/>
                    <a:gd name="T74" fmla="*/ 352 w 512"/>
                    <a:gd name="T75" fmla="*/ 383 h 527"/>
                    <a:gd name="T76" fmla="*/ 368 w 512"/>
                    <a:gd name="T77" fmla="*/ 367 h 527"/>
                    <a:gd name="T78" fmla="*/ 400 w 512"/>
                    <a:gd name="T79" fmla="*/ 351 h 527"/>
                    <a:gd name="T80" fmla="*/ 432 w 512"/>
                    <a:gd name="T81" fmla="*/ 335 h 527"/>
                    <a:gd name="T82" fmla="*/ 464 w 512"/>
                    <a:gd name="T83" fmla="*/ 303 h 527"/>
                    <a:gd name="T84" fmla="*/ 480 w 512"/>
                    <a:gd name="T85" fmla="*/ 272 h 527"/>
                    <a:gd name="T86" fmla="*/ 496 w 512"/>
                    <a:gd name="T87" fmla="*/ 256 h 527"/>
                    <a:gd name="T88" fmla="*/ 496 w 512"/>
                    <a:gd name="T89" fmla="*/ 224 h 527"/>
                    <a:gd name="T90" fmla="*/ 512 w 512"/>
                    <a:gd name="T91" fmla="*/ 208 h 527"/>
                    <a:gd name="T92" fmla="*/ 512 w 512"/>
                    <a:gd name="T93" fmla="*/ 176 h 527"/>
                    <a:gd name="T94" fmla="*/ 496 w 512"/>
                    <a:gd name="T95" fmla="*/ 144 h 527"/>
                    <a:gd name="T96" fmla="*/ 480 w 512"/>
                    <a:gd name="T97" fmla="*/ 128 h 527"/>
                    <a:gd name="T98" fmla="*/ 464 w 512"/>
                    <a:gd name="T99" fmla="*/ 112 h 527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w 512"/>
                    <a:gd name="T151" fmla="*/ 0 h 527"/>
                    <a:gd name="T152" fmla="*/ 512 w 512"/>
                    <a:gd name="T153" fmla="*/ 527 h 527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T150" t="T151" r="T152" b="T153"/>
                  <a:pathLst>
                    <a:path w="512" h="527">
                      <a:moveTo>
                        <a:pt x="480" y="128"/>
                      </a:moveTo>
                      <a:lnTo>
                        <a:pt x="464" y="112"/>
                      </a:lnTo>
                      <a:lnTo>
                        <a:pt x="448" y="96"/>
                      </a:lnTo>
                      <a:lnTo>
                        <a:pt x="448" y="80"/>
                      </a:lnTo>
                      <a:lnTo>
                        <a:pt x="432" y="80"/>
                      </a:lnTo>
                      <a:lnTo>
                        <a:pt x="432" y="64"/>
                      </a:lnTo>
                      <a:lnTo>
                        <a:pt x="416" y="64"/>
                      </a:lnTo>
                      <a:lnTo>
                        <a:pt x="400" y="48"/>
                      </a:lnTo>
                      <a:lnTo>
                        <a:pt x="384" y="48"/>
                      </a:lnTo>
                      <a:lnTo>
                        <a:pt x="384" y="32"/>
                      </a:lnTo>
                      <a:lnTo>
                        <a:pt x="368" y="32"/>
                      </a:lnTo>
                      <a:lnTo>
                        <a:pt x="352" y="16"/>
                      </a:lnTo>
                      <a:lnTo>
                        <a:pt x="336" y="16"/>
                      </a:lnTo>
                      <a:lnTo>
                        <a:pt x="320" y="16"/>
                      </a:lnTo>
                      <a:lnTo>
                        <a:pt x="320" y="0"/>
                      </a:lnTo>
                      <a:lnTo>
                        <a:pt x="304" y="0"/>
                      </a:lnTo>
                      <a:lnTo>
                        <a:pt x="288" y="0"/>
                      </a:lnTo>
                      <a:lnTo>
                        <a:pt x="272" y="0"/>
                      </a:lnTo>
                      <a:lnTo>
                        <a:pt x="256" y="0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08" y="32"/>
                      </a:lnTo>
                      <a:lnTo>
                        <a:pt x="192" y="32"/>
                      </a:lnTo>
                      <a:lnTo>
                        <a:pt x="176" y="48"/>
                      </a:lnTo>
                      <a:lnTo>
                        <a:pt x="160" y="48"/>
                      </a:lnTo>
                      <a:lnTo>
                        <a:pt x="144" y="64"/>
                      </a:lnTo>
                      <a:lnTo>
                        <a:pt x="128" y="80"/>
                      </a:lnTo>
                      <a:lnTo>
                        <a:pt x="128" y="96"/>
                      </a:lnTo>
                      <a:lnTo>
                        <a:pt x="112" y="112"/>
                      </a:lnTo>
                      <a:lnTo>
                        <a:pt x="112" y="128"/>
                      </a:lnTo>
                      <a:lnTo>
                        <a:pt x="112" y="144"/>
                      </a:lnTo>
                      <a:lnTo>
                        <a:pt x="112" y="160"/>
                      </a:lnTo>
                      <a:lnTo>
                        <a:pt x="96" y="176"/>
                      </a:lnTo>
                      <a:lnTo>
                        <a:pt x="96" y="192"/>
                      </a:lnTo>
                      <a:lnTo>
                        <a:pt x="96" y="208"/>
                      </a:lnTo>
                      <a:lnTo>
                        <a:pt x="80" y="224"/>
                      </a:lnTo>
                      <a:lnTo>
                        <a:pt x="64" y="240"/>
                      </a:lnTo>
                      <a:lnTo>
                        <a:pt x="48" y="256"/>
                      </a:lnTo>
                      <a:lnTo>
                        <a:pt x="32" y="272"/>
                      </a:lnTo>
                      <a:lnTo>
                        <a:pt x="32" y="287"/>
                      </a:lnTo>
                      <a:lnTo>
                        <a:pt x="16" y="303"/>
                      </a:lnTo>
                      <a:lnTo>
                        <a:pt x="16" y="319"/>
                      </a:lnTo>
                      <a:lnTo>
                        <a:pt x="16" y="335"/>
                      </a:lnTo>
                      <a:lnTo>
                        <a:pt x="16" y="351"/>
                      </a:lnTo>
                      <a:lnTo>
                        <a:pt x="0" y="367"/>
                      </a:lnTo>
                      <a:lnTo>
                        <a:pt x="0" y="383"/>
                      </a:lnTo>
                      <a:lnTo>
                        <a:pt x="16" y="399"/>
                      </a:lnTo>
                      <a:lnTo>
                        <a:pt x="16" y="415"/>
                      </a:lnTo>
                      <a:lnTo>
                        <a:pt x="16" y="431"/>
                      </a:lnTo>
                      <a:lnTo>
                        <a:pt x="16" y="447"/>
                      </a:lnTo>
                      <a:lnTo>
                        <a:pt x="32" y="463"/>
                      </a:lnTo>
                      <a:lnTo>
                        <a:pt x="32" y="479"/>
                      </a:lnTo>
                      <a:lnTo>
                        <a:pt x="48" y="495"/>
                      </a:lnTo>
                      <a:lnTo>
                        <a:pt x="64" y="511"/>
                      </a:lnTo>
                      <a:lnTo>
                        <a:pt x="80" y="527"/>
                      </a:lnTo>
                      <a:lnTo>
                        <a:pt x="96" y="527"/>
                      </a:lnTo>
                      <a:lnTo>
                        <a:pt x="112" y="527"/>
                      </a:lnTo>
                      <a:lnTo>
                        <a:pt x="128" y="527"/>
                      </a:lnTo>
                      <a:lnTo>
                        <a:pt x="144" y="527"/>
                      </a:lnTo>
                      <a:lnTo>
                        <a:pt x="160" y="527"/>
                      </a:lnTo>
                      <a:lnTo>
                        <a:pt x="176" y="527"/>
                      </a:lnTo>
                      <a:lnTo>
                        <a:pt x="192" y="527"/>
                      </a:lnTo>
                      <a:lnTo>
                        <a:pt x="208" y="511"/>
                      </a:lnTo>
                      <a:lnTo>
                        <a:pt x="224" y="511"/>
                      </a:lnTo>
                      <a:lnTo>
                        <a:pt x="240" y="511"/>
                      </a:lnTo>
                      <a:lnTo>
                        <a:pt x="256" y="495"/>
                      </a:lnTo>
                      <a:lnTo>
                        <a:pt x="272" y="495"/>
                      </a:lnTo>
                      <a:lnTo>
                        <a:pt x="288" y="495"/>
                      </a:lnTo>
                      <a:lnTo>
                        <a:pt x="288" y="479"/>
                      </a:lnTo>
                      <a:lnTo>
                        <a:pt x="304" y="463"/>
                      </a:lnTo>
                      <a:lnTo>
                        <a:pt x="320" y="447"/>
                      </a:lnTo>
                      <a:lnTo>
                        <a:pt x="320" y="431"/>
                      </a:lnTo>
                      <a:lnTo>
                        <a:pt x="336" y="431"/>
                      </a:lnTo>
                      <a:lnTo>
                        <a:pt x="336" y="415"/>
                      </a:lnTo>
                      <a:lnTo>
                        <a:pt x="352" y="399"/>
                      </a:lnTo>
                      <a:lnTo>
                        <a:pt x="352" y="383"/>
                      </a:lnTo>
                      <a:lnTo>
                        <a:pt x="368" y="383"/>
                      </a:lnTo>
                      <a:lnTo>
                        <a:pt x="368" y="367"/>
                      </a:lnTo>
                      <a:lnTo>
                        <a:pt x="384" y="367"/>
                      </a:lnTo>
                      <a:lnTo>
                        <a:pt x="400" y="351"/>
                      </a:lnTo>
                      <a:lnTo>
                        <a:pt x="416" y="335"/>
                      </a:lnTo>
                      <a:lnTo>
                        <a:pt x="432" y="335"/>
                      </a:lnTo>
                      <a:lnTo>
                        <a:pt x="448" y="319"/>
                      </a:lnTo>
                      <a:lnTo>
                        <a:pt x="464" y="303"/>
                      </a:lnTo>
                      <a:lnTo>
                        <a:pt x="480" y="287"/>
                      </a:lnTo>
                      <a:lnTo>
                        <a:pt x="480" y="272"/>
                      </a:lnTo>
                      <a:lnTo>
                        <a:pt x="496" y="272"/>
                      </a:lnTo>
                      <a:lnTo>
                        <a:pt x="496" y="256"/>
                      </a:lnTo>
                      <a:lnTo>
                        <a:pt x="496" y="240"/>
                      </a:lnTo>
                      <a:lnTo>
                        <a:pt x="496" y="224"/>
                      </a:lnTo>
                      <a:lnTo>
                        <a:pt x="512" y="224"/>
                      </a:lnTo>
                      <a:lnTo>
                        <a:pt x="512" y="208"/>
                      </a:lnTo>
                      <a:lnTo>
                        <a:pt x="512" y="192"/>
                      </a:lnTo>
                      <a:lnTo>
                        <a:pt x="512" y="176"/>
                      </a:lnTo>
                      <a:lnTo>
                        <a:pt x="496" y="160"/>
                      </a:lnTo>
                      <a:lnTo>
                        <a:pt x="496" y="144"/>
                      </a:lnTo>
                      <a:lnTo>
                        <a:pt x="496" y="128"/>
                      </a:lnTo>
                      <a:lnTo>
                        <a:pt x="480" y="128"/>
                      </a:lnTo>
                      <a:lnTo>
                        <a:pt x="480" y="112"/>
                      </a:lnTo>
                      <a:lnTo>
                        <a:pt x="464" y="112"/>
                      </a:lnTo>
                      <a:lnTo>
                        <a:pt x="480" y="128"/>
                      </a:lnTo>
                      <a:close/>
                    </a:path>
                  </a:pathLst>
                </a:custGeom>
                <a:solidFill>
                  <a:srgbClr val="1E5170">
                    <a:alpha val="5882"/>
                  </a:srgbClr>
                </a:solidFill>
                <a:ln w="12700">
                  <a:solidFill>
                    <a:srgbClr val="1E5170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6" name="Freeform 89"/>
                <p:cNvSpPr>
                  <a:spLocks noChangeAspect="1"/>
                </p:cNvSpPr>
                <p:nvPr/>
              </p:nvSpPr>
              <p:spPr bwMode="auto">
                <a:xfrm>
                  <a:off x="1520" y="2432"/>
                  <a:ext cx="512" cy="527"/>
                </a:xfrm>
                <a:custGeom>
                  <a:avLst/>
                  <a:gdLst>
                    <a:gd name="T0" fmla="*/ 448 w 512"/>
                    <a:gd name="T1" fmla="*/ 96 h 527"/>
                    <a:gd name="T2" fmla="*/ 432 w 512"/>
                    <a:gd name="T3" fmla="*/ 80 h 527"/>
                    <a:gd name="T4" fmla="*/ 400 w 512"/>
                    <a:gd name="T5" fmla="*/ 48 h 527"/>
                    <a:gd name="T6" fmla="*/ 368 w 512"/>
                    <a:gd name="T7" fmla="*/ 32 h 527"/>
                    <a:gd name="T8" fmla="*/ 336 w 512"/>
                    <a:gd name="T9" fmla="*/ 16 h 527"/>
                    <a:gd name="T10" fmla="*/ 304 w 512"/>
                    <a:gd name="T11" fmla="*/ 0 h 527"/>
                    <a:gd name="T12" fmla="*/ 272 w 512"/>
                    <a:gd name="T13" fmla="*/ 0 h 527"/>
                    <a:gd name="T14" fmla="*/ 256 w 512"/>
                    <a:gd name="T15" fmla="*/ 0 h 527"/>
                    <a:gd name="T16" fmla="*/ 224 w 512"/>
                    <a:gd name="T17" fmla="*/ 16 h 527"/>
                    <a:gd name="T18" fmla="*/ 192 w 512"/>
                    <a:gd name="T19" fmla="*/ 32 h 527"/>
                    <a:gd name="T20" fmla="*/ 160 w 512"/>
                    <a:gd name="T21" fmla="*/ 48 h 527"/>
                    <a:gd name="T22" fmla="*/ 128 w 512"/>
                    <a:gd name="T23" fmla="*/ 80 h 527"/>
                    <a:gd name="T24" fmla="*/ 112 w 512"/>
                    <a:gd name="T25" fmla="*/ 112 h 527"/>
                    <a:gd name="T26" fmla="*/ 112 w 512"/>
                    <a:gd name="T27" fmla="*/ 128 h 527"/>
                    <a:gd name="T28" fmla="*/ 96 w 512"/>
                    <a:gd name="T29" fmla="*/ 176 h 527"/>
                    <a:gd name="T30" fmla="*/ 96 w 512"/>
                    <a:gd name="T31" fmla="*/ 208 h 527"/>
                    <a:gd name="T32" fmla="*/ 80 w 512"/>
                    <a:gd name="T33" fmla="*/ 224 h 527"/>
                    <a:gd name="T34" fmla="*/ 32 w 512"/>
                    <a:gd name="T35" fmla="*/ 272 h 527"/>
                    <a:gd name="T36" fmla="*/ 16 w 512"/>
                    <a:gd name="T37" fmla="*/ 319 h 527"/>
                    <a:gd name="T38" fmla="*/ 16 w 512"/>
                    <a:gd name="T39" fmla="*/ 351 h 527"/>
                    <a:gd name="T40" fmla="*/ 16 w 512"/>
                    <a:gd name="T41" fmla="*/ 399 h 527"/>
                    <a:gd name="T42" fmla="*/ 16 w 512"/>
                    <a:gd name="T43" fmla="*/ 431 h 527"/>
                    <a:gd name="T44" fmla="*/ 32 w 512"/>
                    <a:gd name="T45" fmla="*/ 463 h 527"/>
                    <a:gd name="T46" fmla="*/ 48 w 512"/>
                    <a:gd name="T47" fmla="*/ 495 h 527"/>
                    <a:gd name="T48" fmla="*/ 80 w 512"/>
                    <a:gd name="T49" fmla="*/ 527 h 527"/>
                    <a:gd name="T50" fmla="*/ 112 w 512"/>
                    <a:gd name="T51" fmla="*/ 527 h 527"/>
                    <a:gd name="T52" fmla="*/ 144 w 512"/>
                    <a:gd name="T53" fmla="*/ 527 h 527"/>
                    <a:gd name="T54" fmla="*/ 176 w 512"/>
                    <a:gd name="T55" fmla="*/ 527 h 527"/>
                    <a:gd name="T56" fmla="*/ 208 w 512"/>
                    <a:gd name="T57" fmla="*/ 511 h 527"/>
                    <a:gd name="T58" fmla="*/ 240 w 512"/>
                    <a:gd name="T59" fmla="*/ 511 h 527"/>
                    <a:gd name="T60" fmla="*/ 272 w 512"/>
                    <a:gd name="T61" fmla="*/ 495 h 527"/>
                    <a:gd name="T62" fmla="*/ 288 w 512"/>
                    <a:gd name="T63" fmla="*/ 479 h 527"/>
                    <a:gd name="T64" fmla="*/ 320 w 512"/>
                    <a:gd name="T65" fmla="*/ 447 h 527"/>
                    <a:gd name="T66" fmla="*/ 336 w 512"/>
                    <a:gd name="T67" fmla="*/ 431 h 527"/>
                    <a:gd name="T68" fmla="*/ 352 w 512"/>
                    <a:gd name="T69" fmla="*/ 399 h 527"/>
                    <a:gd name="T70" fmla="*/ 368 w 512"/>
                    <a:gd name="T71" fmla="*/ 367 h 527"/>
                    <a:gd name="T72" fmla="*/ 400 w 512"/>
                    <a:gd name="T73" fmla="*/ 351 h 527"/>
                    <a:gd name="T74" fmla="*/ 416 w 512"/>
                    <a:gd name="T75" fmla="*/ 335 h 527"/>
                    <a:gd name="T76" fmla="*/ 448 w 512"/>
                    <a:gd name="T77" fmla="*/ 319 h 527"/>
                    <a:gd name="T78" fmla="*/ 480 w 512"/>
                    <a:gd name="T79" fmla="*/ 287 h 527"/>
                    <a:gd name="T80" fmla="*/ 496 w 512"/>
                    <a:gd name="T81" fmla="*/ 272 h 527"/>
                    <a:gd name="T82" fmla="*/ 496 w 512"/>
                    <a:gd name="T83" fmla="*/ 240 h 527"/>
                    <a:gd name="T84" fmla="*/ 512 w 512"/>
                    <a:gd name="T85" fmla="*/ 208 h 527"/>
                    <a:gd name="T86" fmla="*/ 512 w 512"/>
                    <a:gd name="T87" fmla="*/ 192 h 527"/>
                    <a:gd name="T88" fmla="*/ 496 w 512"/>
                    <a:gd name="T89" fmla="*/ 160 h 527"/>
                    <a:gd name="T90" fmla="*/ 496 w 512"/>
                    <a:gd name="T91" fmla="*/ 144 h 527"/>
                    <a:gd name="T92" fmla="*/ 480 w 512"/>
                    <a:gd name="T93" fmla="*/ 128 h 527"/>
                    <a:gd name="T94" fmla="*/ 464 w 512"/>
                    <a:gd name="T95" fmla="*/ 112 h 52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512"/>
                    <a:gd name="T145" fmla="*/ 0 h 527"/>
                    <a:gd name="T146" fmla="*/ 512 w 512"/>
                    <a:gd name="T147" fmla="*/ 527 h 52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512" h="527">
                      <a:moveTo>
                        <a:pt x="464" y="112"/>
                      </a:moveTo>
                      <a:lnTo>
                        <a:pt x="464" y="112"/>
                      </a:lnTo>
                      <a:lnTo>
                        <a:pt x="448" y="96"/>
                      </a:lnTo>
                      <a:lnTo>
                        <a:pt x="448" y="80"/>
                      </a:lnTo>
                      <a:lnTo>
                        <a:pt x="432" y="80"/>
                      </a:lnTo>
                      <a:lnTo>
                        <a:pt x="432" y="64"/>
                      </a:lnTo>
                      <a:lnTo>
                        <a:pt x="416" y="64"/>
                      </a:lnTo>
                      <a:lnTo>
                        <a:pt x="400" y="48"/>
                      </a:lnTo>
                      <a:lnTo>
                        <a:pt x="384" y="48"/>
                      </a:lnTo>
                      <a:lnTo>
                        <a:pt x="384" y="32"/>
                      </a:lnTo>
                      <a:lnTo>
                        <a:pt x="368" y="32"/>
                      </a:lnTo>
                      <a:lnTo>
                        <a:pt x="352" y="16"/>
                      </a:lnTo>
                      <a:lnTo>
                        <a:pt x="336" y="16"/>
                      </a:lnTo>
                      <a:lnTo>
                        <a:pt x="320" y="16"/>
                      </a:lnTo>
                      <a:lnTo>
                        <a:pt x="320" y="0"/>
                      </a:lnTo>
                      <a:lnTo>
                        <a:pt x="304" y="0"/>
                      </a:lnTo>
                      <a:lnTo>
                        <a:pt x="288" y="0"/>
                      </a:lnTo>
                      <a:lnTo>
                        <a:pt x="272" y="0"/>
                      </a:lnTo>
                      <a:lnTo>
                        <a:pt x="256" y="0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08" y="32"/>
                      </a:lnTo>
                      <a:lnTo>
                        <a:pt x="192" y="32"/>
                      </a:lnTo>
                      <a:lnTo>
                        <a:pt x="176" y="48"/>
                      </a:lnTo>
                      <a:lnTo>
                        <a:pt x="160" y="48"/>
                      </a:lnTo>
                      <a:lnTo>
                        <a:pt x="144" y="64"/>
                      </a:lnTo>
                      <a:lnTo>
                        <a:pt x="128" y="80"/>
                      </a:lnTo>
                      <a:lnTo>
                        <a:pt x="128" y="96"/>
                      </a:lnTo>
                      <a:lnTo>
                        <a:pt x="112" y="112"/>
                      </a:lnTo>
                      <a:lnTo>
                        <a:pt x="112" y="128"/>
                      </a:lnTo>
                      <a:lnTo>
                        <a:pt x="112" y="144"/>
                      </a:lnTo>
                      <a:lnTo>
                        <a:pt x="112" y="160"/>
                      </a:lnTo>
                      <a:lnTo>
                        <a:pt x="96" y="176"/>
                      </a:lnTo>
                      <a:lnTo>
                        <a:pt x="96" y="192"/>
                      </a:lnTo>
                      <a:lnTo>
                        <a:pt x="96" y="208"/>
                      </a:lnTo>
                      <a:lnTo>
                        <a:pt x="80" y="224"/>
                      </a:lnTo>
                      <a:lnTo>
                        <a:pt x="64" y="240"/>
                      </a:lnTo>
                      <a:lnTo>
                        <a:pt x="48" y="256"/>
                      </a:lnTo>
                      <a:lnTo>
                        <a:pt x="32" y="272"/>
                      </a:lnTo>
                      <a:lnTo>
                        <a:pt x="32" y="287"/>
                      </a:lnTo>
                      <a:lnTo>
                        <a:pt x="16" y="303"/>
                      </a:lnTo>
                      <a:lnTo>
                        <a:pt x="16" y="319"/>
                      </a:lnTo>
                      <a:lnTo>
                        <a:pt x="16" y="335"/>
                      </a:lnTo>
                      <a:lnTo>
                        <a:pt x="16" y="351"/>
                      </a:lnTo>
                      <a:lnTo>
                        <a:pt x="0" y="367"/>
                      </a:lnTo>
                      <a:lnTo>
                        <a:pt x="0" y="383"/>
                      </a:lnTo>
                      <a:lnTo>
                        <a:pt x="16" y="399"/>
                      </a:lnTo>
                      <a:lnTo>
                        <a:pt x="16" y="415"/>
                      </a:lnTo>
                      <a:lnTo>
                        <a:pt x="16" y="431"/>
                      </a:lnTo>
                      <a:lnTo>
                        <a:pt x="16" y="447"/>
                      </a:lnTo>
                      <a:lnTo>
                        <a:pt x="32" y="463"/>
                      </a:lnTo>
                      <a:lnTo>
                        <a:pt x="32" y="479"/>
                      </a:lnTo>
                      <a:lnTo>
                        <a:pt x="48" y="495"/>
                      </a:lnTo>
                      <a:lnTo>
                        <a:pt x="64" y="511"/>
                      </a:lnTo>
                      <a:lnTo>
                        <a:pt x="80" y="527"/>
                      </a:lnTo>
                      <a:lnTo>
                        <a:pt x="96" y="527"/>
                      </a:lnTo>
                      <a:lnTo>
                        <a:pt x="112" y="527"/>
                      </a:lnTo>
                      <a:lnTo>
                        <a:pt x="128" y="527"/>
                      </a:lnTo>
                      <a:lnTo>
                        <a:pt x="144" y="527"/>
                      </a:lnTo>
                      <a:lnTo>
                        <a:pt x="160" y="527"/>
                      </a:lnTo>
                      <a:lnTo>
                        <a:pt x="176" y="527"/>
                      </a:lnTo>
                      <a:lnTo>
                        <a:pt x="192" y="527"/>
                      </a:lnTo>
                      <a:lnTo>
                        <a:pt x="208" y="511"/>
                      </a:lnTo>
                      <a:lnTo>
                        <a:pt x="224" y="511"/>
                      </a:lnTo>
                      <a:lnTo>
                        <a:pt x="240" y="511"/>
                      </a:lnTo>
                      <a:lnTo>
                        <a:pt x="256" y="495"/>
                      </a:lnTo>
                      <a:lnTo>
                        <a:pt x="272" y="495"/>
                      </a:lnTo>
                      <a:lnTo>
                        <a:pt x="288" y="495"/>
                      </a:lnTo>
                      <a:lnTo>
                        <a:pt x="288" y="479"/>
                      </a:lnTo>
                      <a:lnTo>
                        <a:pt x="304" y="463"/>
                      </a:lnTo>
                      <a:lnTo>
                        <a:pt x="320" y="447"/>
                      </a:lnTo>
                      <a:lnTo>
                        <a:pt x="320" y="431"/>
                      </a:lnTo>
                      <a:lnTo>
                        <a:pt x="336" y="431"/>
                      </a:lnTo>
                      <a:lnTo>
                        <a:pt x="336" y="415"/>
                      </a:lnTo>
                      <a:lnTo>
                        <a:pt x="352" y="399"/>
                      </a:lnTo>
                      <a:lnTo>
                        <a:pt x="352" y="383"/>
                      </a:lnTo>
                      <a:lnTo>
                        <a:pt x="368" y="383"/>
                      </a:lnTo>
                      <a:lnTo>
                        <a:pt x="368" y="367"/>
                      </a:lnTo>
                      <a:lnTo>
                        <a:pt x="384" y="367"/>
                      </a:lnTo>
                      <a:lnTo>
                        <a:pt x="400" y="351"/>
                      </a:lnTo>
                      <a:lnTo>
                        <a:pt x="416" y="335"/>
                      </a:lnTo>
                      <a:lnTo>
                        <a:pt x="432" y="335"/>
                      </a:lnTo>
                      <a:lnTo>
                        <a:pt x="448" y="319"/>
                      </a:lnTo>
                      <a:lnTo>
                        <a:pt x="464" y="303"/>
                      </a:lnTo>
                      <a:lnTo>
                        <a:pt x="480" y="287"/>
                      </a:lnTo>
                      <a:lnTo>
                        <a:pt x="480" y="272"/>
                      </a:lnTo>
                      <a:lnTo>
                        <a:pt x="496" y="272"/>
                      </a:lnTo>
                      <a:lnTo>
                        <a:pt x="496" y="256"/>
                      </a:lnTo>
                      <a:lnTo>
                        <a:pt x="496" y="240"/>
                      </a:lnTo>
                      <a:lnTo>
                        <a:pt x="496" y="224"/>
                      </a:lnTo>
                      <a:lnTo>
                        <a:pt x="512" y="224"/>
                      </a:lnTo>
                      <a:lnTo>
                        <a:pt x="512" y="208"/>
                      </a:lnTo>
                      <a:lnTo>
                        <a:pt x="512" y="192"/>
                      </a:lnTo>
                      <a:lnTo>
                        <a:pt x="512" y="176"/>
                      </a:lnTo>
                      <a:lnTo>
                        <a:pt x="496" y="160"/>
                      </a:lnTo>
                      <a:lnTo>
                        <a:pt x="496" y="144"/>
                      </a:lnTo>
                      <a:lnTo>
                        <a:pt x="496" y="128"/>
                      </a:lnTo>
                      <a:lnTo>
                        <a:pt x="480" y="128"/>
                      </a:lnTo>
                      <a:lnTo>
                        <a:pt x="480" y="112"/>
                      </a:lnTo>
                      <a:lnTo>
                        <a:pt x="464" y="112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1E5170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7" name="Freeform 90"/>
                <p:cNvSpPr>
                  <a:spLocks noChangeAspect="1"/>
                </p:cNvSpPr>
                <p:nvPr/>
              </p:nvSpPr>
              <p:spPr bwMode="auto">
                <a:xfrm>
                  <a:off x="1552" y="2448"/>
                  <a:ext cx="448" cy="495"/>
                </a:xfrm>
                <a:custGeom>
                  <a:avLst/>
                  <a:gdLst>
                    <a:gd name="T0" fmla="*/ 416 w 448"/>
                    <a:gd name="T1" fmla="*/ 112 h 495"/>
                    <a:gd name="T2" fmla="*/ 400 w 448"/>
                    <a:gd name="T3" fmla="*/ 96 h 495"/>
                    <a:gd name="T4" fmla="*/ 384 w 448"/>
                    <a:gd name="T5" fmla="*/ 80 h 495"/>
                    <a:gd name="T6" fmla="*/ 368 w 448"/>
                    <a:gd name="T7" fmla="*/ 64 h 495"/>
                    <a:gd name="T8" fmla="*/ 336 w 448"/>
                    <a:gd name="T9" fmla="*/ 32 h 495"/>
                    <a:gd name="T10" fmla="*/ 304 w 448"/>
                    <a:gd name="T11" fmla="*/ 32 h 495"/>
                    <a:gd name="T12" fmla="*/ 288 w 448"/>
                    <a:gd name="T13" fmla="*/ 16 h 495"/>
                    <a:gd name="T14" fmla="*/ 256 w 448"/>
                    <a:gd name="T15" fmla="*/ 0 h 495"/>
                    <a:gd name="T16" fmla="*/ 224 w 448"/>
                    <a:gd name="T17" fmla="*/ 16 h 495"/>
                    <a:gd name="T18" fmla="*/ 192 w 448"/>
                    <a:gd name="T19" fmla="*/ 16 h 495"/>
                    <a:gd name="T20" fmla="*/ 160 w 448"/>
                    <a:gd name="T21" fmla="*/ 32 h 495"/>
                    <a:gd name="T22" fmla="*/ 128 w 448"/>
                    <a:gd name="T23" fmla="*/ 64 h 495"/>
                    <a:gd name="T24" fmla="*/ 112 w 448"/>
                    <a:gd name="T25" fmla="*/ 80 h 495"/>
                    <a:gd name="T26" fmla="*/ 96 w 448"/>
                    <a:gd name="T27" fmla="*/ 96 h 495"/>
                    <a:gd name="T28" fmla="*/ 96 w 448"/>
                    <a:gd name="T29" fmla="*/ 128 h 495"/>
                    <a:gd name="T30" fmla="*/ 80 w 448"/>
                    <a:gd name="T31" fmla="*/ 144 h 495"/>
                    <a:gd name="T32" fmla="*/ 80 w 448"/>
                    <a:gd name="T33" fmla="*/ 176 h 495"/>
                    <a:gd name="T34" fmla="*/ 64 w 448"/>
                    <a:gd name="T35" fmla="*/ 208 h 495"/>
                    <a:gd name="T36" fmla="*/ 48 w 448"/>
                    <a:gd name="T37" fmla="*/ 224 h 495"/>
                    <a:gd name="T38" fmla="*/ 32 w 448"/>
                    <a:gd name="T39" fmla="*/ 256 h 495"/>
                    <a:gd name="T40" fmla="*/ 0 w 448"/>
                    <a:gd name="T41" fmla="*/ 287 h 495"/>
                    <a:gd name="T42" fmla="*/ 0 w 448"/>
                    <a:gd name="T43" fmla="*/ 319 h 495"/>
                    <a:gd name="T44" fmla="*/ 0 w 448"/>
                    <a:gd name="T45" fmla="*/ 351 h 495"/>
                    <a:gd name="T46" fmla="*/ 0 w 448"/>
                    <a:gd name="T47" fmla="*/ 383 h 495"/>
                    <a:gd name="T48" fmla="*/ 0 w 448"/>
                    <a:gd name="T49" fmla="*/ 415 h 495"/>
                    <a:gd name="T50" fmla="*/ 16 w 448"/>
                    <a:gd name="T51" fmla="*/ 447 h 495"/>
                    <a:gd name="T52" fmla="*/ 32 w 448"/>
                    <a:gd name="T53" fmla="*/ 463 h 495"/>
                    <a:gd name="T54" fmla="*/ 64 w 448"/>
                    <a:gd name="T55" fmla="*/ 479 h 495"/>
                    <a:gd name="T56" fmla="*/ 80 w 448"/>
                    <a:gd name="T57" fmla="*/ 495 h 495"/>
                    <a:gd name="T58" fmla="*/ 112 w 448"/>
                    <a:gd name="T59" fmla="*/ 495 h 495"/>
                    <a:gd name="T60" fmla="*/ 144 w 448"/>
                    <a:gd name="T61" fmla="*/ 479 h 495"/>
                    <a:gd name="T62" fmla="*/ 176 w 448"/>
                    <a:gd name="T63" fmla="*/ 479 h 495"/>
                    <a:gd name="T64" fmla="*/ 208 w 448"/>
                    <a:gd name="T65" fmla="*/ 479 h 495"/>
                    <a:gd name="T66" fmla="*/ 240 w 448"/>
                    <a:gd name="T67" fmla="*/ 463 h 495"/>
                    <a:gd name="T68" fmla="*/ 272 w 448"/>
                    <a:gd name="T69" fmla="*/ 431 h 495"/>
                    <a:gd name="T70" fmla="*/ 288 w 448"/>
                    <a:gd name="T71" fmla="*/ 415 h 495"/>
                    <a:gd name="T72" fmla="*/ 304 w 448"/>
                    <a:gd name="T73" fmla="*/ 383 h 495"/>
                    <a:gd name="T74" fmla="*/ 320 w 448"/>
                    <a:gd name="T75" fmla="*/ 351 h 495"/>
                    <a:gd name="T76" fmla="*/ 336 w 448"/>
                    <a:gd name="T77" fmla="*/ 335 h 495"/>
                    <a:gd name="T78" fmla="*/ 352 w 448"/>
                    <a:gd name="T79" fmla="*/ 319 h 495"/>
                    <a:gd name="T80" fmla="*/ 384 w 448"/>
                    <a:gd name="T81" fmla="*/ 319 h 495"/>
                    <a:gd name="T82" fmla="*/ 400 w 448"/>
                    <a:gd name="T83" fmla="*/ 303 h 495"/>
                    <a:gd name="T84" fmla="*/ 416 w 448"/>
                    <a:gd name="T85" fmla="*/ 287 h 495"/>
                    <a:gd name="T86" fmla="*/ 432 w 448"/>
                    <a:gd name="T87" fmla="*/ 256 h 495"/>
                    <a:gd name="T88" fmla="*/ 448 w 448"/>
                    <a:gd name="T89" fmla="*/ 224 h 495"/>
                    <a:gd name="T90" fmla="*/ 448 w 448"/>
                    <a:gd name="T91" fmla="*/ 192 h 495"/>
                    <a:gd name="T92" fmla="*/ 448 w 448"/>
                    <a:gd name="T93" fmla="*/ 160 h 495"/>
                    <a:gd name="T94" fmla="*/ 432 w 448"/>
                    <a:gd name="T95" fmla="*/ 128 h 495"/>
                    <a:gd name="T96" fmla="*/ 416 w 448"/>
                    <a:gd name="T97" fmla="*/ 112 h 495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w 448"/>
                    <a:gd name="T148" fmla="*/ 0 h 495"/>
                    <a:gd name="T149" fmla="*/ 448 w 448"/>
                    <a:gd name="T150" fmla="*/ 495 h 495"/>
                  </a:gdLst>
                  <a:ahLst/>
                  <a:cxnLst>
                    <a:cxn ang="T98">
                      <a:pos x="T0" y="T1"/>
                    </a:cxn>
                    <a:cxn ang="T99">
                      <a:pos x="T2" y="T3"/>
                    </a:cxn>
                    <a:cxn ang="T100">
                      <a:pos x="T4" y="T5"/>
                    </a:cxn>
                    <a:cxn ang="T101">
                      <a:pos x="T6" y="T7"/>
                    </a:cxn>
                    <a:cxn ang="T102">
                      <a:pos x="T8" y="T9"/>
                    </a:cxn>
                    <a:cxn ang="T103">
                      <a:pos x="T10" y="T11"/>
                    </a:cxn>
                    <a:cxn ang="T104">
                      <a:pos x="T12" y="T13"/>
                    </a:cxn>
                    <a:cxn ang="T105">
                      <a:pos x="T14" y="T15"/>
                    </a:cxn>
                    <a:cxn ang="T106">
                      <a:pos x="T16" y="T17"/>
                    </a:cxn>
                    <a:cxn ang="T107">
                      <a:pos x="T18" y="T19"/>
                    </a:cxn>
                    <a:cxn ang="T108">
                      <a:pos x="T20" y="T21"/>
                    </a:cxn>
                    <a:cxn ang="T109">
                      <a:pos x="T22" y="T23"/>
                    </a:cxn>
                    <a:cxn ang="T110">
                      <a:pos x="T24" y="T25"/>
                    </a:cxn>
                    <a:cxn ang="T111">
                      <a:pos x="T26" y="T27"/>
                    </a:cxn>
                    <a:cxn ang="T112">
                      <a:pos x="T28" y="T29"/>
                    </a:cxn>
                    <a:cxn ang="T113">
                      <a:pos x="T30" y="T31"/>
                    </a:cxn>
                    <a:cxn ang="T114">
                      <a:pos x="T32" y="T33"/>
                    </a:cxn>
                    <a:cxn ang="T115">
                      <a:pos x="T34" y="T35"/>
                    </a:cxn>
                    <a:cxn ang="T116">
                      <a:pos x="T36" y="T37"/>
                    </a:cxn>
                    <a:cxn ang="T117">
                      <a:pos x="T38" y="T39"/>
                    </a:cxn>
                    <a:cxn ang="T118">
                      <a:pos x="T40" y="T41"/>
                    </a:cxn>
                    <a:cxn ang="T119">
                      <a:pos x="T42" y="T43"/>
                    </a:cxn>
                    <a:cxn ang="T120">
                      <a:pos x="T44" y="T45"/>
                    </a:cxn>
                    <a:cxn ang="T121">
                      <a:pos x="T46" y="T47"/>
                    </a:cxn>
                    <a:cxn ang="T122">
                      <a:pos x="T48" y="T49"/>
                    </a:cxn>
                    <a:cxn ang="T123">
                      <a:pos x="T50" y="T51"/>
                    </a:cxn>
                    <a:cxn ang="T124">
                      <a:pos x="T52" y="T53"/>
                    </a:cxn>
                    <a:cxn ang="T125">
                      <a:pos x="T54" y="T55"/>
                    </a:cxn>
                    <a:cxn ang="T126">
                      <a:pos x="T56" y="T57"/>
                    </a:cxn>
                    <a:cxn ang="T127">
                      <a:pos x="T58" y="T59"/>
                    </a:cxn>
                    <a:cxn ang="T128">
                      <a:pos x="T60" y="T61"/>
                    </a:cxn>
                    <a:cxn ang="T129">
                      <a:pos x="T62" y="T63"/>
                    </a:cxn>
                    <a:cxn ang="T130">
                      <a:pos x="T64" y="T65"/>
                    </a:cxn>
                    <a:cxn ang="T131">
                      <a:pos x="T66" y="T67"/>
                    </a:cxn>
                    <a:cxn ang="T132">
                      <a:pos x="T68" y="T69"/>
                    </a:cxn>
                    <a:cxn ang="T133">
                      <a:pos x="T70" y="T71"/>
                    </a:cxn>
                    <a:cxn ang="T134">
                      <a:pos x="T72" y="T73"/>
                    </a:cxn>
                    <a:cxn ang="T135">
                      <a:pos x="T74" y="T75"/>
                    </a:cxn>
                    <a:cxn ang="T136">
                      <a:pos x="T76" y="T77"/>
                    </a:cxn>
                    <a:cxn ang="T137">
                      <a:pos x="T78" y="T79"/>
                    </a:cxn>
                    <a:cxn ang="T138">
                      <a:pos x="T80" y="T81"/>
                    </a:cxn>
                    <a:cxn ang="T139">
                      <a:pos x="T82" y="T83"/>
                    </a:cxn>
                    <a:cxn ang="T140">
                      <a:pos x="T84" y="T85"/>
                    </a:cxn>
                    <a:cxn ang="T141">
                      <a:pos x="T86" y="T87"/>
                    </a:cxn>
                    <a:cxn ang="T142">
                      <a:pos x="T88" y="T89"/>
                    </a:cxn>
                    <a:cxn ang="T143">
                      <a:pos x="T90" y="T91"/>
                    </a:cxn>
                    <a:cxn ang="T144">
                      <a:pos x="T92" y="T93"/>
                    </a:cxn>
                    <a:cxn ang="T145">
                      <a:pos x="T94" y="T95"/>
                    </a:cxn>
                    <a:cxn ang="T146">
                      <a:pos x="T96" y="T97"/>
                    </a:cxn>
                  </a:cxnLst>
                  <a:rect l="T147" t="T148" r="T149" b="T150"/>
                  <a:pathLst>
                    <a:path w="448" h="495">
                      <a:moveTo>
                        <a:pt x="432" y="112"/>
                      </a:moveTo>
                      <a:lnTo>
                        <a:pt x="416" y="112"/>
                      </a:lnTo>
                      <a:lnTo>
                        <a:pt x="416" y="96"/>
                      </a:lnTo>
                      <a:lnTo>
                        <a:pt x="400" y="96"/>
                      </a:lnTo>
                      <a:lnTo>
                        <a:pt x="400" y="80"/>
                      </a:lnTo>
                      <a:lnTo>
                        <a:pt x="384" y="80"/>
                      </a:lnTo>
                      <a:lnTo>
                        <a:pt x="384" y="64"/>
                      </a:lnTo>
                      <a:lnTo>
                        <a:pt x="368" y="64"/>
                      </a:lnTo>
                      <a:lnTo>
                        <a:pt x="352" y="48"/>
                      </a:lnTo>
                      <a:lnTo>
                        <a:pt x="336" y="32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16"/>
                      </a:lnTo>
                      <a:lnTo>
                        <a:pt x="256" y="0"/>
                      </a:lnTo>
                      <a:lnTo>
                        <a:pt x="240" y="0"/>
                      </a:lnTo>
                      <a:lnTo>
                        <a:pt x="224" y="16"/>
                      </a:lnTo>
                      <a:lnTo>
                        <a:pt x="208" y="16"/>
                      </a:lnTo>
                      <a:lnTo>
                        <a:pt x="192" y="16"/>
                      </a:lnTo>
                      <a:lnTo>
                        <a:pt x="176" y="32"/>
                      </a:lnTo>
                      <a:lnTo>
                        <a:pt x="160" y="32"/>
                      </a:lnTo>
                      <a:lnTo>
                        <a:pt x="144" y="48"/>
                      </a:lnTo>
                      <a:lnTo>
                        <a:pt x="128" y="64"/>
                      </a:lnTo>
                      <a:lnTo>
                        <a:pt x="112" y="64"/>
                      </a:lnTo>
                      <a:lnTo>
                        <a:pt x="112" y="80"/>
                      </a:lnTo>
                      <a:lnTo>
                        <a:pt x="96" y="80"/>
                      </a:lnTo>
                      <a:lnTo>
                        <a:pt x="96" y="96"/>
                      </a:lnTo>
                      <a:lnTo>
                        <a:pt x="96" y="112"/>
                      </a:lnTo>
                      <a:lnTo>
                        <a:pt x="96" y="128"/>
                      </a:lnTo>
                      <a:lnTo>
                        <a:pt x="96" y="144"/>
                      </a:lnTo>
                      <a:lnTo>
                        <a:pt x="80" y="144"/>
                      </a:lnTo>
                      <a:lnTo>
                        <a:pt x="80" y="160"/>
                      </a:lnTo>
                      <a:lnTo>
                        <a:pt x="80" y="176"/>
                      </a:lnTo>
                      <a:lnTo>
                        <a:pt x="64" y="192"/>
                      </a:lnTo>
                      <a:lnTo>
                        <a:pt x="64" y="208"/>
                      </a:lnTo>
                      <a:lnTo>
                        <a:pt x="48" y="208"/>
                      </a:lnTo>
                      <a:lnTo>
                        <a:pt x="48" y="224"/>
                      </a:lnTo>
                      <a:lnTo>
                        <a:pt x="32" y="240"/>
                      </a:lnTo>
                      <a:lnTo>
                        <a:pt x="32" y="256"/>
                      </a:lnTo>
                      <a:lnTo>
                        <a:pt x="16" y="271"/>
                      </a:lnTo>
                      <a:lnTo>
                        <a:pt x="0" y="287"/>
                      </a:lnTo>
                      <a:lnTo>
                        <a:pt x="0" y="303"/>
                      </a:lnTo>
                      <a:lnTo>
                        <a:pt x="0" y="319"/>
                      </a:lnTo>
                      <a:lnTo>
                        <a:pt x="0" y="335"/>
                      </a:lnTo>
                      <a:lnTo>
                        <a:pt x="0" y="351"/>
                      </a:lnTo>
                      <a:lnTo>
                        <a:pt x="0" y="367"/>
                      </a:lnTo>
                      <a:lnTo>
                        <a:pt x="0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16" y="431"/>
                      </a:lnTo>
                      <a:lnTo>
                        <a:pt x="16" y="447"/>
                      </a:lnTo>
                      <a:lnTo>
                        <a:pt x="32" y="447"/>
                      </a:lnTo>
                      <a:lnTo>
                        <a:pt x="32" y="463"/>
                      </a:lnTo>
                      <a:lnTo>
                        <a:pt x="48" y="479"/>
                      </a:lnTo>
                      <a:lnTo>
                        <a:pt x="64" y="479"/>
                      </a:lnTo>
                      <a:lnTo>
                        <a:pt x="64" y="495"/>
                      </a:lnTo>
                      <a:lnTo>
                        <a:pt x="80" y="495"/>
                      </a:lnTo>
                      <a:lnTo>
                        <a:pt x="96" y="495"/>
                      </a:lnTo>
                      <a:lnTo>
                        <a:pt x="112" y="495"/>
                      </a:lnTo>
                      <a:lnTo>
                        <a:pt x="128" y="495"/>
                      </a:lnTo>
                      <a:lnTo>
                        <a:pt x="144" y="479"/>
                      </a:lnTo>
                      <a:lnTo>
                        <a:pt x="160" y="479"/>
                      </a:lnTo>
                      <a:lnTo>
                        <a:pt x="176" y="479"/>
                      </a:lnTo>
                      <a:lnTo>
                        <a:pt x="192" y="479"/>
                      </a:lnTo>
                      <a:lnTo>
                        <a:pt x="208" y="479"/>
                      </a:lnTo>
                      <a:lnTo>
                        <a:pt x="224" y="463"/>
                      </a:lnTo>
                      <a:lnTo>
                        <a:pt x="240" y="463"/>
                      </a:lnTo>
                      <a:lnTo>
                        <a:pt x="256" y="447"/>
                      </a:lnTo>
                      <a:lnTo>
                        <a:pt x="272" y="431"/>
                      </a:lnTo>
                      <a:lnTo>
                        <a:pt x="272" y="415"/>
                      </a:lnTo>
                      <a:lnTo>
                        <a:pt x="288" y="415"/>
                      </a:lnTo>
                      <a:lnTo>
                        <a:pt x="288" y="399"/>
                      </a:lnTo>
                      <a:lnTo>
                        <a:pt x="304" y="383"/>
                      </a:lnTo>
                      <a:lnTo>
                        <a:pt x="320" y="367"/>
                      </a:lnTo>
                      <a:lnTo>
                        <a:pt x="320" y="351"/>
                      </a:lnTo>
                      <a:lnTo>
                        <a:pt x="336" y="351"/>
                      </a:lnTo>
                      <a:lnTo>
                        <a:pt x="336" y="335"/>
                      </a:lnTo>
                      <a:lnTo>
                        <a:pt x="352" y="335"/>
                      </a:lnTo>
                      <a:lnTo>
                        <a:pt x="352" y="319"/>
                      </a:lnTo>
                      <a:lnTo>
                        <a:pt x="368" y="319"/>
                      </a:lnTo>
                      <a:lnTo>
                        <a:pt x="384" y="319"/>
                      </a:lnTo>
                      <a:lnTo>
                        <a:pt x="384" y="303"/>
                      </a:lnTo>
                      <a:lnTo>
                        <a:pt x="400" y="303"/>
                      </a:lnTo>
                      <a:lnTo>
                        <a:pt x="400" y="287"/>
                      </a:lnTo>
                      <a:lnTo>
                        <a:pt x="416" y="287"/>
                      </a:lnTo>
                      <a:lnTo>
                        <a:pt x="432" y="271"/>
                      </a:lnTo>
                      <a:lnTo>
                        <a:pt x="432" y="256"/>
                      </a:lnTo>
                      <a:lnTo>
                        <a:pt x="448" y="240"/>
                      </a:lnTo>
                      <a:lnTo>
                        <a:pt x="448" y="224"/>
                      </a:lnTo>
                      <a:lnTo>
                        <a:pt x="448" y="208"/>
                      </a:lnTo>
                      <a:lnTo>
                        <a:pt x="448" y="192"/>
                      </a:lnTo>
                      <a:lnTo>
                        <a:pt x="448" y="176"/>
                      </a:lnTo>
                      <a:lnTo>
                        <a:pt x="448" y="160"/>
                      </a:lnTo>
                      <a:lnTo>
                        <a:pt x="448" y="144"/>
                      </a:lnTo>
                      <a:lnTo>
                        <a:pt x="432" y="128"/>
                      </a:lnTo>
                      <a:lnTo>
                        <a:pt x="432" y="112"/>
                      </a:lnTo>
                      <a:lnTo>
                        <a:pt x="416" y="112"/>
                      </a:lnTo>
                      <a:lnTo>
                        <a:pt x="432" y="112"/>
                      </a:lnTo>
                      <a:close/>
                    </a:path>
                  </a:pathLst>
                </a:custGeom>
                <a:solidFill>
                  <a:srgbClr val="1B4E6F">
                    <a:alpha val="5882"/>
                  </a:srgbClr>
                </a:solidFill>
                <a:ln w="12700">
                  <a:solidFill>
                    <a:srgbClr val="1B4E6F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8" name="Freeform 91"/>
                <p:cNvSpPr>
                  <a:spLocks noChangeAspect="1"/>
                </p:cNvSpPr>
                <p:nvPr/>
              </p:nvSpPr>
              <p:spPr bwMode="auto">
                <a:xfrm>
                  <a:off x="1552" y="2448"/>
                  <a:ext cx="448" cy="495"/>
                </a:xfrm>
                <a:custGeom>
                  <a:avLst/>
                  <a:gdLst>
                    <a:gd name="T0" fmla="*/ 400 w 448"/>
                    <a:gd name="T1" fmla="*/ 96 h 495"/>
                    <a:gd name="T2" fmla="*/ 384 w 448"/>
                    <a:gd name="T3" fmla="*/ 80 h 495"/>
                    <a:gd name="T4" fmla="*/ 352 w 448"/>
                    <a:gd name="T5" fmla="*/ 48 h 495"/>
                    <a:gd name="T6" fmla="*/ 320 w 448"/>
                    <a:gd name="T7" fmla="*/ 32 h 495"/>
                    <a:gd name="T8" fmla="*/ 304 w 448"/>
                    <a:gd name="T9" fmla="*/ 16 h 495"/>
                    <a:gd name="T10" fmla="*/ 272 w 448"/>
                    <a:gd name="T11" fmla="*/ 16 h 495"/>
                    <a:gd name="T12" fmla="*/ 240 w 448"/>
                    <a:gd name="T13" fmla="*/ 0 h 495"/>
                    <a:gd name="T14" fmla="*/ 224 w 448"/>
                    <a:gd name="T15" fmla="*/ 16 h 495"/>
                    <a:gd name="T16" fmla="*/ 192 w 448"/>
                    <a:gd name="T17" fmla="*/ 16 h 495"/>
                    <a:gd name="T18" fmla="*/ 160 w 448"/>
                    <a:gd name="T19" fmla="*/ 32 h 495"/>
                    <a:gd name="T20" fmla="*/ 144 w 448"/>
                    <a:gd name="T21" fmla="*/ 48 h 495"/>
                    <a:gd name="T22" fmla="*/ 112 w 448"/>
                    <a:gd name="T23" fmla="*/ 80 h 495"/>
                    <a:gd name="T24" fmla="*/ 96 w 448"/>
                    <a:gd name="T25" fmla="*/ 96 h 495"/>
                    <a:gd name="T26" fmla="*/ 96 w 448"/>
                    <a:gd name="T27" fmla="*/ 128 h 495"/>
                    <a:gd name="T28" fmla="*/ 80 w 448"/>
                    <a:gd name="T29" fmla="*/ 160 h 495"/>
                    <a:gd name="T30" fmla="*/ 64 w 448"/>
                    <a:gd name="T31" fmla="*/ 192 h 495"/>
                    <a:gd name="T32" fmla="*/ 48 w 448"/>
                    <a:gd name="T33" fmla="*/ 208 h 495"/>
                    <a:gd name="T34" fmla="*/ 32 w 448"/>
                    <a:gd name="T35" fmla="*/ 256 h 495"/>
                    <a:gd name="T36" fmla="*/ 0 w 448"/>
                    <a:gd name="T37" fmla="*/ 303 h 495"/>
                    <a:gd name="T38" fmla="*/ 0 w 448"/>
                    <a:gd name="T39" fmla="*/ 319 h 495"/>
                    <a:gd name="T40" fmla="*/ 0 w 448"/>
                    <a:gd name="T41" fmla="*/ 367 h 495"/>
                    <a:gd name="T42" fmla="*/ 0 w 448"/>
                    <a:gd name="T43" fmla="*/ 399 h 495"/>
                    <a:gd name="T44" fmla="*/ 16 w 448"/>
                    <a:gd name="T45" fmla="*/ 431 h 495"/>
                    <a:gd name="T46" fmla="*/ 32 w 448"/>
                    <a:gd name="T47" fmla="*/ 463 h 495"/>
                    <a:gd name="T48" fmla="*/ 64 w 448"/>
                    <a:gd name="T49" fmla="*/ 495 h 495"/>
                    <a:gd name="T50" fmla="*/ 80 w 448"/>
                    <a:gd name="T51" fmla="*/ 495 h 495"/>
                    <a:gd name="T52" fmla="*/ 112 w 448"/>
                    <a:gd name="T53" fmla="*/ 495 h 495"/>
                    <a:gd name="T54" fmla="*/ 160 w 448"/>
                    <a:gd name="T55" fmla="*/ 479 h 495"/>
                    <a:gd name="T56" fmla="*/ 176 w 448"/>
                    <a:gd name="T57" fmla="*/ 479 h 495"/>
                    <a:gd name="T58" fmla="*/ 208 w 448"/>
                    <a:gd name="T59" fmla="*/ 479 h 495"/>
                    <a:gd name="T60" fmla="*/ 240 w 448"/>
                    <a:gd name="T61" fmla="*/ 463 h 495"/>
                    <a:gd name="T62" fmla="*/ 256 w 448"/>
                    <a:gd name="T63" fmla="*/ 447 h 495"/>
                    <a:gd name="T64" fmla="*/ 272 w 448"/>
                    <a:gd name="T65" fmla="*/ 415 h 495"/>
                    <a:gd name="T66" fmla="*/ 288 w 448"/>
                    <a:gd name="T67" fmla="*/ 399 h 495"/>
                    <a:gd name="T68" fmla="*/ 304 w 448"/>
                    <a:gd name="T69" fmla="*/ 383 h 495"/>
                    <a:gd name="T70" fmla="*/ 336 w 448"/>
                    <a:gd name="T71" fmla="*/ 351 h 495"/>
                    <a:gd name="T72" fmla="*/ 352 w 448"/>
                    <a:gd name="T73" fmla="*/ 319 h 495"/>
                    <a:gd name="T74" fmla="*/ 384 w 448"/>
                    <a:gd name="T75" fmla="*/ 319 h 495"/>
                    <a:gd name="T76" fmla="*/ 400 w 448"/>
                    <a:gd name="T77" fmla="*/ 287 h 495"/>
                    <a:gd name="T78" fmla="*/ 432 w 448"/>
                    <a:gd name="T79" fmla="*/ 271 h 495"/>
                    <a:gd name="T80" fmla="*/ 432 w 448"/>
                    <a:gd name="T81" fmla="*/ 256 h 495"/>
                    <a:gd name="T82" fmla="*/ 448 w 448"/>
                    <a:gd name="T83" fmla="*/ 224 h 495"/>
                    <a:gd name="T84" fmla="*/ 448 w 448"/>
                    <a:gd name="T85" fmla="*/ 192 h 495"/>
                    <a:gd name="T86" fmla="*/ 448 w 448"/>
                    <a:gd name="T87" fmla="*/ 176 h 495"/>
                    <a:gd name="T88" fmla="*/ 448 w 448"/>
                    <a:gd name="T89" fmla="*/ 160 h 495"/>
                    <a:gd name="T90" fmla="*/ 448 w 448"/>
                    <a:gd name="T91" fmla="*/ 144 h 495"/>
                    <a:gd name="T92" fmla="*/ 432 w 448"/>
                    <a:gd name="T93" fmla="*/ 128 h 495"/>
                    <a:gd name="T94" fmla="*/ 416 w 448"/>
                    <a:gd name="T95" fmla="*/ 112 h 495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448"/>
                    <a:gd name="T145" fmla="*/ 0 h 495"/>
                    <a:gd name="T146" fmla="*/ 448 w 448"/>
                    <a:gd name="T147" fmla="*/ 495 h 495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448" h="495">
                      <a:moveTo>
                        <a:pt x="416" y="112"/>
                      </a:moveTo>
                      <a:lnTo>
                        <a:pt x="416" y="112"/>
                      </a:lnTo>
                      <a:lnTo>
                        <a:pt x="416" y="96"/>
                      </a:lnTo>
                      <a:lnTo>
                        <a:pt x="400" y="96"/>
                      </a:lnTo>
                      <a:lnTo>
                        <a:pt x="400" y="80"/>
                      </a:lnTo>
                      <a:lnTo>
                        <a:pt x="384" y="80"/>
                      </a:lnTo>
                      <a:lnTo>
                        <a:pt x="384" y="64"/>
                      </a:lnTo>
                      <a:lnTo>
                        <a:pt x="368" y="64"/>
                      </a:lnTo>
                      <a:lnTo>
                        <a:pt x="352" y="48"/>
                      </a:lnTo>
                      <a:lnTo>
                        <a:pt x="336" y="32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16"/>
                      </a:lnTo>
                      <a:lnTo>
                        <a:pt x="256" y="0"/>
                      </a:lnTo>
                      <a:lnTo>
                        <a:pt x="240" y="0"/>
                      </a:lnTo>
                      <a:lnTo>
                        <a:pt x="224" y="16"/>
                      </a:lnTo>
                      <a:lnTo>
                        <a:pt x="208" y="16"/>
                      </a:lnTo>
                      <a:lnTo>
                        <a:pt x="192" y="16"/>
                      </a:lnTo>
                      <a:lnTo>
                        <a:pt x="176" y="32"/>
                      </a:lnTo>
                      <a:lnTo>
                        <a:pt x="160" y="32"/>
                      </a:lnTo>
                      <a:lnTo>
                        <a:pt x="144" y="48"/>
                      </a:lnTo>
                      <a:lnTo>
                        <a:pt x="128" y="64"/>
                      </a:lnTo>
                      <a:lnTo>
                        <a:pt x="112" y="64"/>
                      </a:lnTo>
                      <a:lnTo>
                        <a:pt x="112" y="80"/>
                      </a:lnTo>
                      <a:lnTo>
                        <a:pt x="96" y="80"/>
                      </a:lnTo>
                      <a:lnTo>
                        <a:pt x="96" y="96"/>
                      </a:lnTo>
                      <a:lnTo>
                        <a:pt x="96" y="112"/>
                      </a:lnTo>
                      <a:lnTo>
                        <a:pt x="96" y="128"/>
                      </a:lnTo>
                      <a:lnTo>
                        <a:pt x="96" y="144"/>
                      </a:lnTo>
                      <a:lnTo>
                        <a:pt x="80" y="144"/>
                      </a:lnTo>
                      <a:lnTo>
                        <a:pt x="80" y="160"/>
                      </a:lnTo>
                      <a:lnTo>
                        <a:pt x="80" y="176"/>
                      </a:lnTo>
                      <a:lnTo>
                        <a:pt x="64" y="192"/>
                      </a:lnTo>
                      <a:lnTo>
                        <a:pt x="64" y="208"/>
                      </a:lnTo>
                      <a:lnTo>
                        <a:pt x="48" y="208"/>
                      </a:lnTo>
                      <a:lnTo>
                        <a:pt x="48" y="224"/>
                      </a:lnTo>
                      <a:lnTo>
                        <a:pt x="32" y="240"/>
                      </a:lnTo>
                      <a:lnTo>
                        <a:pt x="32" y="256"/>
                      </a:lnTo>
                      <a:lnTo>
                        <a:pt x="16" y="271"/>
                      </a:lnTo>
                      <a:lnTo>
                        <a:pt x="0" y="287"/>
                      </a:lnTo>
                      <a:lnTo>
                        <a:pt x="0" y="303"/>
                      </a:lnTo>
                      <a:lnTo>
                        <a:pt x="0" y="319"/>
                      </a:lnTo>
                      <a:lnTo>
                        <a:pt x="0" y="335"/>
                      </a:lnTo>
                      <a:lnTo>
                        <a:pt x="0" y="351"/>
                      </a:lnTo>
                      <a:lnTo>
                        <a:pt x="0" y="367"/>
                      </a:lnTo>
                      <a:lnTo>
                        <a:pt x="0" y="383"/>
                      </a:lnTo>
                      <a:lnTo>
                        <a:pt x="0" y="399"/>
                      </a:lnTo>
                      <a:lnTo>
                        <a:pt x="0" y="415"/>
                      </a:lnTo>
                      <a:lnTo>
                        <a:pt x="16" y="431"/>
                      </a:lnTo>
                      <a:lnTo>
                        <a:pt x="16" y="447"/>
                      </a:lnTo>
                      <a:lnTo>
                        <a:pt x="32" y="447"/>
                      </a:lnTo>
                      <a:lnTo>
                        <a:pt x="32" y="463"/>
                      </a:lnTo>
                      <a:lnTo>
                        <a:pt x="48" y="479"/>
                      </a:lnTo>
                      <a:lnTo>
                        <a:pt x="64" y="479"/>
                      </a:lnTo>
                      <a:lnTo>
                        <a:pt x="64" y="495"/>
                      </a:lnTo>
                      <a:lnTo>
                        <a:pt x="80" y="495"/>
                      </a:lnTo>
                      <a:lnTo>
                        <a:pt x="96" y="495"/>
                      </a:lnTo>
                      <a:lnTo>
                        <a:pt x="112" y="495"/>
                      </a:lnTo>
                      <a:lnTo>
                        <a:pt x="128" y="495"/>
                      </a:lnTo>
                      <a:lnTo>
                        <a:pt x="144" y="479"/>
                      </a:lnTo>
                      <a:lnTo>
                        <a:pt x="160" y="479"/>
                      </a:lnTo>
                      <a:lnTo>
                        <a:pt x="176" y="479"/>
                      </a:lnTo>
                      <a:lnTo>
                        <a:pt x="192" y="479"/>
                      </a:lnTo>
                      <a:lnTo>
                        <a:pt x="208" y="479"/>
                      </a:lnTo>
                      <a:lnTo>
                        <a:pt x="224" y="463"/>
                      </a:lnTo>
                      <a:lnTo>
                        <a:pt x="240" y="463"/>
                      </a:lnTo>
                      <a:lnTo>
                        <a:pt x="256" y="447"/>
                      </a:lnTo>
                      <a:lnTo>
                        <a:pt x="272" y="431"/>
                      </a:lnTo>
                      <a:lnTo>
                        <a:pt x="272" y="415"/>
                      </a:lnTo>
                      <a:lnTo>
                        <a:pt x="288" y="415"/>
                      </a:lnTo>
                      <a:lnTo>
                        <a:pt x="288" y="399"/>
                      </a:lnTo>
                      <a:lnTo>
                        <a:pt x="304" y="383"/>
                      </a:lnTo>
                      <a:lnTo>
                        <a:pt x="320" y="367"/>
                      </a:lnTo>
                      <a:lnTo>
                        <a:pt x="320" y="351"/>
                      </a:lnTo>
                      <a:lnTo>
                        <a:pt x="336" y="351"/>
                      </a:lnTo>
                      <a:lnTo>
                        <a:pt x="336" y="335"/>
                      </a:lnTo>
                      <a:lnTo>
                        <a:pt x="352" y="335"/>
                      </a:lnTo>
                      <a:lnTo>
                        <a:pt x="352" y="319"/>
                      </a:lnTo>
                      <a:lnTo>
                        <a:pt x="368" y="319"/>
                      </a:lnTo>
                      <a:lnTo>
                        <a:pt x="384" y="319"/>
                      </a:lnTo>
                      <a:lnTo>
                        <a:pt x="384" y="303"/>
                      </a:lnTo>
                      <a:lnTo>
                        <a:pt x="400" y="303"/>
                      </a:lnTo>
                      <a:lnTo>
                        <a:pt x="400" y="287"/>
                      </a:lnTo>
                      <a:lnTo>
                        <a:pt x="416" y="287"/>
                      </a:lnTo>
                      <a:lnTo>
                        <a:pt x="432" y="271"/>
                      </a:lnTo>
                      <a:lnTo>
                        <a:pt x="432" y="256"/>
                      </a:lnTo>
                      <a:lnTo>
                        <a:pt x="448" y="240"/>
                      </a:lnTo>
                      <a:lnTo>
                        <a:pt x="448" y="224"/>
                      </a:lnTo>
                      <a:lnTo>
                        <a:pt x="448" y="208"/>
                      </a:lnTo>
                      <a:lnTo>
                        <a:pt x="448" y="192"/>
                      </a:lnTo>
                      <a:lnTo>
                        <a:pt x="448" y="176"/>
                      </a:lnTo>
                      <a:lnTo>
                        <a:pt x="448" y="160"/>
                      </a:lnTo>
                      <a:lnTo>
                        <a:pt x="448" y="144"/>
                      </a:lnTo>
                      <a:lnTo>
                        <a:pt x="432" y="128"/>
                      </a:lnTo>
                      <a:lnTo>
                        <a:pt x="432" y="112"/>
                      </a:lnTo>
                      <a:lnTo>
                        <a:pt x="416" y="112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1B4E6F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9" name="Freeform 92"/>
                <p:cNvSpPr>
                  <a:spLocks noChangeAspect="1"/>
                </p:cNvSpPr>
                <p:nvPr/>
              </p:nvSpPr>
              <p:spPr bwMode="auto">
                <a:xfrm>
                  <a:off x="1568" y="2480"/>
                  <a:ext cx="416" cy="447"/>
                </a:xfrm>
                <a:custGeom>
                  <a:avLst/>
                  <a:gdLst>
                    <a:gd name="T0" fmla="*/ 384 w 416"/>
                    <a:gd name="T1" fmla="*/ 96 h 447"/>
                    <a:gd name="T2" fmla="*/ 368 w 416"/>
                    <a:gd name="T3" fmla="*/ 80 h 447"/>
                    <a:gd name="T4" fmla="*/ 352 w 416"/>
                    <a:gd name="T5" fmla="*/ 64 h 447"/>
                    <a:gd name="T6" fmla="*/ 336 w 416"/>
                    <a:gd name="T7" fmla="*/ 48 h 447"/>
                    <a:gd name="T8" fmla="*/ 320 w 416"/>
                    <a:gd name="T9" fmla="*/ 32 h 447"/>
                    <a:gd name="T10" fmla="*/ 304 w 416"/>
                    <a:gd name="T11" fmla="*/ 16 h 447"/>
                    <a:gd name="T12" fmla="*/ 272 w 416"/>
                    <a:gd name="T13" fmla="*/ 0 h 447"/>
                    <a:gd name="T14" fmla="*/ 240 w 416"/>
                    <a:gd name="T15" fmla="*/ 0 h 447"/>
                    <a:gd name="T16" fmla="*/ 208 w 416"/>
                    <a:gd name="T17" fmla="*/ 0 h 447"/>
                    <a:gd name="T18" fmla="*/ 176 w 416"/>
                    <a:gd name="T19" fmla="*/ 16 h 447"/>
                    <a:gd name="T20" fmla="*/ 144 w 416"/>
                    <a:gd name="T21" fmla="*/ 32 h 447"/>
                    <a:gd name="T22" fmla="*/ 112 w 416"/>
                    <a:gd name="T23" fmla="*/ 48 h 447"/>
                    <a:gd name="T24" fmla="*/ 96 w 416"/>
                    <a:gd name="T25" fmla="*/ 64 h 447"/>
                    <a:gd name="T26" fmla="*/ 80 w 416"/>
                    <a:gd name="T27" fmla="*/ 96 h 447"/>
                    <a:gd name="T28" fmla="*/ 80 w 416"/>
                    <a:gd name="T29" fmla="*/ 128 h 447"/>
                    <a:gd name="T30" fmla="*/ 80 w 416"/>
                    <a:gd name="T31" fmla="*/ 160 h 447"/>
                    <a:gd name="T32" fmla="*/ 64 w 416"/>
                    <a:gd name="T33" fmla="*/ 176 h 447"/>
                    <a:gd name="T34" fmla="*/ 32 w 416"/>
                    <a:gd name="T35" fmla="*/ 208 h 447"/>
                    <a:gd name="T36" fmla="*/ 16 w 416"/>
                    <a:gd name="T37" fmla="*/ 239 h 447"/>
                    <a:gd name="T38" fmla="*/ 0 w 416"/>
                    <a:gd name="T39" fmla="*/ 255 h 447"/>
                    <a:gd name="T40" fmla="*/ 0 w 416"/>
                    <a:gd name="T41" fmla="*/ 287 h 447"/>
                    <a:gd name="T42" fmla="*/ 0 w 416"/>
                    <a:gd name="T43" fmla="*/ 319 h 447"/>
                    <a:gd name="T44" fmla="*/ 0 w 416"/>
                    <a:gd name="T45" fmla="*/ 351 h 447"/>
                    <a:gd name="T46" fmla="*/ 16 w 416"/>
                    <a:gd name="T47" fmla="*/ 367 h 447"/>
                    <a:gd name="T48" fmla="*/ 16 w 416"/>
                    <a:gd name="T49" fmla="*/ 399 h 447"/>
                    <a:gd name="T50" fmla="*/ 32 w 416"/>
                    <a:gd name="T51" fmla="*/ 415 h 447"/>
                    <a:gd name="T52" fmla="*/ 48 w 416"/>
                    <a:gd name="T53" fmla="*/ 431 h 447"/>
                    <a:gd name="T54" fmla="*/ 80 w 416"/>
                    <a:gd name="T55" fmla="*/ 447 h 447"/>
                    <a:gd name="T56" fmla="*/ 96 w 416"/>
                    <a:gd name="T57" fmla="*/ 431 h 447"/>
                    <a:gd name="T58" fmla="*/ 128 w 416"/>
                    <a:gd name="T59" fmla="*/ 431 h 447"/>
                    <a:gd name="T60" fmla="*/ 160 w 416"/>
                    <a:gd name="T61" fmla="*/ 431 h 447"/>
                    <a:gd name="T62" fmla="*/ 192 w 416"/>
                    <a:gd name="T63" fmla="*/ 431 h 447"/>
                    <a:gd name="T64" fmla="*/ 208 w 416"/>
                    <a:gd name="T65" fmla="*/ 415 h 447"/>
                    <a:gd name="T66" fmla="*/ 224 w 416"/>
                    <a:gd name="T67" fmla="*/ 399 h 447"/>
                    <a:gd name="T68" fmla="*/ 240 w 416"/>
                    <a:gd name="T69" fmla="*/ 383 h 447"/>
                    <a:gd name="T70" fmla="*/ 256 w 416"/>
                    <a:gd name="T71" fmla="*/ 367 h 447"/>
                    <a:gd name="T72" fmla="*/ 272 w 416"/>
                    <a:gd name="T73" fmla="*/ 351 h 447"/>
                    <a:gd name="T74" fmla="*/ 288 w 416"/>
                    <a:gd name="T75" fmla="*/ 319 h 447"/>
                    <a:gd name="T76" fmla="*/ 304 w 416"/>
                    <a:gd name="T77" fmla="*/ 303 h 447"/>
                    <a:gd name="T78" fmla="*/ 320 w 416"/>
                    <a:gd name="T79" fmla="*/ 287 h 447"/>
                    <a:gd name="T80" fmla="*/ 352 w 416"/>
                    <a:gd name="T81" fmla="*/ 271 h 447"/>
                    <a:gd name="T82" fmla="*/ 368 w 416"/>
                    <a:gd name="T83" fmla="*/ 255 h 447"/>
                    <a:gd name="T84" fmla="*/ 384 w 416"/>
                    <a:gd name="T85" fmla="*/ 239 h 447"/>
                    <a:gd name="T86" fmla="*/ 400 w 416"/>
                    <a:gd name="T87" fmla="*/ 224 h 447"/>
                    <a:gd name="T88" fmla="*/ 416 w 416"/>
                    <a:gd name="T89" fmla="*/ 192 h 447"/>
                    <a:gd name="T90" fmla="*/ 416 w 416"/>
                    <a:gd name="T91" fmla="*/ 160 h 447"/>
                    <a:gd name="T92" fmla="*/ 416 w 416"/>
                    <a:gd name="T93" fmla="*/ 128 h 447"/>
                    <a:gd name="T94" fmla="*/ 400 w 416"/>
                    <a:gd name="T95" fmla="*/ 112 h 447"/>
                    <a:gd name="T96" fmla="*/ 384 w 416"/>
                    <a:gd name="T97" fmla="*/ 80 h 447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w 416"/>
                    <a:gd name="T148" fmla="*/ 0 h 447"/>
                    <a:gd name="T149" fmla="*/ 416 w 416"/>
                    <a:gd name="T150" fmla="*/ 447 h 447"/>
                  </a:gdLst>
                  <a:ahLst/>
                  <a:cxnLst>
                    <a:cxn ang="T98">
                      <a:pos x="T0" y="T1"/>
                    </a:cxn>
                    <a:cxn ang="T99">
                      <a:pos x="T2" y="T3"/>
                    </a:cxn>
                    <a:cxn ang="T100">
                      <a:pos x="T4" y="T5"/>
                    </a:cxn>
                    <a:cxn ang="T101">
                      <a:pos x="T6" y="T7"/>
                    </a:cxn>
                    <a:cxn ang="T102">
                      <a:pos x="T8" y="T9"/>
                    </a:cxn>
                    <a:cxn ang="T103">
                      <a:pos x="T10" y="T11"/>
                    </a:cxn>
                    <a:cxn ang="T104">
                      <a:pos x="T12" y="T13"/>
                    </a:cxn>
                    <a:cxn ang="T105">
                      <a:pos x="T14" y="T15"/>
                    </a:cxn>
                    <a:cxn ang="T106">
                      <a:pos x="T16" y="T17"/>
                    </a:cxn>
                    <a:cxn ang="T107">
                      <a:pos x="T18" y="T19"/>
                    </a:cxn>
                    <a:cxn ang="T108">
                      <a:pos x="T20" y="T21"/>
                    </a:cxn>
                    <a:cxn ang="T109">
                      <a:pos x="T22" y="T23"/>
                    </a:cxn>
                    <a:cxn ang="T110">
                      <a:pos x="T24" y="T25"/>
                    </a:cxn>
                    <a:cxn ang="T111">
                      <a:pos x="T26" y="T27"/>
                    </a:cxn>
                    <a:cxn ang="T112">
                      <a:pos x="T28" y="T29"/>
                    </a:cxn>
                    <a:cxn ang="T113">
                      <a:pos x="T30" y="T31"/>
                    </a:cxn>
                    <a:cxn ang="T114">
                      <a:pos x="T32" y="T33"/>
                    </a:cxn>
                    <a:cxn ang="T115">
                      <a:pos x="T34" y="T35"/>
                    </a:cxn>
                    <a:cxn ang="T116">
                      <a:pos x="T36" y="T37"/>
                    </a:cxn>
                    <a:cxn ang="T117">
                      <a:pos x="T38" y="T39"/>
                    </a:cxn>
                    <a:cxn ang="T118">
                      <a:pos x="T40" y="T41"/>
                    </a:cxn>
                    <a:cxn ang="T119">
                      <a:pos x="T42" y="T43"/>
                    </a:cxn>
                    <a:cxn ang="T120">
                      <a:pos x="T44" y="T45"/>
                    </a:cxn>
                    <a:cxn ang="T121">
                      <a:pos x="T46" y="T47"/>
                    </a:cxn>
                    <a:cxn ang="T122">
                      <a:pos x="T48" y="T49"/>
                    </a:cxn>
                    <a:cxn ang="T123">
                      <a:pos x="T50" y="T51"/>
                    </a:cxn>
                    <a:cxn ang="T124">
                      <a:pos x="T52" y="T53"/>
                    </a:cxn>
                    <a:cxn ang="T125">
                      <a:pos x="T54" y="T55"/>
                    </a:cxn>
                    <a:cxn ang="T126">
                      <a:pos x="T56" y="T57"/>
                    </a:cxn>
                    <a:cxn ang="T127">
                      <a:pos x="T58" y="T59"/>
                    </a:cxn>
                    <a:cxn ang="T128">
                      <a:pos x="T60" y="T61"/>
                    </a:cxn>
                    <a:cxn ang="T129">
                      <a:pos x="T62" y="T63"/>
                    </a:cxn>
                    <a:cxn ang="T130">
                      <a:pos x="T64" y="T65"/>
                    </a:cxn>
                    <a:cxn ang="T131">
                      <a:pos x="T66" y="T67"/>
                    </a:cxn>
                    <a:cxn ang="T132">
                      <a:pos x="T68" y="T69"/>
                    </a:cxn>
                    <a:cxn ang="T133">
                      <a:pos x="T70" y="T71"/>
                    </a:cxn>
                    <a:cxn ang="T134">
                      <a:pos x="T72" y="T73"/>
                    </a:cxn>
                    <a:cxn ang="T135">
                      <a:pos x="T74" y="T75"/>
                    </a:cxn>
                    <a:cxn ang="T136">
                      <a:pos x="T76" y="T77"/>
                    </a:cxn>
                    <a:cxn ang="T137">
                      <a:pos x="T78" y="T79"/>
                    </a:cxn>
                    <a:cxn ang="T138">
                      <a:pos x="T80" y="T81"/>
                    </a:cxn>
                    <a:cxn ang="T139">
                      <a:pos x="T82" y="T83"/>
                    </a:cxn>
                    <a:cxn ang="T140">
                      <a:pos x="T84" y="T85"/>
                    </a:cxn>
                    <a:cxn ang="T141">
                      <a:pos x="T86" y="T87"/>
                    </a:cxn>
                    <a:cxn ang="T142">
                      <a:pos x="T88" y="T89"/>
                    </a:cxn>
                    <a:cxn ang="T143">
                      <a:pos x="T90" y="T91"/>
                    </a:cxn>
                    <a:cxn ang="T144">
                      <a:pos x="T92" y="T93"/>
                    </a:cxn>
                    <a:cxn ang="T145">
                      <a:pos x="T94" y="T95"/>
                    </a:cxn>
                    <a:cxn ang="T146">
                      <a:pos x="T96" y="T97"/>
                    </a:cxn>
                  </a:cxnLst>
                  <a:rect l="T147" t="T148" r="T149" b="T150"/>
                  <a:pathLst>
                    <a:path w="416" h="447">
                      <a:moveTo>
                        <a:pt x="400" y="96"/>
                      </a:moveTo>
                      <a:lnTo>
                        <a:pt x="384" y="96"/>
                      </a:lnTo>
                      <a:lnTo>
                        <a:pt x="384" y="80"/>
                      </a:lnTo>
                      <a:lnTo>
                        <a:pt x="368" y="80"/>
                      </a:lnTo>
                      <a:lnTo>
                        <a:pt x="368" y="64"/>
                      </a:lnTo>
                      <a:lnTo>
                        <a:pt x="352" y="64"/>
                      </a:lnTo>
                      <a:lnTo>
                        <a:pt x="352" y="48"/>
                      </a:lnTo>
                      <a:lnTo>
                        <a:pt x="336" y="48"/>
                      </a:lnTo>
                      <a:lnTo>
                        <a:pt x="336" y="32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0"/>
                      </a:lnTo>
                      <a:lnTo>
                        <a:pt x="256" y="0"/>
                      </a:lnTo>
                      <a:lnTo>
                        <a:pt x="240" y="0"/>
                      </a:lnTo>
                      <a:lnTo>
                        <a:pt x="224" y="0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32"/>
                      </a:lnTo>
                      <a:lnTo>
                        <a:pt x="128" y="32"/>
                      </a:lnTo>
                      <a:lnTo>
                        <a:pt x="112" y="48"/>
                      </a:lnTo>
                      <a:lnTo>
                        <a:pt x="112" y="64"/>
                      </a:lnTo>
                      <a:lnTo>
                        <a:pt x="96" y="64"/>
                      </a:lnTo>
                      <a:lnTo>
                        <a:pt x="96" y="80"/>
                      </a:lnTo>
                      <a:lnTo>
                        <a:pt x="80" y="96"/>
                      </a:lnTo>
                      <a:lnTo>
                        <a:pt x="80" y="112"/>
                      </a:lnTo>
                      <a:lnTo>
                        <a:pt x="80" y="128"/>
                      </a:lnTo>
                      <a:lnTo>
                        <a:pt x="80" y="144"/>
                      </a:lnTo>
                      <a:lnTo>
                        <a:pt x="80" y="160"/>
                      </a:lnTo>
                      <a:lnTo>
                        <a:pt x="64" y="160"/>
                      </a:lnTo>
                      <a:lnTo>
                        <a:pt x="64" y="176"/>
                      </a:lnTo>
                      <a:lnTo>
                        <a:pt x="48" y="192"/>
                      </a:lnTo>
                      <a:lnTo>
                        <a:pt x="32" y="208"/>
                      </a:lnTo>
                      <a:lnTo>
                        <a:pt x="32" y="224"/>
                      </a:lnTo>
                      <a:lnTo>
                        <a:pt x="16" y="239"/>
                      </a:lnTo>
                      <a:lnTo>
                        <a:pt x="16" y="255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0" y="287"/>
                      </a:lnTo>
                      <a:lnTo>
                        <a:pt x="0" y="303"/>
                      </a:lnTo>
                      <a:lnTo>
                        <a:pt x="0" y="319"/>
                      </a:lnTo>
                      <a:lnTo>
                        <a:pt x="0" y="335"/>
                      </a:lnTo>
                      <a:lnTo>
                        <a:pt x="0" y="351"/>
                      </a:lnTo>
                      <a:lnTo>
                        <a:pt x="0" y="367"/>
                      </a:lnTo>
                      <a:lnTo>
                        <a:pt x="16" y="367"/>
                      </a:lnTo>
                      <a:lnTo>
                        <a:pt x="16" y="383"/>
                      </a:lnTo>
                      <a:lnTo>
                        <a:pt x="16" y="399"/>
                      </a:lnTo>
                      <a:lnTo>
                        <a:pt x="32" y="399"/>
                      </a:lnTo>
                      <a:lnTo>
                        <a:pt x="32" y="415"/>
                      </a:lnTo>
                      <a:lnTo>
                        <a:pt x="48" y="415"/>
                      </a:lnTo>
                      <a:lnTo>
                        <a:pt x="48" y="431"/>
                      </a:lnTo>
                      <a:lnTo>
                        <a:pt x="64" y="431"/>
                      </a:lnTo>
                      <a:lnTo>
                        <a:pt x="80" y="447"/>
                      </a:lnTo>
                      <a:lnTo>
                        <a:pt x="96" y="447"/>
                      </a:lnTo>
                      <a:lnTo>
                        <a:pt x="96" y="431"/>
                      </a:lnTo>
                      <a:lnTo>
                        <a:pt x="112" y="431"/>
                      </a:lnTo>
                      <a:lnTo>
                        <a:pt x="128" y="431"/>
                      </a:lnTo>
                      <a:lnTo>
                        <a:pt x="144" y="431"/>
                      </a:lnTo>
                      <a:lnTo>
                        <a:pt x="160" y="431"/>
                      </a:lnTo>
                      <a:lnTo>
                        <a:pt x="176" y="431"/>
                      </a:lnTo>
                      <a:lnTo>
                        <a:pt x="192" y="431"/>
                      </a:lnTo>
                      <a:lnTo>
                        <a:pt x="192" y="415"/>
                      </a:lnTo>
                      <a:lnTo>
                        <a:pt x="208" y="415"/>
                      </a:lnTo>
                      <a:lnTo>
                        <a:pt x="224" y="415"/>
                      </a:lnTo>
                      <a:lnTo>
                        <a:pt x="224" y="399"/>
                      </a:lnTo>
                      <a:lnTo>
                        <a:pt x="240" y="399"/>
                      </a:lnTo>
                      <a:lnTo>
                        <a:pt x="240" y="383"/>
                      </a:lnTo>
                      <a:lnTo>
                        <a:pt x="256" y="383"/>
                      </a:lnTo>
                      <a:lnTo>
                        <a:pt x="256" y="367"/>
                      </a:lnTo>
                      <a:lnTo>
                        <a:pt x="272" y="367"/>
                      </a:lnTo>
                      <a:lnTo>
                        <a:pt x="272" y="351"/>
                      </a:lnTo>
                      <a:lnTo>
                        <a:pt x="288" y="335"/>
                      </a:lnTo>
                      <a:lnTo>
                        <a:pt x="288" y="319"/>
                      </a:lnTo>
                      <a:lnTo>
                        <a:pt x="304" y="319"/>
                      </a:lnTo>
                      <a:lnTo>
                        <a:pt x="304" y="303"/>
                      </a:lnTo>
                      <a:lnTo>
                        <a:pt x="320" y="303"/>
                      </a:lnTo>
                      <a:lnTo>
                        <a:pt x="320" y="287"/>
                      </a:lnTo>
                      <a:lnTo>
                        <a:pt x="336" y="287"/>
                      </a:lnTo>
                      <a:lnTo>
                        <a:pt x="352" y="271"/>
                      </a:lnTo>
                      <a:lnTo>
                        <a:pt x="368" y="271"/>
                      </a:lnTo>
                      <a:lnTo>
                        <a:pt x="368" y="255"/>
                      </a:lnTo>
                      <a:lnTo>
                        <a:pt x="384" y="255"/>
                      </a:lnTo>
                      <a:lnTo>
                        <a:pt x="384" y="239"/>
                      </a:lnTo>
                      <a:lnTo>
                        <a:pt x="400" y="239"/>
                      </a:lnTo>
                      <a:lnTo>
                        <a:pt x="400" y="224"/>
                      </a:lnTo>
                      <a:lnTo>
                        <a:pt x="416" y="208"/>
                      </a:lnTo>
                      <a:lnTo>
                        <a:pt x="416" y="192"/>
                      </a:lnTo>
                      <a:lnTo>
                        <a:pt x="416" y="176"/>
                      </a:lnTo>
                      <a:lnTo>
                        <a:pt x="416" y="160"/>
                      </a:lnTo>
                      <a:lnTo>
                        <a:pt x="416" y="144"/>
                      </a:lnTo>
                      <a:lnTo>
                        <a:pt x="416" y="128"/>
                      </a:lnTo>
                      <a:lnTo>
                        <a:pt x="416" y="112"/>
                      </a:lnTo>
                      <a:lnTo>
                        <a:pt x="400" y="112"/>
                      </a:lnTo>
                      <a:lnTo>
                        <a:pt x="400" y="96"/>
                      </a:lnTo>
                      <a:lnTo>
                        <a:pt x="384" y="80"/>
                      </a:lnTo>
                      <a:lnTo>
                        <a:pt x="400" y="96"/>
                      </a:lnTo>
                      <a:close/>
                    </a:path>
                  </a:pathLst>
                </a:custGeom>
                <a:solidFill>
                  <a:srgbClr val="184B6E">
                    <a:alpha val="5882"/>
                  </a:srgbClr>
                </a:solidFill>
                <a:ln w="12700">
                  <a:solidFill>
                    <a:srgbClr val="184B6E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0" name="Freeform 93"/>
                <p:cNvSpPr>
                  <a:spLocks noChangeAspect="1"/>
                </p:cNvSpPr>
                <p:nvPr/>
              </p:nvSpPr>
              <p:spPr bwMode="auto">
                <a:xfrm>
                  <a:off x="1568" y="2480"/>
                  <a:ext cx="416" cy="447"/>
                </a:xfrm>
                <a:custGeom>
                  <a:avLst/>
                  <a:gdLst>
                    <a:gd name="T0" fmla="*/ 368 w 416"/>
                    <a:gd name="T1" fmla="*/ 80 h 447"/>
                    <a:gd name="T2" fmla="*/ 352 w 416"/>
                    <a:gd name="T3" fmla="*/ 64 h 447"/>
                    <a:gd name="T4" fmla="*/ 336 w 416"/>
                    <a:gd name="T5" fmla="*/ 32 h 447"/>
                    <a:gd name="T6" fmla="*/ 304 w 416"/>
                    <a:gd name="T7" fmla="*/ 16 h 447"/>
                    <a:gd name="T8" fmla="*/ 272 w 416"/>
                    <a:gd name="T9" fmla="*/ 0 h 447"/>
                    <a:gd name="T10" fmla="*/ 256 w 416"/>
                    <a:gd name="T11" fmla="*/ 0 h 447"/>
                    <a:gd name="T12" fmla="*/ 224 w 416"/>
                    <a:gd name="T13" fmla="*/ 0 h 447"/>
                    <a:gd name="T14" fmla="*/ 208 w 416"/>
                    <a:gd name="T15" fmla="*/ 0 h 447"/>
                    <a:gd name="T16" fmla="*/ 176 w 416"/>
                    <a:gd name="T17" fmla="*/ 16 h 447"/>
                    <a:gd name="T18" fmla="*/ 144 w 416"/>
                    <a:gd name="T19" fmla="*/ 32 h 447"/>
                    <a:gd name="T20" fmla="*/ 128 w 416"/>
                    <a:gd name="T21" fmla="*/ 32 h 447"/>
                    <a:gd name="T22" fmla="*/ 112 w 416"/>
                    <a:gd name="T23" fmla="*/ 64 h 447"/>
                    <a:gd name="T24" fmla="*/ 96 w 416"/>
                    <a:gd name="T25" fmla="*/ 80 h 447"/>
                    <a:gd name="T26" fmla="*/ 80 w 416"/>
                    <a:gd name="T27" fmla="*/ 96 h 447"/>
                    <a:gd name="T28" fmla="*/ 80 w 416"/>
                    <a:gd name="T29" fmla="*/ 144 h 447"/>
                    <a:gd name="T30" fmla="*/ 64 w 416"/>
                    <a:gd name="T31" fmla="*/ 160 h 447"/>
                    <a:gd name="T32" fmla="*/ 48 w 416"/>
                    <a:gd name="T33" fmla="*/ 192 h 447"/>
                    <a:gd name="T34" fmla="*/ 32 w 416"/>
                    <a:gd name="T35" fmla="*/ 224 h 447"/>
                    <a:gd name="T36" fmla="*/ 0 w 416"/>
                    <a:gd name="T37" fmla="*/ 255 h 447"/>
                    <a:gd name="T38" fmla="*/ 0 w 416"/>
                    <a:gd name="T39" fmla="*/ 287 h 447"/>
                    <a:gd name="T40" fmla="*/ 0 w 416"/>
                    <a:gd name="T41" fmla="*/ 319 h 447"/>
                    <a:gd name="T42" fmla="*/ 0 w 416"/>
                    <a:gd name="T43" fmla="*/ 367 h 447"/>
                    <a:gd name="T44" fmla="*/ 16 w 416"/>
                    <a:gd name="T45" fmla="*/ 383 h 447"/>
                    <a:gd name="T46" fmla="*/ 32 w 416"/>
                    <a:gd name="T47" fmla="*/ 415 h 447"/>
                    <a:gd name="T48" fmla="*/ 64 w 416"/>
                    <a:gd name="T49" fmla="*/ 431 h 447"/>
                    <a:gd name="T50" fmla="*/ 80 w 416"/>
                    <a:gd name="T51" fmla="*/ 447 h 447"/>
                    <a:gd name="T52" fmla="*/ 112 w 416"/>
                    <a:gd name="T53" fmla="*/ 431 h 447"/>
                    <a:gd name="T54" fmla="*/ 144 w 416"/>
                    <a:gd name="T55" fmla="*/ 431 h 447"/>
                    <a:gd name="T56" fmla="*/ 160 w 416"/>
                    <a:gd name="T57" fmla="*/ 431 h 447"/>
                    <a:gd name="T58" fmla="*/ 192 w 416"/>
                    <a:gd name="T59" fmla="*/ 415 h 447"/>
                    <a:gd name="T60" fmla="*/ 224 w 416"/>
                    <a:gd name="T61" fmla="*/ 415 h 447"/>
                    <a:gd name="T62" fmla="*/ 240 w 416"/>
                    <a:gd name="T63" fmla="*/ 399 h 447"/>
                    <a:gd name="T64" fmla="*/ 256 w 416"/>
                    <a:gd name="T65" fmla="*/ 367 h 447"/>
                    <a:gd name="T66" fmla="*/ 272 w 416"/>
                    <a:gd name="T67" fmla="*/ 351 h 447"/>
                    <a:gd name="T68" fmla="*/ 288 w 416"/>
                    <a:gd name="T69" fmla="*/ 335 h 447"/>
                    <a:gd name="T70" fmla="*/ 304 w 416"/>
                    <a:gd name="T71" fmla="*/ 303 h 447"/>
                    <a:gd name="T72" fmla="*/ 336 w 416"/>
                    <a:gd name="T73" fmla="*/ 287 h 447"/>
                    <a:gd name="T74" fmla="*/ 352 w 416"/>
                    <a:gd name="T75" fmla="*/ 271 h 447"/>
                    <a:gd name="T76" fmla="*/ 368 w 416"/>
                    <a:gd name="T77" fmla="*/ 255 h 447"/>
                    <a:gd name="T78" fmla="*/ 400 w 416"/>
                    <a:gd name="T79" fmla="*/ 239 h 447"/>
                    <a:gd name="T80" fmla="*/ 400 w 416"/>
                    <a:gd name="T81" fmla="*/ 224 h 447"/>
                    <a:gd name="T82" fmla="*/ 416 w 416"/>
                    <a:gd name="T83" fmla="*/ 192 h 447"/>
                    <a:gd name="T84" fmla="*/ 416 w 416"/>
                    <a:gd name="T85" fmla="*/ 176 h 447"/>
                    <a:gd name="T86" fmla="*/ 416 w 416"/>
                    <a:gd name="T87" fmla="*/ 160 h 447"/>
                    <a:gd name="T88" fmla="*/ 416 w 416"/>
                    <a:gd name="T89" fmla="*/ 128 h 447"/>
                    <a:gd name="T90" fmla="*/ 416 w 416"/>
                    <a:gd name="T91" fmla="*/ 112 h 447"/>
                    <a:gd name="T92" fmla="*/ 400 w 416"/>
                    <a:gd name="T93" fmla="*/ 96 h 447"/>
                    <a:gd name="T94" fmla="*/ 384 w 416"/>
                    <a:gd name="T95" fmla="*/ 80 h 44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416"/>
                    <a:gd name="T145" fmla="*/ 0 h 447"/>
                    <a:gd name="T146" fmla="*/ 416 w 416"/>
                    <a:gd name="T147" fmla="*/ 447 h 44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416" h="447">
                      <a:moveTo>
                        <a:pt x="384" y="96"/>
                      </a:moveTo>
                      <a:lnTo>
                        <a:pt x="384" y="96"/>
                      </a:lnTo>
                      <a:lnTo>
                        <a:pt x="384" y="80"/>
                      </a:lnTo>
                      <a:lnTo>
                        <a:pt x="368" y="80"/>
                      </a:lnTo>
                      <a:lnTo>
                        <a:pt x="368" y="64"/>
                      </a:lnTo>
                      <a:lnTo>
                        <a:pt x="352" y="64"/>
                      </a:lnTo>
                      <a:lnTo>
                        <a:pt x="352" y="48"/>
                      </a:lnTo>
                      <a:lnTo>
                        <a:pt x="336" y="48"/>
                      </a:lnTo>
                      <a:lnTo>
                        <a:pt x="336" y="32"/>
                      </a:lnTo>
                      <a:lnTo>
                        <a:pt x="320" y="32"/>
                      </a:lnTo>
                      <a:lnTo>
                        <a:pt x="304" y="32"/>
                      </a:lnTo>
                      <a:lnTo>
                        <a:pt x="304" y="16"/>
                      </a:lnTo>
                      <a:lnTo>
                        <a:pt x="288" y="16"/>
                      </a:lnTo>
                      <a:lnTo>
                        <a:pt x="272" y="0"/>
                      </a:lnTo>
                      <a:lnTo>
                        <a:pt x="256" y="0"/>
                      </a:lnTo>
                      <a:lnTo>
                        <a:pt x="240" y="0"/>
                      </a:lnTo>
                      <a:lnTo>
                        <a:pt x="224" y="0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32"/>
                      </a:lnTo>
                      <a:lnTo>
                        <a:pt x="128" y="32"/>
                      </a:lnTo>
                      <a:lnTo>
                        <a:pt x="112" y="48"/>
                      </a:lnTo>
                      <a:lnTo>
                        <a:pt x="112" y="64"/>
                      </a:lnTo>
                      <a:lnTo>
                        <a:pt x="96" y="64"/>
                      </a:lnTo>
                      <a:lnTo>
                        <a:pt x="96" y="80"/>
                      </a:lnTo>
                      <a:lnTo>
                        <a:pt x="80" y="96"/>
                      </a:lnTo>
                      <a:lnTo>
                        <a:pt x="80" y="112"/>
                      </a:lnTo>
                      <a:lnTo>
                        <a:pt x="80" y="128"/>
                      </a:lnTo>
                      <a:lnTo>
                        <a:pt x="80" y="144"/>
                      </a:lnTo>
                      <a:lnTo>
                        <a:pt x="80" y="160"/>
                      </a:lnTo>
                      <a:lnTo>
                        <a:pt x="64" y="160"/>
                      </a:lnTo>
                      <a:lnTo>
                        <a:pt x="64" y="176"/>
                      </a:lnTo>
                      <a:lnTo>
                        <a:pt x="48" y="192"/>
                      </a:lnTo>
                      <a:lnTo>
                        <a:pt x="32" y="208"/>
                      </a:lnTo>
                      <a:lnTo>
                        <a:pt x="32" y="224"/>
                      </a:lnTo>
                      <a:lnTo>
                        <a:pt x="16" y="239"/>
                      </a:lnTo>
                      <a:lnTo>
                        <a:pt x="16" y="255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0" y="287"/>
                      </a:lnTo>
                      <a:lnTo>
                        <a:pt x="0" y="303"/>
                      </a:lnTo>
                      <a:lnTo>
                        <a:pt x="0" y="319"/>
                      </a:lnTo>
                      <a:lnTo>
                        <a:pt x="0" y="335"/>
                      </a:lnTo>
                      <a:lnTo>
                        <a:pt x="0" y="351"/>
                      </a:lnTo>
                      <a:lnTo>
                        <a:pt x="0" y="367"/>
                      </a:lnTo>
                      <a:lnTo>
                        <a:pt x="16" y="367"/>
                      </a:lnTo>
                      <a:lnTo>
                        <a:pt x="16" y="383"/>
                      </a:lnTo>
                      <a:lnTo>
                        <a:pt x="16" y="399"/>
                      </a:lnTo>
                      <a:lnTo>
                        <a:pt x="32" y="399"/>
                      </a:lnTo>
                      <a:lnTo>
                        <a:pt x="32" y="415"/>
                      </a:lnTo>
                      <a:lnTo>
                        <a:pt x="48" y="415"/>
                      </a:lnTo>
                      <a:lnTo>
                        <a:pt x="48" y="431"/>
                      </a:lnTo>
                      <a:lnTo>
                        <a:pt x="64" y="431"/>
                      </a:lnTo>
                      <a:lnTo>
                        <a:pt x="80" y="447"/>
                      </a:lnTo>
                      <a:lnTo>
                        <a:pt x="96" y="447"/>
                      </a:lnTo>
                      <a:lnTo>
                        <a:pt x="96" y="431"/>
                      </a:lnTo>
                      <a:lnTo>
                        <a:pt x="112" y="431"/>
                      </a:lnTo>
                      <a:lnTo>
                        <a:pt x="128" y="431"/>
                      </a:lnTo>
                      <a:lnTo>
                        <a:pt x="144" y="431"/>
                      </a:lnTo>
                      <a:lnTo>
                        <a:pt x="160" y="431"/>
                      </a:lnTo>
                      <a:lnTo>
                        <a:pt x="176" y="431"/>
                      </a:lnTo>
                      <a:lnTo>
                        <a:pt x="192" y="431"/>
                      </a:lnTo>
                      <a:lnTo>
                        <a:pt x="192" y="415"/>
                      </a:lnTo>
                      <a:lnTo>
                        <a:pt x="208" y="415"/>
                      </a:lnTo>
                      <a:lnTo>
                        <a:pt x="224" y="415"/>
                      </a:lnTo>
                      <a:lnTo>
                        <a:pt x="224" y="399"/>
                      </a:lnTo>
                      <a:lnTo>
                        <a:pt x="240" y="399"/>
                      </a:lnTo>
                      <a:lnTo>
                        <a:pt x="240" y="383"/>
                      </a:lnTo>
                      <a:lnTo>
                        <a:pt x="256" y="383"/>
                      </a:lnTo>
                      <a:lnTo>
                        <a:pt x="256" y="367"/>
                      </a:lnTo>
                      <a:lnTo>
                        <a:pt x="272" y="367"/>
                      </a:lnTo>
                      <a:lnTo>
                        <a:pt x="272" y="351"/>
                      </a:lnTo>
                      <a:lnTo>
                        <a:pt x="288" y="335"/>
                      </a:lnTo>
                      <a:lnTo>
                        <a:pt x="288" y="319"/>
                      </a:lnTo>
                      <a:lnTo>
                        <a:pt x="304" y="319"/>
                      </a:lnTo>
                      <a:lnTo>
                        <a:pt x="304" y="303"/>
                      </a:lnTo>
                      <a:lnTo>
                        <a:pt x="320" y="303"/>
                      </a:lnTo>
                      <a:lnTo>
                        <a:pt x="320" y="287"/>
                      </a:lnTo>
                      <a:lnTo>
                        <a:pt x="336" y="287"/>
                      </a:lnTo>
                      <a:lnTo>
                        <a:pt x="352" y="271"/>
                      </a:lnTo>
                      <a:lnTo>
                        <a:pt x="368" y="271"/>
                      </a:lnTo>
                      <a:lnTo>
                        <a:pt x="368" y="255"/>
                      </a:lnTo>
                      <a:lnTo>
                        <a:pt x="384" y="255"/>
                      </a:lnTo>
                      <a:lnTo>
                        <a:pt x="384" y="239"/>
                      </a:lnTo>
                      <a:lnTo>
                        <a:pt x="400" y="239"/>
                      </a:lnTo>
                      <a:lnTo>
                        <a:pt x="400" y="224"/>
                      </a:lnTo>
                      <a:lnTo>
                        <a:pt x="416" y="208"/>
                      </a:lnTo>
                      <a:lnTo>
                        <a:pt x="416" y="192"/>
                      </a:lnTo>
                      <a:lnTo>
                        <a:pt x="416" y="176"/>
                      </a:lnTo>
                      <a:lnTo>
                        <a:pt x="416" y="160"/>
                      </a:lnTo>
                      <a:lnTo>
                        <a:pt x="416" y="144"/>
                      </a:lnTo>
                      <a:lnTo>
                        <a:pt x="416" y="128"/>
                      </a:lnTo>
                      <a:lnTo>
                        <a:pt x="416" y="112"/>
                      </a:lnTo>
                      <a:lnTo>
                        <a:pt x="400" y="112"/>
                      </a:lnTo>
                      <a:lnTo>
                        <a:pt x="400" y="96"/>
                      </a:lnTo>
                      <a:lnTo>
                        <a:pt x="384" y="80"/>
                      </a:lnTo>
                    </a:path>
                  </a:pathLst>
                </a:custGeom>
                <a:noFill/>
                <a:ln w="12700">
                  <a:solidFill>
                    <a:srgbClr val="184B6E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1" name="Freeform 94"/>
                <p:cNvSpPr>
                  <a:spLocks noChangeAspect="1"/>
                </p:cNvSpPr>
                <p:nvPr/>
              </p:nvSpPr>
              <p:spPr bwMode="auto">
                <a:xfrm>
                  <a:off x="1584" y="2496"/>
                  <a:ext cx="384" cy="399"/>
                </a:xfrm>
                <a:custGeom>
                  <a:avLst/>
                  <a:gdLst>
                    <a:gd name="T0" fmla="*/ 352 w 384"/>
                    <a:gd name="T1" fmla="*/ 80 h 399"/>
                    <a:gd name="T2" fmla="*/ 336 w 384"/>
                    <a:gd name="T3" fmla="*/ 64 h 399"/>
                    <a:gd name="T4" fmla="*/ 304 w 384"/>
                    <a:gd name="T5" fmla="*/ 32 h 399"/>
                    <a:gd name="T6" fmla="*/ 272 w 384"/>
                    <a:gd name="T7" fmla="*/ 16 h 399"/>
                    <a:gd name="T8" fmla="*/ 240 w 384"/>
                    <a:gd name="T9" fmla="*/ 0 h 399"/>
                    <a:gd name="T10" fmla="*/ 208 w 384"/>
                    <a:gd name="T11" fmla="*/ 0 h 399"/>
                    <a:gd name="T12" fmla="*/ 176 w 384"/>
                    <a:gd name="T13" fmla="*/ 0 h 399"/>
                    <a:gd name="T14" fmla="*/ 160 w 384"/>
                    <a:gd name="T15" fmla="*/ 16 h 399"/>
                    <a:gd name="T16" fmla="*/ 144 w 384"/>
                    <a:gd name="T17" fmla="*/ 32 h 399"/>
                    <a:gd name="T18" fmla="*/ 112 w 384"/>
                    <a:gd name="T19" fmla="*/ 48 h 399"/>
                    <a:gd name="T20" fmla="*/ 80 w 384"/>
                    <a:gd name="T21" fmla="*/ 80 h 399"/>
                    <a:gd name="T22" fmla="*/ 80 w 384"/>
                    <a:gd name="T23" fmla="*/ 112 h 399"/>
                    <a:gd name="T24" fmla="*/ 80 w 384"/>
                    <a:gd name="T25" fmla="*/ 144 h 399"/>
                    <a:gd name="T26" fmla="*/ 64 w 384"/>
                    <a:gd name="T27" fmla="*/ 160 h 399"/>
                    <a:gd name="T28" fmla="*/ 32 w 384"/>
                    <a:gd name="T29" fmla="*/ 192 h 399"/>
                    <a:gd name="T30" fmla="*/ 16 w 384"/>
                    <a:gd name="T31" fmla="*/ 223 h 399"/>
                    <a:gd name="T32" fmla="*/ 0 w 384"/>
                    <a:gd name="T33" fmla="*/ 255 h 399"/>
                    <a:gd name="T34" fmla="*/ 0 w 384"/>
                    <a:gd name="T35" fmla="*/ 287 h 399"/>
                    <a:gd name="T36" fmla="*/ 0 w 384"/>
                    <a:gd name="T37" fmla="*/ 319 h 399"/>
                    <a:gd name="T38" fmla="*/ 16 w 384"/>
                    <a:gd name="T39" fmla="*/ 351 h 399"/>
                    <a:gd name="T40" fmla="*/ 32 w 384"/>
                    <a:gd name="T41" fmla="*/ 367 h 399"/>
                    <a:gd name="T42" fmla="*/ 48 w 384"/>
                    <a:gd name="T43" fmla="*/ 383 h 399"/>
                    <a:gd name="T44" fmla="*/ 64 w 384"/>
                    <a:gd name="T45" fmla="*/ 399 h 399"/>
                    <a:gd name="T46" fmla="*/ 96 w 384"/>
                    <a:gd name="T47" fmla="*/ 399 h 399"/>
                    <a:gd name="T48" fmla="*/ 128 w 384"/>
                    <a:gd name="T49" fmla="*/ 399 h 399"/>
                    <a:gd name="T50" fmla="*/ 160 w 384"/>
                    <a:gd name="T51" fmla="*/ 399 h 399"/>
                    <a:gd name="T52" fmla="*/ 176 w 384"/>
                    <a:gd name="T53" fmla="*/ 383 h 399"/>
                    <a:gd name="T54" fmla="*/ 208 w 384"/>
                    <a:gd name="T55" fmla="*/ 383 h 399"/>
                    <a:gd name="T56" fmla="*/ 224 w 384"/>
                    <a:gd name="T57" fmla="*/ 367 h 399"/>
                    <a:gd name="T58" fmla="*/ 240 w 384"/>
                    <a:gd name="T59" fmla="*/ 351 h 399"/>
                    <a:gd name="T60" fmla="*/ 256 w 384"/>
                    <a:gd name="T61" fmla="*/ 319 h 399"/>
                    <a:gd name="T62" fmla="*/ 272 w 384"/>
                    <a:gd name="T63" fmla="*/ 303 h 399"/>
                    <a:gd name="T64" fmla="*/ 288 w 384"/>
                    <a:gd name="T65" fmla="*/ 287 h 399"/>
                    <a:gd name="T66" fmla="*/ 304 w 384"/>
                    <a:gd name="T67" fmla="*/ 271 h 399"/>
                    <a:gd name="T68" fmla="*/ 320 w 384"/>
                    <a:gd name="T69" fmla="*/ 255 h 399"/>
                    <a:gd name="T70" fmla="*/ 352 w 384"/>
                    <a:gd name="T71" fmla="*/ 239 h 399"/>
                    <a:gd name="T72" fmla="*/ 368 w 384"/>
                    <a:gd name="T73" fmla="*/ 223 h 399"/>
                    <a:gd name="T74" fmla="*/ 368 w 384"/>
                    <a:gd name="T75" fmla="*/ 192 h 399"/>
                    <a:gd name="T76" fmla="*/ 384 w 384"/>
                    <a:gd name="T77" fmla="*/ 176 h 399"/>
                    <a:gd name="T78" fmla="*/ 384 w 384"/>
                    <a:gd name="T79" fmla="*/ 144 h 399"/>
                    <a:gd name="T80" fmla="*/ 384 w 384"/>
                    <a:gd name="T81" fmla="*/ 112 h 399"/>
                    <a:gd name="T82" fmla="*/ 368 w 384"/>
                    <a:gd name="T83" fmla="*/ 96 h 399"/>
                    <a:gd name="T84" fmla="*/ 368 w 384"/>
                    <a:gd name="T85" fmla="*/ 96 h 39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384"/>
                    <a:gd name="T130" fmla="*/ 0 h 399"/>
                    <a:gd name="T131" fmla="*/ 384 w 384"/>
                    <a:gd name="T132" fmla="*/ 399 h 39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384" h="399">
                      <a:moveTo>
                        <a:pt x="368" y="96"/>
                      </a:moveTo>
                      <a:lnTo>
                        <a:pt x="352" y="80"/>
                      </a:lnTo>
                      <a:lnTo>
                        <a:pt x="352" y="64"/>
                      </a:lnTo>
                      <a:lnTo>
                        <a:pt x="336" y="64"/>
                      </a:lnTo>
                      <a:lnTo>
                        <a:pt x="320" y="48"/>
                      </a:lnTo>
                      <a:lnTo>
                        <a:pt x="304" y="32"/>
                      </a:lnTo>
                      <a:lnTo>
                        <a:pt x="288" y="32"/>
                      </a:lnTo>
                      <a:lnTo>
                        <a:pt x="272" y="16"/>
                      </a:lnTo>
                      <a:lnTo>
                        <a:pt x="256" y="16"/>
                      </a:lnTo>
                      <a:lnTo>
                        <a:pt x="240" y="0"/>
                      </a:lnTo>
                      <a:lnTo>
                        <a:pt x="224" y="0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0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16"/>
                      </a:lnTo>
                      <a:lnTo>
                        <a:pt x="144" y="32"/>
                      </a:lnTo>
                      <a:lnTo>
                        <a:pt x="128" y="32"/>
                      </a:lnTo>
                      <a:lnTo>
                        <a:pt x="112" y="48"/>
                      </a:lnTo>
                      <a:lnTo>
                        <a:pt x="96" y="64"/>
                      </a:lnTo>
                      <a:lnTo>
                        <a:pt x="80" y="80"/>
                      </a:lnTo>
                      <a:lnTo>
                        <a:pt x="80" y="96"/>
                      </a:lnTo>
                      <a:lnTo>
                        <a:pt x="80" y="112"/>
                      </a:lnTo>
                      <a:lnTo>
                        <a:pt x="80" y="128"/>
                      </a:lnTo>
                      <a:lnTo>
                        <a:pt x="80" y="144"/>
                      </a:lnTo>
                      <a:lnTo>
                        <a:pt x="64" y="144"/>
                      </a:lnTo>
                      <a:lnTo>
                        <a:pt x="64" y="160"/>
                      </a:lnTo>
                      <a:lnTo>
                        <a:pt x="48" y="176"/>
                      </a:lnTo>
                      <a:lnTo>
                        <a:pt x="32" y="192"/>
                      </a:lnTo>
                      <a:lnTo>
                        <a:pt x="32" y="208"/>
                      </a:lnTo>
                      <a:lnTo>
                        <a:pt x="16" y="223"/>
                      </a:lnTo>
                      <a:lnTo>
                        <a:pt x="16" y="239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0" y="287"/>
                      </a:lnTo>
                      <a:lnTo>
                        <a:pt x="0" y="303"/>
                      </a:lnTo>
                      <a:lnTo>
                        <a:pt x="0" y="319"/>
                      </a:lnTo>
                      <a:lnTo>
                        <a:pt x="16" y="335"/>
                      </a:lnTo>
                      <a:lnTo>
                        <a:pt x="16" y="351"/>
                      </a:lnTo>
                      <a:lnTo>
                        <a:pt x="16" y="367"/>
                      </a:lnTo>
                      <a:lnTo>
                        <a:pt x="32" y="367"/>
                      </a:lnTo>
                      <a:lnTo>
                        <a:pt x="32" y="383"/>
                      </a:lnTo>
                      <a:lnTo>
                        <a:pt x="48" y="383"/>
                      </a:lnTo>
                      <a:lnTo>
                        <a:pt x="48" y="399"/>
                      </a:lnTo>
                      <a:lnTo>
                        <a:pt x="64" y="399"/>
                      </a:lnTo>
                      <a:lnTo>
                        <a:pt x="80" y="399"/>
                      </a:lnTo>
                      <a:lnTo>
                        <a:pt x="96" y="399"/>
                      </a:lnTo>
                      <a:lnTo>
                        <a:pt x="112" y="399"/>
                      </a:lnTo>
                      <a:lnTo>
                        <a:pt x="128" y="399"/>
                      </a:lnTo>
                      <a:lnTo>
                        <a:pt x="144" y="399"/>
                      </a:lnTo>
                      <a:lnTo>
                        <a:pt x="160" y="399"/>
                      </a:lnTo>
                      <a:lnTo>
                        <a:pt x="160" y="383"/>
                      </a:lnTo>
                      <a:lnTo>
                        <a:pt x="176" y="383"/>
                      </a:lnTo>
                      <a:lnTo>
                        <a:pt x="192" y="383"/>
                      </a:lnTo>
                      <a:lnTo>
                        <a:pt x="208" y="383"/>
                      </a:lnTo>
                      <a:lnTo>
                        <a:pt x="208" y="367"/>
                      </a:lnTo>
                      <a:lnTo>
                        <a:pt x="224" y="367"/>
                      </a:lnTo>
                      <a:lnTo>
                        <a:pt x="224" y="351"/>
                      </a:lnTo>
                      <a:lnTo>
                        <a:pt x="240" y="351"/>
                      </a:lnTo>
                      <a:lnTo>
                        <a:pt x="240" y="335"/>
                      </a:lnTo>
                      <a:lnTo>
                        <a:pt x="256" y="319"/>
                      </a:lnTo>
                      <a:lnTo>
                        <a:pt x="256" y="303"/>
                      </a:lnTo>
                      <a:lnTo>
                        <a:pt x="272" y="303"/>
                      </a:lnTo>
                      <a:lnTo>
                        <a:pt x="272" y="287"/>
                      </a:lnTo>
                      <a:lnTo>
                        <a:pt x="288" y="287"/>
                      </a:lnTo>
                      <a:lnTo>
                        <a:pt x="288" y="271"/>
                      </a:lnTo>
                      <a:lnTo>
                        <a:pt x="304" y="271"/>
                      </a:lnTo>
                      <a:lnTo>
                        <a:pt x="304" y="255"/>
                      </a:lnTo>
                      <a:lnTo>
                        <a:pt x="320" y="255"/>
                      </a:lnTo>
                      <a:lnTo>
                        <a:pt x="336" y="239"/>
                      </a:lnTo>
                      <a:lnTo>
                        <a:pt x="352" y="239"/>
                      </a:lnTo>
                      <a:lnTo>
                        <a:pt x="352" y="223"/>
                      </a:lnTo>
                      <a:lnTo>
                        <a:pt x="368" y="223"/>
                      </a:lnTo>
                      <a:lnTo>
                        <a:pt x="368" y="208"/>
                      </a:lnTo>
                      <a:lnTo>
                        <a:pt x="368" y="192"/>
                      </a:lnTo>
                      <a:lnTo>
                        <a:pt x="384" y="192"/>
                      </a:lnTo>
                      <a:lnTo>
                        <a:pt x="384" y="176"/>
                      </a:lnTo>
                      <a:lnTo>
                        <a:pt x="384" y="160"/>
                      </a:lnTo>
                      <a:lnTo>
                        <a:pt x="384" y="144"/>
                      </a:lnTo>
                      <a:lnTo>
                        <a:pt x="384" y="128"/>
                      </a:lnTo>
                      <a:lnTo>
                        <a:pt x="384" y="112"/>
                      </a:lnTo>
                      <a:lnTo>
                        <a:pt x="368" y="112"/>
                      </a:lnTo>
                      <a:lnTo>
                        <a:pt x="368" y="96"/>
                      </a:lnTo>
                      <a:lnTo>
                        <a:pt x="352" y="80"/>
                      </a:lnTo>
                      <a:lnTo>
                        <a:pt x="368" y="96"/>
                      </a:lnTo>
                      <a:close/>
                    </a:path>
                  </a:pathLst>
                </a:custGeom>
                <a:solidFill>
                  <a:srgbClr val="15486D">
                    <a:alpha val="5882"/>
                  </a:srgbClr>
                </a:solidFill>
                <a:ln w="12700">
                  <a:solidFill>
                    <a:srgbClr val="15486D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2" name="Freeform 95"/>
                <p:cNvSpPr>
                  <a:spLocks noChangeAspect="1"/>
                </p:cNvSpPr>
                <p:nvPr/>
              </p:nvSpPr>
              <p:spPr bwMode="auto">
                <a:xfrm>
                  <a:off x="1584" y="2496"/>
                  <a:ext cx="384" cy="399"/>
                </a:xfrm>
                <a:custGeom>
                  <a:avLst/>
                  <a:gdLst>
                    <a:gd name="T0" fmla="*/ 352 w 384"/>
                    <a:gd name="T1" fmla="*/ 64 h 399"/>
                    <a:gd name="T2" fmla="*/ 336 w 384"/>
                    <a:gd name="T3" fmla="*/ 64 h 399"/>
                    <a:gd name="T4" fmla="*/ 304 w 384"/>
                    <a:gd name="T5" fmla="*/ 32 h 399"/>
                    <a:gd name="T6" fmla="*/ 272 w 384"/>
                    <a:gd name="T7" fmla="*/ 16 h 399"/>
                    <a:gd name="T8" fmla="*/ 256 w 384"/>
                    <a:gd name="T9" fmla="*/ 16 h 399"/>
                    <a:gd name="T10" fmla="*/ 224 w 384"/>
                    <a:gd name="T11" fmla="*/ 0 h 399"/>
                    <a:gd name="T12" fmla="*/ 208 w 384"/>
                    <a:gd name="T13" fmla="*/ 0 h 399"/>
                    <a:gd name="T14" fmla="*/ 192 w 384"/>
                    <a:gd name="T15" fmla="*/ 0 h 399"/>
                    <a:gd name="T16" fmla="*/ 160 w 384"/>
                    <a:gd name="T17" fmla="*/ 16 h 399"/>
                    <a:gd name="T18" fmla="*/ 144 w 384"/>
                    <a:gd name="T19" fmla="*/ 32 h 399"/>
                    <a:gd name="T20" fmla="*/ 128 w 384"/>
                    <a:gd name="T21" fmla="*/ 32 h 399"/>
                    <a:gd name="T22" fmla="*/ 96 w 384"/>
                    <a:gd name="T23" fmla="*/ 64 h 399"/>
                    <a:gd name="T24" fmla="*/ 80 w 384"/>
                    <a:gd name="T25" fmla="*/ 80 h 399"/>
                    <a:gd name="T26" fmla="*/ 80 w 384"/>
                    <a:gd name="T27" fmla="*/ 96 h 399"/>
                    <a:gd name="T28" fmla="*/ 80 w 384"/>
                    <a:gd name="T29" fmla="*/ 128 h 399"/>
                    <a:gd name="T30" fmla="*/ 64 w 384"/>
                    <a:gd name="T31" fmla="*/ 160 h 399"/>
                    <a:gd name="T32" fmla="*/ 48 w 384"/>
                    <a:gd name="T33" fmla="*/ 176 h 399"/>
                    <a:gd name="T34" fmla="*/ 32 w 384"/>
                    <a:gd name="T35" fmla="*/ 208 h 399"/>
                    <a:gd name="T36" fmla="*/ 16 w 384"/>
                    <a:gd name="T37" fmla="*/ 239 h 399"/>
                    <a:gd name="T38" fmla="*/ 0 w 384"/>
                    <a:gd name="T39" fmla="*/ 271 h 399"/>
                    <a:gd name="T40" fmla="*/ 0 w 384"/>
                    <a:gd name="T41" fmla="*/ 303 h 399"/>
                    <a:gd name="T42" fmla="*/ 16 w 384"/>
                    <a:gd name="T43" fmla="*/ 335 h 399"/>
                    <a:gd name="T44" fmla="*/ 16 w 384"/>
                    <a:gd name="T45" fmla="*/ 351 h 399"/>
                    <a:gd name="T46" fmla="*/ 32 w 384"/>
                    <a:gd name="T47" fmla="*/ 383 h 399"/>
                    <a:gd name="T48" fmla="*/ 64 w 384"/>
                    <a:gd name="T49" fmla="*/ 399 h 399"/>
                    <a:gd name="T50" fmla="*/ 80 w 384"/>
                    <a:gd name="T51" fmla="*/ 399 h 399"/>
                    <a:gd name="T52" fmla="*/ 96 w 384"/>
                    <a:gd name="T53" fmla="*/ 399 h 399"/>
                    <a:gd name="T54" fmla="*/ 128 w 384"/>
                    <a:gd name="T55" fmla="*/ 399 h 399"/>
                    <a:gd name="T56" fmla="*/ 160 w 384"/>
                    <a:gd name="T57" fmla="*/ 399 h 399"/>
                    <a:gd name="T58" fmla="*/ 176 w 384"/>
                    <a:gd name="T59" fmla="*/ 383 h 399"/>
                    <a:gd name="T60" fmla="*/ 208 w 384"/>
                    <a:gd name="T61" fmla="*/ 383 h 399"/>
                    <a:gd name="T62" fmla="*/ 224 w 384"/>
                    <a:gd name="T63" fmla="*/ 367 h 399"/>
                    <a:gd name="T64" fmla="*/ 240 w 384"/>
                    <a:gd name="T65" fmla="*/ 351 h 399"/>
                    <a:gd name="T66" fmla="*/ 256 w 384"/>
                    <a:gd name="T67" fmla="*/ 319 h 399"/>
                    <a:gd name="T68" fmla="*/ 256 w 384"/>
                    <a:gd name="T69" fmla="*/ 303 h 399"/>
                    <a:gd name="T70" fmla="*/ 288 w 384"/>
                    <a:gd name="T71" fmla="*/ 287 h 399"/>
                    <a:gd name="T72" fmla="*/ 304 w 384"/>
                    <a:gd name="T73" fmla="*/ 255 h 399"/>
                    <a:gd name="T74" fmla="*/ 320 w 384"/>
                    <a:gd name="T75" fmla="*/ 255 h 399"/>
                    <a:gd name="T76" fmla="*/ 336 w 384"/>
                    <a:gd name="T77" fmla="*/ 239 h 399"/>
                    <a:gd name="T78" fmla="*/ 368 w 384"/>
                    <a:gd name="T79" fmla="*/ 223 h 399"/>
                    <a:gd name="T80" fmla="*/ 368 w 384"/>
                    <a:gd name="T81" fmla="*/ 208 h 399"/>
                    <a:gd name="T82" fmla="*/ 384 w 384"/>
                    <a:gd name="T83" fmla="*/ 176 h 399"/>
                    <a:gd name="T84" fmla="*/ 384 w 384"/>
                    <a:gd name="T85" fmla="*/ 160 h 399"/>
                    <a:gd name="T86" fmla="*/ 384 w 384"/>
                    <a:gd name="T87" fmla="*/ 144 h 399"/>
                    <a:gd name="T88" fmla="*/ 384 w 384"/>
                    <a:gd name="T89" fmla="*/ 128 h 399"/>
                    <a:gd name="T90" fmla="*/ 368 w 384"/>
                    <a:gd name="T91" fmla="*/ 112 h 399"/>
                    <a:gd name="T92" fmla="*/ 368 w 384"/>
                    <a:gd name="T93" fmla="*/ 96 h 399"/>
                    <a:gd name="T94" fmla="*/ 352 w 384"/>
                    <a:gd name="T95" fmla="*/ 80 h 39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384"/>
                    <a:gd name="T145" fmla="*/ 0 h 399"/>
                    <a:gd name="T146" fmla="*/ 384 w 384"/>
                    <a:gd name="T147" fmla="*/ 399 h 39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384" h="399">
                      <a:moveTo>
                        <a:pt x="352" y="80"/>
                      </a:moveTo>
                      <a:lnTo>
                        <a:pt x="352" y="80"/>
                      </a:lnTo>
                      <a:lnTo>
                        <a:pt x="352" y="64"/>
                      </a:lnTo>
                      <a:lnTo>
                        <a:pt x="336" y="64"/>
                      </a:lnTo>
                      <a:lnTo>
                        <a:pt x="320" y="48"/>
                      </a:lnTo>
                      <a:lnTo>
                        <a:pt x="304" y="32"/>
                      </a:lnTo>
                      <a:lnTo>
                        <a:pt x="288" y="32"/>
                      </a:lnTo>
                      <a:lnTo>
                        <a:pt x="272" y="16"/>
                      </a:lnTo>
                      <a:lnTo>
                        <a:pt x="256" y="16"/>
                      </a:lnTo>
                      <a:lnTo>
                        <a:pt x="240" y="0"/>
                      </a:lnTo>
                      <a:lnTo>
                        <a:pt x="224" y="0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0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16"/>
                      </a:lnTo>
                      <a:lnTo>
                        <a:pt x="144" y="32"/>
                      </a:lnTo>
                      <a:lnTo>
                        <a:pt x="128" y="32"/>
                      </a:lnTo>
                      <a:lnTo>
                        <a:pt x="112" y="48"/>
                      </a:lnTo>
                      <a:lnTo>
                        <a:pt x="96" y="64"/>
                      </a:lnTo>
                      <a:lnTo>
                        <a:pt x="80" y="80"/>
                      </a:lnTo>
                      <a:lnTo>
                        <a:pt x="80" y="96"/>
                      </a:lnTo>
                      <a:lnTo>
                        <a:pt x="80" y="112"/>
                      </a:lnTo>
                      <a:lnTo>
                        <a:pt x="80" y="128"/>
                      </a:lnTo>
                      <a:lnTo>
                        <a:pt x="80" y="144"/>
                      </a:lnTo>
                      <a:lnTo>
                        <a:pt x="64" y="144"/>
                      </a:lnTo>
                      <a:lnTo>
                        <a:pt x="64" y="160"/>
                      </a:lnTo>
                      <a:lnTo>
                        <a:pt x="48" y="176"/>
                      </a:lnTo>
                      <a:lnTo>
                        <a:pt x="32" y="192"/>
                      </a:lnTo>
                      <a:lnTo>
                        <a:pt x="32" y="208"/>
                      </a:lnTo>
                      <a:lnTo>
                        <a:pt x="16" y="223"/>
                      </a:lnTo>
                      <a:lnTo>
                        <a:pt x="16" y="239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0" y="287"/>
                      </a:lnTo>
                      <a:lnTo>
                        <a:pt x="0" y="303"/>
                      </a:lnTo>
                      <a:lnTo>
                        <a:pt x="0" y="319"/>
                      </a:lnTo>
                      <a:lnTo>
                        <a:pt x="16" y="335"/>
                      </a:lnTo>
                      <a:lnTo>
                        <a:pt x="16" y="351"/>
                      </a:lnTo>
                      <a:lnTo>
                        <a:pt x="16" y="367"/>
                      </a:lnTo>
                      <a:lnTo>
                        <a:pt x="32" y="367"/>
                      </a:lnTo>
                      <a:lnTo>
                        <a:pt x="32" y="383"/>
                      </a:lnTo>
                      <a:lnTo>
                        <a:pt x="48" y="383"/>
                      </a:lnTo>
                      <a:lnTo>
                        <a:pt x="48" y="399"/>
                      </a:lnTo>
                      <a:lnTo>
                        <a:pt x="64" y="399"/>
                      </a:lnTo>
                      <a:lnTo>
                        <a:pt x="80" y="399"/>
                      </a:lnTo>
                      <a:lnTo>
                        <a:pt x="96" y="399"/>
                      </a:lnTo>
                      <a:lnTo>
                        <a:pt x="112" y="399"/>
                      </a:lnTo>
                      <a:lnTo>
                        <a:pt x="128" y="399"/>
                      </a:lnTo>
                      <a:lnTo>
                        <a:pt x="144" y="399"/>
                      </a:lnTo>
                      <a:lnTo>
                        <a:pt x="160" y="399"/>
                      </a:lnTo>
                      <a:lnTo>
                        <a:pt x="160" y="383"/>
                      </a:lnTo>
                      <a:lnTo>
                        <a:pt x="176" y="383"/>
                      </a:lnTo>
                      <a:lnTo>
                        <a:pt x="192" y="383"/>
                      </a:lnTo>
                      <a:lnTo>
                        <a:pt x="208" y="383"/>
                      </a:lnTo>
                      <a:lnTo>
                        <a:pt x="208" y="367"/>
                      </a:lnTo>
                      <a:lnTo>
                        <a:pt x="224" y="367"/>
                      </a:lnTo>
                      <a:lnTo>
                        <a:pt x="224" y="351"/>
                      </a:lnTo>
                      <a:lnTo>
                        <a:pt x="240" y="351"/>
                      </a:lnTo>
                      <a:lnTo>
                        <a:pt x="240" y="335"/>
                      </a:lnTo>
                      <a:lnTo>
                        <a:pt x="256" y="319"/>
                      </a:lnTo>
                      <a:lnTo>
                        <a:pt x="256" y="303"/>
                      </a:lnTo>
                      <a:lnTo>
                        <a:pt x="272" y="303"/>
                      </a:lnTo>
                      <a:lnTo>
                        <a:pt x="272" y="287"/>
                      </a:lnTo>
                      <a:lnTo>
                        <a:pt x="288" y="287"/>
                      </a:lnTo>
                      <a:lnTo>
                        <a:pt x="288" y="271"/>
                      </a:lnTo>
                      <a:lnTo>
                        <a:pt x="304" y="271"/>
                      </a:lnTo>
                      <a:lnTo>
                        <a:pt x="304" y="255"/>
                      </a:lnTo>
                      <a:lnTo>
                        <a:pt x="320" y="255"/>
                      </a:lnTo>
                      <a:lnTo>
                        <a:pt x="336" y="239"/>
                      </a:lnTo>
                      <a:lnTo>
                        <a:pt x="352" y="239"/>
                      </a:lnTo>
                      <a:lnTo>
                        <a:pt x="352" y="223"/>
                      </a:lnTo>
                      <a:lnTo>
                        <a:pt x="368" y="223"/>
                      </a:lnTo>
                      <a:lnTo>
                        <a:pt x="368" y="208"/>
                      </a:lnTo>
                      <a:lnTo>
                        <a:pt x="368" y="192"/>
                      </a:lnTo>
                      <a:lnTo>
                        <a:pt x="384" y="192"/>
                      </a:lnTo>
                      <a:lnTo>
                        <a:pt x="384" y="176"/>
                      </a:lnTo>
                      <a:lnTo>
                        <a:pt x="384" y="160"/>
                      </a:lnTo>
                      <a:lnTo>
                        <a:pt x="384" y="144"/>
                      </a:lnTo>
                      <a:lnTo>
                        <a:pt x="384" y="128"/>
                      </a:lnTo>
                      <a:lnTo>
                        <a:pt x="384" y="112"/>
                      </a:lnTo>
                      <a:lnTo>
                        <a:pt x="368" y="112"/>
                      </a:lnTo>
                      <a:lnTo>
                        <a:pt x="368" y="96"/>
                      </a:lnTo>
                      <a:lnTo>
                        <a:pt x="352" y="8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15486D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3" name="Freeform 96"/>
                <p:cNvSpPr>
                  <a:spLocks noChangeAspect="1"/>
                </p:cNvSpPr>
                <p:nvPr/>
              </p:nvSpPr>
              <p:spPr bwMode="auto">
                <a:xfrm>
                  <a:off x="1600" y="2512"/>
                  <a:ext cx="352" cy="367"/>
                </a:xfrm>
                <a:custGeom>
                  <a:avLst/>
                  <a:gdLst>
                    <a:gd name="T0" fmla="*/ 320 w 352"/>
                    <a:gd name="T1" fmla="*/ 80 h 367"/>
                    <a:gd name="T2" fmla="*/ 304 w 352"/>
                    <a:gd name="T3" fmla="*/ 64 h 367"/>
                    <a:gd name="T4" fmla="*/ 272 w 352"/>
                    <a:gd name="T5" fmla="*/ 32 h 367"/>
                    <a:gd name="T6" fmla="*/ 256 w 352"/>
                    <a:gd name="T7" fmla="*/ 16 h 367"/>
                    <a:gd name="T8" fmla="*/ 224 w 352"/>
                    <a:gd name="T9" fmla="*/ 16 h 367"/>
                    <a:gd name="T10" fmla="*/ 208 w 352"/>
                    <a:gd name="T11" fmla="*/ 0 h 367"/>
                    <a:gd name="T12" fmla="*/ 176 w 352"/>
                    <a:gd name="T13" fmla="*/ 0 h 367"/>
                    <a:gd name="T14" fmla="*/ 160 w 352"/>
                    <a:gd name="T15" fmla="*/ 16 h 367"/>
                    <a:gd name="T16" fmla="*/ 128 w 352"/>
                    <a:gd name="T17" fmla="*/ 32 h 367"/>
                    <a:gd name="T18" fmla="*/ 112 w 352"/>
                    <a:gd name="T19" fmla="*/ 48 h 367"/>
                    <a:gd name="T20" fmla="*/ 80 w 352"/>
                    <a:gd name="T21" fmla="*/ 64 h 367"/>
                    <a:gd name="T22" fmla="*/ 80 w 352"/>
                    <a:gd name="T23" fmla="*/ 96 h 367"/>
                    <a:gd name="T24" fmla="*/ 64 w 352"/>
                    <a:gd name="T25" fmla="*/ 112 h 367"/>
                    <a:gd name="T26" fmla="*/ 64 w 352"/>
                    <a:gd name="T27" fmla="*/ 144 h 367"/>
                    <a:gd name="T28" fmla="*/ 32 w 352"/>
                    <a:gd name="T29" fmla="*/ 176 h 367"/>
                    <a:gd name="T30" fmla="*/ 16 w 352"/>
                    <a:gd name="T31" fmla="*/ 192 h 367"/>
                    <a:gd name="T32" fmla="*/ 16 w 352"/>
                    <a:gd name="T33" fmla="*/ 223 h 367"/>
                    <a:gd name="T34" fmla="*/ 0 w 352"/>
                    <a:gd name="T35" fmla="*/ 255 h 367"/>
                    <a:gd name="T36" fmla="*/ 16 w 352"/>
                    <a:gd name="T37" fmla="*/ 287 h 367"/>
                    <a:gd name="T38" fmla="*/ 16 w 352"/>
                    <a:gd name="T39" fmla="*/ 319 h 367"/>
                    <a:gd name="T40" fmla="*/ 32 w 352"/>
                    <a:gd name="T41" fmla="*/ 335 h 367"/>
                    <a:gd name="T42" fmla="*/ 64 w 352"/>
                    <a:gd name="T43" fmla="*/ 367 h 367"/>
                    <a:gd name="T44" fmla="*/ 96 w 352"/>
                    <a:gd name="T45" fmla="*/ 367 h 367"/>
                    <a:gd name="T46" fmla="*/ 128 w 352"/>
                    <a:gd name="T47" fmla="*/ 367 h 367"/>
                    <a:gd name="T48" fmla="*/ 144 w 352"/>
                    <a:gd name="T49" fmla="*/ 351 h 367"/>
                    <a:gd name="T50" fmla="*/ 176 w 352"/>
                    <a:gd name="T51" fmla="*/ 351 h 367"/>
                    <a:gd name="T52" fmla="*/ 208 w 352"/>
                    <a:gd name="T53" fmla="*/ 335 h 367"/>
                    <a:gd name="T54" fmla="*/ 224 w 352"/>
                    <a:gd name="T55" fmla="*/ 319 h 367"/>
                    <a:gd name="T56" fmla="*/ 224 w 352"/>
                    <a:gd name="T57" fmla="*/ 287 h 367"/>
                    <a:gd name="T58" fmla="*/ 240 w 352"/>
                    <a:gd name="T59" fmla="*/ 271 h 367"/>
                    <a:gd name="T60" fmla="*/ 272 w 352"/>
                    <a:gd name="T61" fmla="*/ 255 h 367"/>
                    <a:gd name="T62" fmla="*/ 288 w 352"/>
                    <a:gd name="T63" fmla="*/ 239 h 367"/>
                    <a:gd name="T64" fmla="*/ 320 w 352"/>
                    <a:gd name="T65" fmla="*/ 207 h 367"/>
                    <a:gd name="T66" fmla="*/ 336 w 352"/>
                    <a:gd name="T67" fmla="*/ 192 h 367"/>
                    <a:gd name="T68" fmla="*/ 352 w 352"/>
                    <a:gd name="T69" fmla="*/ 160 h 367"/>
                    <a:gd name="T70" fmla="*/ 352 w 352"/>
                    <a:gd name="T71" fmla="*/ 128 h 367"/>
                    <a:gd name="T72" fmla="*/ 336 w 352"/>
                    <a:gd name="T73" fmla="*/ 112 h 367"/>
                    <a:gd name="T74" fmla="*/ 336 w 352"/>
                    <a:gd name="T75" fmla="*/ 80 h 367"/>
                    <a:gd name="T76" fmla="*/ 336 w 352"/>
                    <a:gd name="T77" fmla="*/ 80 h 367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w 352"/>
                    <a:gd name="T118" fmla="*/ 0 h 367"/>
                    <a:gd name="T119" fmla="*/ 352 w 352"/>
                    <a:gd name="T120" fmla="*/ 367 h 367"/>
                  </a:gdLst>
                  <a:ahLst/>
                  <a:cxnLst>
                    <a:cxn ang="T78">
                      <a:pos x="T0" y="T1"/>
                    </a:cxn>
                    <a:cxn ang="T79">
                      <a:pos x="T2" y="T3"/>
                    </a:cxn>
                    <a:cxn ang="T80">
                      <a:pos x="T4" y="T5"/>
                    </a:cxn>
                    <a:cxn ang="T81">
                      <a:pos x="T6" y="T7"/>
                    </a:cxn>
                    <a:cxn ang="T82">
                      <a:pos x="T8" y="T9"/>
                    </a:cxn>
                    <a:cxn ang="T83">
                      <a:pos x="T10" y="T11"/>
                    </a:cxn>
                    <a:cxn ang="T84">
                      <a:pos x="T12" y="T13"/>
                    </a:cxn>
                    <a:cxn ang="T85">
                      <a:pos x="T14" y="T15"/>
                    </a:cxn>
                    <a:cxn ang="T86">
                      <a:pos x="T16" y="T17"/>
                    </a:cxn>
                    <a:cxn ang="T87">
                      <a:pos x="T18" y="T19"/>
                    </a:cxn>
                    <a:cxn ang="T88">
                      <a:pos x="T20" y="T21"/>
                    </a:cxn>
                    <a:cxn ang="T89">
                      <a:pos x="T22" y="T23"/>
                    </a:cxn>
                    <a:cxn ang="T90">
                      <a:pos x="T24" y="T25"/>
                    </a:cxn>
                    <a:cxn ang="T91">
                      <a:pos x="T26" y="T27"/>
                    </a:cxn>
                    <a:cxn ang="T92">
                      <a:pos x="T28" y="T29"/>
                    </a:cxn>
                    <a:cxn ang="T93">
                      <a:pos x="T30" y="T31"/>
                    </a:cxn>
                    <a:cxn ang="T94">
                      <a:pos x="T32" y="T33"/>
                    </a:cxn>
                    <a:cxn ang="T95">
                      <a:pos x="T34" y="T35"/>
                    </a:cxn>
                    <a:cxn ang="T96">
                      <a:pos x="T36" y="T37"/>
                    </a:cxn>
                    <a:cxn ang="T97">
                      <a:pos x="T38" y="T39"/>
                    </a:cxn>
                    <a:cxn ang="T98">
                      <a:pos x="T40" y="T41"/>
                    </a:cxn>
                    <a:cxn ang="T99">
                      <a:pos x="T42" y="T43"/>
                    </a:cxn>
                    <a:cxn ang="T100">
                      <a:pos x="T44" y="T45"/>
                    </a:cxn>
                    <a:cxn ang="T101">
                      <a:pos x="T46" y="T47"/>
                    </a:cxn>
                    <a:cxn ang="T102">
                      <a:pos x="T48" y="T49"/>
                    </a:cxn>
                    <a:cxn ang="T103">
                      <a:pos x="T50" y="T51"/>
                    </a:cxn>
                    <a:cxn ang="T104">
                      <a:pos x="T52" y="T53"/>
                    </a:cxn>
                    <a:cxn ang="T105">
                      <a:pos x="T54" y="T55"/>
                    </a:cxn>
                    <a:cxn ang="T106">
                      <a:pos x="T56" y="T57"/>
                    </a:cxn>
                    <a:cxn ang="T107">
                      <a:pos x="T58" y="T59"/>
                    </a:cxn>
                    <a:cxn ang="T108">
                      <a:pos x="T60" y="T61"/>
                    </a:cxn>
                    <a:cxn ang="T109">
                      <a:pos x="T62" y="T63"/>
                    </a:cxn>
                    <a:cxn ang="T110">
                      <a:pos x="T64" y="T65"/>
                    </a:cxn>
                    <a:cxn ang="T111">
                      <a:pos x="T66" y="T67"/>
                    </a:cxn>
                    <a:cxn ang="T112">
                      <a:pos x="T68" y="T69"/>
                    </a:cxn>
                    <a:cxn ang="T113">
                      <a:pos x="T70" y="T71"/>
                    </a:cxn>
                    <a:cxn ang="T114">
                      <a:pos x="T72" y="T73"/>
                    </a:cxn>
                    <a:cxn ang="T115">
                      <a:pos x="T74" y="T75"/>
                    </a:cxn>
                    <a:cxn ang="T116">
                      <a:pos x="T76" y="T77"/>
                    </a:cxn>
                  </a:cxnLst>
                  <a:rect l="T117" t="T118" r="T119" b="T120"/>
                  <a:pathLst>
                    <a:path w="352" h="367">
                      <a:moveTo>
                        <a:pt x="336" y="80"/>
                      </a:moveTo>
                      <a:lnTo>
                        <a:pt x="320" y="80"/>
                      </a:lnTo>
                      <a:lnTo>
                        <a:pt x="320" y="64"/>
                      </a:lnTo>
                      <a:lnTo>
                        <a:pt x="304" y="64"/>
                      </a:lnTo>
                      <a:lnTo>
                        <a:pt x="288" y="48"/>
                      </a:lnTo>
                      <a:lnTo>
                        <a:pt x="272" y="32"/>
                      </a:lnTo>
                      <a:lnTo>
                        <a:pt x="256" y="32"/>
                      </a:lnTo>
                      <a:lnTo>
                        <a:pt x="256" y="16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24" y="0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0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16"/>
                      </a:lnTo>
                      <a:lnTo>
                        <a:pt x="128" y="32"/>
                      </a:lnTo>
                      <a:lnTo>
                        <a:pt x="112" y="32"/>
                      </a:lnTo>
                      <a:lnTo>
                        <a:pt x="112" y="48"/>
                      </a:lnTo>
                      <a:lnTo>
                        <a:pt x="96" y="48"/>
                      </a:lnTo>
                      <a:lnTo>
                        <a:pt x="80" y="64"/>
                      </a:lnTo>
                      <a:lnTo>
                        <a:pt x="80" y="80"/>
                      </a:lnTo>
                      <a:lnTo>
                        <a:pt x="80" y="96"/>
                      </a:lnTo>
                      <a:lnTo>
                        <a:pt x="80" y="112"/>
                      </a:lnTo>
                      <a:lnTo>
                        <a:pt x="64" y="112"/>
                      </a:lnTo>
                      <a:lnTo>
                        <a:pt x="64" y="128"/>
                      </a:lnTo>
                      <a:lnTo>
                        <a:pt x="64" y="144"/>
                      </a:lnTo>
                      <a:lnTo>
                        <a:pt x="48" y="160"/>
                      </a:lnTo>
                      <a:lnTo>
                        <a:pt x="32" y="176"/>
                      </a:lnTo>
                      <a:lnTo>
                        <a:pt x="32" y="192"/>
                      </a:lnTo>
                      <a:lnTo>
                        <a:pt x="16" y="192"/>
                      </a:lnTo>
                      <a:lnTo>
                        <a:pt x="16" y="207"/>
                      </a:lnTo>
                      <a:lnTo>
                        <a:pt x="16" y="223"/>
                      </a:lnTo>
                      <a:lnTo>
                        <a:pt x="0" y="239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16" y="287"/>
                      </a:lnTo>
                      <a:lnTo>
                        <a:pt x="16" y="303"/>
                      </a:lnTo>
                      <a:lnTo>
                        <a:pt x="16" y="319"/>
                      </a:lnTo>
                      <a:lnTo>
                        <a:pt x="16" y="335"/>
                      </a:lnTo>
                      <a:lnTo>
                        <a:pt x="32" y="335"/>
                      </a:lnTo>
                      <a:lnTo>
                        <a:pt x="48" y="351"/>
                      </a:lnTo>
                      <a:lnTo>
                        <a:pt x="64" y="367"/>
                      </a:lnTo>
                      <a:lnTo>
                        <a:pt x="80" y="367"/>
                      </a:lnTo>
                      <a:lnTo>
                        <a:pt x="96" y="367"/>
                      </a:lnTo>
                      <a:lnTo>
                        <a:pt x="112" y="367"/>
                      </a:lnTo>
                      <a:lnTo>
                        <a:pt x="128" y="367"/>
                      </a:lnTo>
                      <a:lnTo>
                        <a:pt x="128" y="351"/>
                      </a:lnTo>
                      <a:lnTo>
                        <a:pt x="144" y="351"/>
                      </a:lnTo>
                      <a:lnTo>
                        <a:pt x="160" y="351"/>
                      </a:lnTo>
                      <a:lnTo>
                        <a:pt x="176" y="351"/>
                      </a:lnTo>
                      <a:lnTo>
                        <a:pt x="192" y="335"/>
                      </a:lnTo>
                      <a:lnTo>
                        <a:pt x="208" y="335"/>
                      </a:lnTo>
                      <a:lnTo>
                        <a:pt x="208" y="319"/>
                      </a:lnTo>
                      <a:lnTo>
                        <a:pt x="224" y="319"/>
                      </a:lnTo>
                      <a:lnTo>
                        <a:pt x="224" y="303"/>
                      </a:lnTo>
                      <a:lnTo>
                        <a:pt x="224" y="287"/>
                      </a:lnTo>
                      <a:lnTo>
                        <a:pt x="240" y="287"/>
                      </a:lnTo>
                      <a:lnTo>
                        <a:pt x="240" y="271"/>
                      </a:lnTo>
                      <a:lnTo>
                        <a:pt x="256" y="255"/>
                      </a:lnTo>
                      <a:lnTo>
                        <a:pt x="272" y="255"/>
                      </a:lnTo>
                      <a:lnTo>
                        <a:pt x="272" y="239"/>
                      </a:lnTo>
                      <a:lnTo>
                        <a:pt x="288" y="239"/>
                      </a:lnTo>
                      <a:lnTo>
                        <a:pt x="304" y="223"/>
                      </a:lnTo>
                      <a:lnTo>
                        <a:pt x="320" y="207"/>
                      </a:lnTo>
                      <a:lnTo>
                        <a:pt x="336" y="207"/>
                      </a:lnTo>
                      <a:lnTo>
                        <a:pt x="336" y="192"/>
                      </a:lnTo>
                      <a:lnTo>
                        <a:pt x="336" y="176"/>
                      </a:lnTo>
                      <a:lnTo>
                        <a:pt x="352" y="160"/>
                      </a:lnTo>
                      <a:lnTo>
                        <a:pt x="352" y="144"/>
                      </a:lnTo>
                      <a:lnTo>
                        <a:pt x="352" y="128"/>
                      </a:lnTo>
                      <a:lnTo>
                        <a:pt x="352" y="112"/>
                      </a:lnTo>
                      <a:lnTo>
                        <a:pt x="336" y="112"/>
                      </a:lnTo>
                      <a:lnTo>
                        <a:pt x="336" y="96"/>
                      </a:lnTo>
                      <a:lnTo>
                        <a:pt x="336" y="80"/>
                      </a:lnTo>
                      <a:lnTo>
                        <a:pt x="320" y="80"/>
                      </a:lnTo>
                      <a:lnTo>
                        <a:pt x="336" y="80"/>
                      </a:lnTo>
                      <a:close/>
                    </a:path>
                  </a:pathLst>
                </a:custGeom>
                <a:solidFill>
                  <a:srgbClr val="12456C">
                    <a:alpha val="5882"/>
                  </a:srgbClr>
                </a:solidFill>
                <a:ln w="12700">
                  <a:solidFill>
                    <a:srgbClr val="12456C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4" name="Freeform 97"/>
                <p:cNvSpPr>
                  <a:spLocks noChangeAspect="1"/>
                </p:cNvSpPr>
                <p:nvPr/>
              </p:nvSpPr>
              <p:spPr bwMode="auto">
                <a:xfrm>
                  <a:off x="1600" y="2512"/>
                  <a:ext cx="352" cy="367"/>
                </a:xfrm>
                <a:custGeom>
                  <a:avLst/>
                  <a:gdLst>
                    <a:gd name="T0" fmla="*/ 320 w 352"/>
                    <a:gd name="T1" fmla="*/ 64 h 367"/>
                    <a:gd name="T2" fmla="*/ 304 w 352"/>
                    <a:gd name="T3" fmla="*/ 64 h 367"/>
                    <a:gd name="T4" fmla="*/ 272 w 352"/>
                    <a:gd name="T5" fmla="*/ 32 h 367"/>
                    <a:gd name="T6" fmla="*/ 256 w 352"/>
                    <a:gd name="T7" fmla="*/ 16 h 367"/>
                    <a:gd name="T8" fmla="*/ 224 w 352"/>
                    <a:gd name="T9" fmla="*/ 16 h 367"/>
                    <a:gd name="T10" fmla="*/ 208 w 352"/>
                    <a:gd name="T11" fmla="*/ 0 h 367"/>
                    <a:gd name="T12" fmla="*/ 192 w 352"/>
                    <a:gd name="T13" fmla="*/ 0 h 367"/>
                    <a:gd name="T14" fmla="*/ 176 w 352"/>
                    <a:gd name="T15" fmla="*/ 16 h 367"/>
                    <a:gd name="T16" fmla="*/ 144 w 352"/>
                    <a:gd name="T17" fmla="*/ 16 h 367"/>
                    <a:gd name="T18" fmla="*/ 128 w 352"/>
                    <a:gd name="T19" fmla="*/ 32 h 367"/>
                    <a:gd name="T20" fmla="*/ 112 w 352"/>
                    <a:gd name="T21" fmla="*/ 32 h 367"/>
                    <a:gd name="T22" fmla="*/ 96 w 352"/>
                    <a:gd name="T23" fmla="*/ 48 h 367"/>
                    <a:gd name="T24" fmla="*/ 80 w 352"/>
                    <a:gd name="T25" fmla="*/ 80 h 367"/>
                    <a:gd name="T26" fmla="*/ 80 w 352"/>
                    <a:gd name="T27" fmla="*/ 96 h 367"/>
                    <a:gd name="T28" fmla="*/ 64 w 352"/>
                    <a:gd name="T29" fmla="*/ 112 h 367"/>
                    <a:gd name="T30" fmla="*/ 64 w 352"/>
                    <a:gd name="T31" fmla="*/ 144 h 367"/>
                    <a:gd name="T32" fmla="*/ 48 w 352"/>
                    <a:gd name="T33" fmla="*/ 160 h 367"/>
                    <a:gd name="T34" fmla="*/ 32 w 352"/>
                    <a:gd name="T35" fmla="*/ 192 h 367"/>
                    <a:gd name="T36" fmla="*/ 16 w 352"/>
                    <a:gd name="T37" fmla="*/ 223 h 367"/>
                    <a:gd name="T38" fmla="*/ 0 w 352"/>
                    <a:gd name="T39" fmla="*/ 239 h 367"/>
                    <a:gd name="T40" fmla="*/ 0 w 352"/>
                    <a:gd name="T41" fmla="*/ 271 h 367"/>
                    <a:gd name="T42" fmla="*/ 16 w 352"/>
                    <a:gd name="T43" fmla="*/ 303 h 367"/>
                    <a:gd name="T44" fmla="*/ 16 w 352"/>
                    <a:gd name="T45" fmla="*/ 319 h 367"/>
                    <a:gd name="T46" fmla="*/ 32 w 352"/>
                    <a:gd name="T47" fmla="*/ 335 h 367"/>
                    <a:gd name="T48" fmla="*/ 64 w 352"/>
                    <a:gd name="T49" fmla="*/ 367 h 367"/>
                    <a:gd name="T50" fmla="*/ 80 w 352"/>
                    <a:gd name="T51" fmla="*/ 367 h 367"/>
                    <a:gd name="T52" fmla="*/ 96 w 352"/>
                    <a:gd name="T53" fmla="*/ 367 h 367"/>
                    <a:gd name="T54" fmla="*/ 128 w 352"/>
                    <a:gd name="T55" fmla="*/ 367 h 367"/>
                    <a:gd name="T56" fmla="*/ 144 w 352"/>
                    <a:gd name="T57" fmla="*/ 351 h 367"/>
                    <a:gd name="T58" fmla="*/ 160 w 352"/>
                    <a:gd name="T59" fmla="*/ 351 h 367"/>
                    <a:gd name="T60" fmla="*/ 192 w 352"/>
                    <a:gd name="T61" fmla="*/ 335 h 367"/>
                    <a:gd name="T62" fmla="*/ 208 w 352"/>
                    <a:gd name="T63" fmla="*/ 335 h 367"/>
                    <a:gd name="T64" fmla="*/ 224 w 352"/>
                    <a:gd name="T65" fmla="*/ 319 h 367"/>
                    <a:gd name="T66" fmla="*/ 224 w 352"/>
                    <a:gd name="T67" fmla="*/ 287 h 367"/>
                    <a:gd name="T68" fmla="*/ 240 w 352"/>
                    <a:gd name="T69" fmla="*/ 271 h 367"/>
                    <a:gd name="T70" fmla="*/ 256 w 352"/>
                    <a:gd name="T71" fmla="*/ 255 h 367"/>
                    <a:gd name="T72" fmla="*/ 272 w 352"/>
                    <a:gd name="T73" fmla="*/ 239 h 367"/>
                    <a:gd name="T74" fmla="*/ 288 w 352"/>
                    <a:gd name="T75" fmla="*/ 239 h 367"/>
                    <a:gd name="T76" fmla="*/ 304 w 352"/>
                    <a:gd name="T77" fmla="*/ 223 h 367"/>
                    <a:gd name="T78" fmla="*/ 336 w 352"/>
                    <a:gd name="T79" fmla="*/ 207 h 367"/>
                    <a:gd name="T80" fmla="*/ 336 w 352"/>
                    <a:gd name="T81" fmla="*/ 192 h 367"/>
                    <a:gd name="T82" fmla="*/ 352 w 352"/>
                    <a:gd name="T83" fmla="*/ 160 h 367"/>
                    <a:gd name="T84" fmla="*/ 352 w 352"/>
                    <a:gd name="T85" fmla="*/ 144 h 367"/>
                    <a:gd name="T86" fmla="*/ 352 w 352"/>
                    <a:gd name="T87" fmla="*/ 128 h 367"/>
                    <a:gd name="T88" fmla="*/ 352 w 352"/>
                    <a:gd name="T89" fmla="*/ 112 h 367"/>
                    <a:gd name="T90" fmla="*/ 336 w 352"/>
                    <a:gd name="T91" fmla="*/ 96 h 367"/>
                    <a:gd name="T92" fmla="*/ 336 w 352"/>
                    <a:gd name="T93" fmla="*/ 96 h 367"/>
                    <a:gd name="T94" fmla="*/ 320 w 352"/>
                    <a:gd name="T95" fmla="*/ 80 h 36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352"/>
                    <a:gd name="T145" fmla="*/ 0 h 367"/>
                    <a:gd name="T146" fmla="*/ 352 w 352"/>
                    <a:gd name="T147" fmla="*/ 367 h 36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352" h="367">
                      <a:moveTo>
                        <a:pt x="320" y="80"/>
                      </a:moveTo>
                      <a:lnTo>
                        <a:pt x="320" y="80"/>
                      </a:lnTo>
                      <a:lnTo>
                        <a:pt x="320" y="64"/>
                      </a:lnTo>
                      <a:lnTo>
                        <a:pt x="304" y="64"/>
                      </a:lnTo>
                      <a:lnTo>
                        <a:pt x="288" y="48"/>
                      </a:lnTo>
                      <a:lnTo>
                        <a:pt x="272" y="32"/>
                      </a:lnTo>
                      <a:lnTo>
                        <a:pt x="256" y="32"/>
                      </a:lnTo>
                      <a:lnTo>
                        <a:pt x="256" y="16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24" y="0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0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16"/>
                      </a:lnTo>
                      <a:lnTo>
                        <a:pt x="128" y="32"/>
                      </a:lnTo>
                      <a:lnTo>
                        <a:pt x="112" y="32"/>
                      </a:lnTo>
                      <a:lnTo>
                        <a:pt x="112" y="48"/>
                      </a:lnTo>
                      <a:lnTo>
                        <a:pt x="96" y="48"/>
                      </a:lnTo>
                      <a:lnTo>
                        <a:pt x="80" y="64"/>
                      </a:lnTo>
                      <a:lnTo>
                        <a:pt x="80" y="80"/>
                      </a:lnTo>
                      <a:lnTo>
                        <a:pt x="80" y="96"/>
                      </a:lnTo>
                      <a:lnTo>
                        <a:pt x="80" y="112"/>
                      </a:lnTo>
                      <a:lnTo>
                        <a:pt x="64" y="112"/>
                      </a:lnTo>
                      <a:lnTo>
                        <a:pt x="64" y="128"/>
                      </a:lnTo>
                      <a:lnTo>
                        <a:pt x="64" y="144"/>
                      </a:lnTo>
                      <a:lnTo>
                        <a:pt x="48" y="160"/>
                      </a:lnTo>
                      <a:lnTo>
                        <a:pt x="32" y="176"/>
                      </a:lnTo>
                      <a:lnTo>
                        <a:pt x="32" y="192"/>
                      </a:lnTo>
                      <a:lnTo>
                        <a:pt x="16" y="192"/>
                      </a:lnTo>
                      <a:lnTo>
                        <a:pt x="16" y="207"/>
                      </a:lnTo>
                      <a:lnTo>
                        <a:pt x="16" y="223"/>
                      </a:lnTo>
                      <a:lnTo>
                        <a:pt x="0" y="239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16" y="287"/>
                      </a:lnTo>
                      <a:lnTo>
                        <a:pt x="16" y="303"/>
                      </a:lnTo>
                      <a:lnTo>
                        <a:pt x="16" y="319"/>
                      </a:lnTo>
                      <a:lnTo>
                        <a:pt x="16" y="335"/>
                      </a:lnTo>
                      <a:lnTo>
                        <a:pt x="32" y="335"/>
                      </a:lnTo>
                      <a:lnTo>
                        <a:pt x="48" y="351"/>
                      </a:lnTo>
                      <a:lnTo>
                        <a:pt x="64" y="367"/>
                      </a:lnTo>
                      <a:lnTo>
                        <a:pt x="80" y="367"/>
                      </a:lnTo>
                      <a:lnTo>
                        <a:pt x="96" y="367"/>
                      </a:lnTo>
                      <a:lnTo>
                        <a:pt x="112" y="367"/>
                      </a:lnTo>
                      <a:lnTo>
                        <a:pt x="128" y="367"/>
                      </a:lnTo>
                      <a:lnTo>
                        <a:pt x="128" y="351"/>
                      </a:lnTo>
                      <a:lnTo>
                        <a:pt x="144" y="351"/>
                      </a:lnTo>
                      <a:lnTo>
                        <a:pt x="160" y="351"/>
                      </a:lnTo>
                      <a:lnTo>
                        <a:pt x="176" y="351"/>
                      </a:lnTo>
                      <a:lnTo>
                        <a:pt x="192" y="335"/>
                      </a:lnTo>
                      <a:lnTo>
                        <a:pt x="208" y="335"/>
                      </a:lnTo>
                      <a:lnTo>
                        <a:pt x="208" y="319"/>
                      </a:lnTo>
                      <a:lnTo>
                        <a:pt x="224" y="319"/>
                      </a:lnTo>
                      <a:lnTo>
                        <a:pt x="224" y="303"/>
                      </a:lnTo>
                      <a:lnTo>
                        <a:pt x="224" y="287"/>
                      </a:lnTo>
                      <a:lnTo>
                        <a:pt x="240" y="287"/>
                      </a:lnTo>
                      <a:lnTo>
                        <a:pt x="240" y="271"/>
                      </a:lnTo>
                      <a:lnTo>
                        <a:pt x="256" y="255"/>
                      </a:lnTo>
                      <a:lnTo>
                        <a:pt x="272" y="255"/>
                      </a:lnTo>
                      <a:lnTo>
                        <a:pt x="272" y="239"/>
                      </a:lnTo>
                      <a:lnTo>
                        <a:pt x="288" y="239"/>
                      </a:lnTo>
                      <a:lnTo>
                        <a:pt x="304" y="223"/>
                      </a:lnTo>
                      <a:lnTo>
                        <a:pt x="320" y="207"/>
                      </a:lnTo>
                      <a:lnTo>
                        <a:pt x="336" y="207"/>
                      </a:lnTo>
                      <a:lnTo>
                        <a:pt x="336" y="192"/>
                      </a:lnTo>
                      <a:lnTo>
                        <a:pt x="336" y="176"/>
                      </a:lnTo>
                      <a:lnTo>
                        <a:pt x="352" y="160"/>
                      </a:lnTo>
                      <a:lnTo>
                        <a:pt x="352" y="144"/>
                      </a:lnTo>
                      <a:lnTo>
                        <a:pt x="352" y="128"/>
                      </a:lnTo>
                      <a:lnTo>
                        <a:pt x="352" y="112"/>
                      </a:lnTo>
                      <a:lnTo>
                        <a:pt x="336" y="112"/>
                      </a:lnTo>
                      <a:lnTo>
                        <a:pt x="336" y="96"/>
                      </a:lnTo>
                      <a:lnTo>
                        <a:pt x="336" y="80"/>
                      </a:lnTo>
                      <a:lnTo>
                        <a:pt x="320" y="80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12456C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5" name="Freeform 98"/>
                <p:cNvSpPr>
                  <a:spLocks noChangeAspect="1"/>
                </p:cNvSpPr>
                <p:nvPr/>
              </p:nvSpPr>
              <p:spPr bwMode="auto">
                <a:xfrm>
                  <a:off x="1632" y="2544"/>
                  <a:ext cx="304" cy="319"/>
                </a:xfrm>
                <a:custGeom>
                  <a:avLst/>
                  <a:gdLst>
                    <a:gd name="T0" fmla="*/ 272 w 304"/>
                    <a:gd name="T1" fmla="*/ 48 h 319"/>
                    <a:gd name="T2" fmla="*/ 256 w 304"/>
                    <a:gd name="T3" fmla="*/ 32 h 319"/>
                    <a:gd name="T4" fmla="*/ 240 w 304"/>
                    <a:gd name="T5" fmla="*/ 16 h 319"/>
                    <a:gd name="T6" fmla="*/ 208 w 304"/>
                    <a:gd name="T7" fmla="*/ 16 h 319"/>
                    <a:gd name="T8" fmla="*/ 192 w 304"/>
                    <a:gd name="T9" fmla="*/ 0 h 319"/>
                    <a:gd name="T10" fmla="*/ 160 w 304"/>
                    <a:gd name="T11" fmla="*/ 0 h 319"/>
                    <a:gd name="T12" fmla="*/ 128 w 304"/>
                    <a:gd name="T13" fmla="*/ 0 h 319"/>
                    <a:gd name="T14" fmla="*/ 112 w 304"/>
                    <a:gd name="T15" fmla="*/ 16 h 319"/>
                    <a:gd name="T16" fmla="*/ 80 w 304"/>
                    <a:gd name="T17" fmla="*/ 16 h 319"/>
                    <a:gd name="T18" fmla="*/ 64 w 304"/>
                    <a:gd name="T19" fmla="*/ 32 h 319"/>
                    <a:gd name="T20" fmla="*/ 64 w 304"/>
                    <a:gd name="T21" fmla="*/ 64 h 319"/>
                    <a:gd name="T22" fmla="*/ 48 w 304"/>
                    <a:gd name="T23" fmla="*/ 96 h 319"/>
                    <a:gd name="T24" fmla="*/ 32 w 304"/>
                    <a:gd name="T25" fmla="*/ 128 h 319"/>
                    <a:gd name="T26" fmla="*/ 16 w 304"/>
                    <a:gd name="T27" fmla="*/ 144 h 319"/>
                    <a:gd name="T28" fmla="*/ 0 w 304"/>
                    <a:gd name="T29" fmla="*/ 160 h 319"/>
                    <a:gd name="T30" fmla="*/ 0 w 304"/>
                    <a:gd name="T31" fmla="*/ 191 h 319"/>
                    <a:gd name="T32" fmla="*/ 0 w 304"/>
                    <a:gd name="T33" fmla="*/ 223 h 319"/>
                    <a:gd name="T34" fmla="*/ 0 w 304"/>
                    <a:gd name="T35" fmla="*/ 255 h 319"/>
                    <a:gd name="T36" fmla="*/ 16 w 304"/>
                    <a:gd name="T37" fmla="*/ 271 h 319"/>
                    <a:gd name="T38" fmla="*/ 32 w 304"/>
                    <a:gd name="T39" fmla="*/ 303 h 319"/>
                    <a:gd name="T40" fmla="*/ 48 w 304"/>
                    <a:gd name="T41" fmla="*/ 319 h 319"/>
                    <a:gd name="T42" fmla="*/ 80 w 304"/>
                    <a:gd name="T43" fmla="*/ 303 h 319"/>
                    <a:gd name="T44" fmla="*/ 112 w 304"/>
                    <a:gd name="T45" fmla="*/ 303 h 319"/>
                    <a:gd name="T46" fmla="*/ 144 w 304"/>
                    <a:gd name="T47" fmla="*/ 303 h 319"/>
                    <a:gd name="T48" fmla="*/ 160 w 304"/>
                    <a:gd name="T49" fmla="*/ 287 h 319"/>
                    <a:gd name="T50" fmla="*/ 176 w 304"/>
                    <a:gd name="T51" fmla="*/ 255 h 319"/>
                    <a:gd name="T52" fmla="*/ 192 w 304"/>
                    <a:gd name="T53" fmla="*/ 239 h 319"/>
                    <a:gd name="T54" fmla="*/ 224 w 304"/>
                    <a:gd name="T55" fmla="*/ 223 h 319"/>
                    <a:gd name="T56" fmla="*/ 240 w 304"/>
                    <a:gd name="T57" fmla="*/ 207 h 319"/>
                    <a:gd name="T58" fmla="*/ 256 w 304"/>
                    <a:gd name="T59" fmla="*/ 191 h 319"/>
                    <a:gd name="T60" fmla="*/ 272 w 304"/>
                    <a:gd name="T61" fmla="*/ 175 h 319"/>
                    <a:gd name="T62" fmla="*/ 288 w 304"/>
                    <a:gd name="T63" fmla="*/ 160 h 319"/>
                    <a:gd name="T64" fmla="*/ 288 w 304"/>
                    <a:gd name="T65" fmla="*/ 128 h 319"/>
                    <a:gd name="T66" fmla="*/ 288 w 304"/>
                    <a:gd name="T67" fmla="*/ 96 h 319"/>
                    <a:gd name="T68" fmla="*/ 288 w 304"/>
                    <a:gd name="T69" fmla="*/ 64 h 319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304"/>
                    <a:gd name="T106" fmla="*/ 0 h 319"/>
                    <a:gd name="T107" fmla="*/ 304 w 304"/>
                    <a:gd name="T108" fmla="*/ 319 h 319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304" h="319">
                      <a:moveTo>
                        <a:pt x="272" y="64"/>
                      </a:moveTo>
                      <a:lnTo>
                        <a:pt x="272" y="48"/>
                      </a:lnTo>
                      <a:lnTo>
                        <a:pt x="256" y="48"/>
                      </a:lnTo>
                      <a:lnTo>
                        <a:pt x="256" y="32"/>
                      </a:lnTo>
                      <a:lnTo>
                        <a:pt x="240" y="32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08" y="16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0"/>
                      </a:lnTo>
                      <a:lnTo>
                        <a:pt x="160" y="0"/>
                      </a:lnTo>
                      <a:lnTo>
                        <a:pt x="144" y="0"/>
                      </a:lnTo>
                      <a:lnTo>
                        <a:pt x="128" y="0"/>
                      </a:lnTo>
                      <a:lnTo>
                        <a:pt x="112" y="0"/>
                      </a:lnTo>
                      <a:lnTo>
                        <a:pt x="112" y="16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80" y="32"/>
                      </a:lnTo>
                      <a:lnTo>
                        <a:pt x="64" y="32"/>
                      </a:lnTo>
                      <a:lnTo>
                        <a:pt x="64" y="48"/>
                      </a:lnTo>
                      <a:lnTo>
                        <a:pt x="64" y="64"/>
                      </a:lnTo>
                      <a:lnTo>
                        <a:pt x="48" y="80"/>
                      </a:lnTo>
                      <a:lnTo>
                        <a:pt x="48" y="96"/>
                      </a:lnTo>
                      <a:lnTo>
                        <a:pt x="48" y="112"/>
                      </a:lnTo>
                      <a:lnTo>
                        <a:pt x="32" y="128"/>
                      </a:lnTo>
                      <a:lnTo>
                        <a:pt x="32" y="144"/>
                      </a:lnTo>
                      <a:lnTo>
                        <a:pt x="16" y="144"/>
                      </a:lnTo>
                      <a:lnTo>
                        <a:pt x="16" y="160"/>
                      </a:lnTo>
                      <a:lnTo>
                        <a:pt x="0" y="160"/>
                      </a:lnTo>
                      <a:lnTo>
                        <a:pt x="0" y="175"/>
                      </a:lnTo>
                      <a:lnTo>
                        <a:pt x="0" y="191"/>
                      </a:lnTo>
                      <a:lnTo>
                        <a:pt x="0" y="207"/>
                      </a:lnTo>
                      <a:lnTo>
                        <a:pt x="0" y="223"/>
                      </a:lnTo>
                      <a:lnTo>
                        <a:pt x="0" y="239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16" y="271"/>
                      </a:lnTo>
                      <a:lnTo>
                        <a:pt x="16" y="287"/>
                      </a:lnTo>
                      <a:lnTo>
                        <a:pt x="32" y="303"/>
                      </a:lnTo>
                      <a:lnTo>
                        <a:pt x="48" y="303"/>
                      </a:lnTo>
                      <a:lnTo>
                        <a:pt x="48" y="319"/>
                      </a:lnTo>
                      <a:lnTo>
                        <a:pt x="64" y="319"/>
                      </a:lnTo>
                      <a:lnTo>
                        <a:pt x="80" y="303"/>
                      </a:lnTo>
                      <a:lnTo>
                        <a:pt x="96" y="303"/>
                      </a:lnTo>
                      <a:lnTo>
                        <a:pt x="112" y="303"/>
                      </a:lnTo>
                      <a:lnTo>
                        <a:pt x="128" y="303"/>
                      </a:lnTo>
                      <a:lnTo>
                        <a:pt x="144" y="303"/>
                      </a:lnTo>
                      <a:lnTo>
                        <a:pt x="144" y="287"/>
                      </a:lnTo>
                      <a:lnTo>
                        <a:pt x="160" y="287"/>
                      </a:lnTo>
                      <a:lnTo>
                        <a:pt x="176" y="271"/>
                      </a:lnTo>
                      <a:lnTo>
                        <a:pt x="176" y="255"/>
                      </a:lnTo>
                      <a:lnTo>
                        <a:pt x="192" y="255"/>
                      </a:lnTo>
                      <a:lnTo>
                        <a:pt x="192" y="239"/>
                      </a:lnTo>
                      <a:lnTo>
                        <a:pt x="208" y="223"/>
                      </a:lnTo>
                      <a:lnTo>
                        <a:pt x="224" y="223"/>
                      </a:lnTo>
                      <a:lnTo>
                        <a:pt x="224" y="207"/>
                      </a:lnTo>
                      <a:lnTo>
                        <a:pt x="240" y="207"/>
                      </a:lnTo>
                      <a:lnTo>
                        <a:pt x="240" y="191"/>
                      </a:lnTo>
                      <a:lnTo>
                        <a:pt x="256" y="191"/>
                      </a:lnTo>
                      <a:lnTo>
                        <a:pt x="256" y="175"/>
                      </a:lnTo>
                      <a:lnTo>
                        <a:pt x="272" y="175"/>
                      </a:lnTo>
                      <a:lnTo>
                        <a:pt x="272" y="160"/>
                      </a:lnTo>
                      <a:lnTo>
                        <a:pt x="288" y="160"/>
                      </a:lnTo>
                      <a:lnTo>
                        <a:pt x="288" y="144"/>
                      </a:lnTo>
                      <a:lnTo>
                        <a:pt x="288" y="128"/>
                      </a:lnTo>
                      <a:lnTo>
                        <a:pt x="304" y="112"/>
                      </a:lnTo>
                      <a:lnTo>
                        <a:pt x="288" y="96"/>
                      </a:lnTo>
                      <a:lnTo>
                        <a:pt x="288" y="80"/>
                      </a:lnTo>
                      <a:lnTo>
                        <a:pt x="288" y="64"/>
                      </a:lnTo>
                      <a:lnTo>
                        <a:pt x="272" y="64"/>
                      </a:lnTo>
                      <a:close/>
                    </a:path>
                  </a:pathLst>
                </a:custGeom>
                <a:solidFill>
                  <a:srgbClr val="0F426B">
                    <a:alpha val="5882"/>
                  </a:srgbClr>
                </a:solidFill>
                <a:ln w="12700">
                  <a:solidFill>
                    <a:srgbClr val="0F426B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6" name="Freeform 99"/>
                <p:cNvSpPr>
                  <a:spLocks noChangeAspect="1"/>
                </p:cNvSpPr>
                <p:nvPr/>
              </p:nvSpPr>
              <p:spPr bwMode="auto">
                <a:xfrm>
                  <a:off x="1632" y="2544"/>
                  <a:ext cx="304" cy="319"/>
                </a:xfrm>
                <a:custGeom>
                  <a:avLst/>
                  <a:gdLst>
                    <a:gd name="T0" fmla="*/ 272 w 304"/>
                    <a:gd name="T1" fmla="*/ 48 h 319"/>
                    <a:gd name="T2" fmla="*/ 256 w 304"/>
                    <a:gd name="T3" fmla="*/ 32 h 319"/>
                    <a:gd name="T4" fmla="*/ 240 w 304"/>
                    <a:gd name="T5" fmla="*/ 16 h 319"/>
                    <a:gd name="T6" fmla="*/ 208 w 304"/>
                    <a:gd name="T7" fmla="*/ 16 h 319"/>
                    <a:gd name="T8" fmla="*/ 192 w 304"/>
                    <a:gd name="T9" fmla="*/ 0 h 319"/>
                    <a:gd name="T10" fmla="*/ 176 w 304"/>
                    <a:gd name="T11" fmla="*/ 0 h 319"/>
                    <a:gd name="T12" fmla="*/ 160 w 304"/>
                    <a:gd name="T13" fmla="*/ 0 h 319"/>
                    <a:gd name="T14" fmla="*/ 144 w 304"/>
                    <a:gd name="T15" fmla="*/ 0 h 319"/>
                    <a:gd name="T16" fmla="*/ 128 w 304"/>
                    <a:gd name="T17" fmla="*/ 0 h 319"/>
                    <a:gd name="T18" fmla="*/ 96 w 304"/>
                    <a:gd name="T19" fmla="*/ 16 h 319"/>
                    <a:gd name="T20" fmla="*/ 80 w 304"/>
                    <a:gd name="T21" fmla="*/ 16 h 319"/>
                    <a:gd name="T22" fmla="*/ 64 w 304"/>
                    <a:gd name="T23" fmla="*/ 32 h 319"/>
                    <a:gd name="T24" fmla="*/ 64 w 304"/>
                    <a:gd name="T25" fmla="*/ 48 h 319"/>
                    <a:gd name="T26" fmla="*/ 64 w 304"/>
                    <a:gd name="T27" fmla="*/ 64 h 319"/>
                    <a:gd name="T28" fmla="*/ 48 w 304"/>
                    <a:gd name="T29" fmla="*/ 96 h 319"/>
                    <a:gd name="T30" fmla="*/ 48 w 304"/>
                    <a:gd name="T31" fmla="*/ 112 h 319"/>
                    <a:gd name="T32" fmla="*/ 32 w 304"/>
                    <a:gd name="T33" fmla="*/ 128 h 319"/>
                    <a:gd name="T34" fmla="*/ 16 w 304"/>
                    <a:gd name="T35" fmla="*/ 160 h 319"/>
                    <a:gd name="T36" fmla="*/ 0 w 304"/>
                    <a:gd name="T37" fmla="*/ 191 h 319"/>
                    <a:gd name="T38" fmla="*/ 0 w 304"/>
                    <a:gd name="T39" fmla="*/ 207 h 319"/>
                    <a:gd name="T40" fmla="*/ 0 w 304"/>
                    <a:gd name="T41" fmla="*/ 223 h 319"/>
                    <a:gd name="T42" fmla="*/ 0 w 304"/>
                    <a:gd name="T43" fmla="*/ 255 h 319"/>
                    <a:gd name="T44" fmla="*/ 0 w 304"/>
                    <a:gd name="T45" fmla="*/ 271 h 319"/>
                    <a:gd name="T46" fmla="*/ 16 w 304"/>
                    <a:gd name="T47" fmla="*/ 287 h 319"/>
                    <a:gd name="T48" fmla="*/ 48 w 304"/>
                    <a:gd name="T49" fmla="*/ 303 h 319"/>
                    <a:gd name="T50" fmla="*/ 48 w 304"/>
                    <a:gd name="T51" fmla="*/ 319 h 319"/>
                    <a:gd name="T52" fmla="*/ 80 w 304"/>
                    <a:gd name="T53" fmla="*/ 303 h 319"/>
                    <a:gd name="T54" fmla="*/ 96 w 304"/>
                    <a:gd name="T55" fmla="*/ 303 h 319"/>
                    <a:gd name="T56" fmla="*/ 112 w 304"/>
                    <a:gd name="T57" fmla="*/ 303 h 319"/>
                    <a:gd name="T58" fmla="*/ 128 w 304"/>
                    <a:gd name="T59" fmla="*/ 303 h 319"/>
                    <a:gd name="T60" fmla="*/ 160 w 304"/>
                    <a:gd name="T61" fmla="*/ 287 h 319"/>
                    <a:gd name="T62" fmla="*/ 160 w 304"/>
                    <a:gd name="T63" fmla="*/ 287 h 319"/>
                    <a:gd name="T64" fmla="*/ 176 w 304"/>
                    <a:gd name="T65" fmla="*/ 271 h 319"/>
                    <a:gd name="T66" fmla="*/ 192 w 304"/>
                    <a:gd name="T67" fmla="*/ 255 h 319"/>
                    <a:gd name="T68" fmla="*/ 192 w 304"/>
                    <a:gd name="T69" fmla="*/ 239 h 319"/>
                    <a:gd name="T70" fmla="*/ 224 w 304"/>
                    <a:gd name="T71" fmla="*/ 223 h 319"/>
                    <a:gd name="T72" fmla="*/ 240 w 304"/>
                    <a:gd name="T73" fmla="*/ 207 h 319"/>
                    <a:gd name="T74" fmla="*/ 240 w 304"/>
                    <a:gd name="T75" fmla="*/ 191 h 319"/>
                    <a:gd name="T76" fmla="*/ 256 w 304"/>
                    <a:gd name="T77" fmla="*/ 175 h 319"/>
                    <a:gd name="T78" fmla="*/ 272 w 304"/>
                    <a:gd name="T79" fmla="*/ 160 h 319"/>
                    <a:gd name="T80" fmla="*/ 288 w 304"/>
                    <a:gd name="T81" fmla="*/ 160 h 319"/>
                    <a:gd name="T82" fmla="*/ 288 w 304"/>
                    <a:gd name="T83" fmla="*/ 128 h 319"/>
                    <a:gd name="T84" fmla="*/ 304 w 304"/>
                    <a:gd name="T85" fmla="*/ 112 h 319"/>
                    <a:gd name="T86" fmla="*/ 304 w 304"/>
                    <a:gd name="T87" fmla="*/ 112 h 319"/>
                    <a:gd name="T88" fmla="*/ 288 w 304"/>
                    <a:gd name="T89" fmla="*/ 96 h 319"/>
                    <a:gd name="T90" fmla="*/ 288 w 304"/>
                    <a:gd name="T91" fmla="*/ 80 h 319"/>
                    <a:gd name="T92" fmla="*/ 288 w 304"/>
                    <a:gd name="T93" fmla="*/ 64 h 319"/>
                    <a:gd name="T94" fmla="*/ 272 w 304"/>
                    <a:gd name="T95" fmla="*/ 64 h 31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304"/>
                    <a:gd name="T145" fmla="*/ 0 h 319"/>
                    <a:gd name="T146" fmla="*/ 304 w 304"/>
                    <a:gd name="T147" fmla="*/ 319 h 31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304" h="319">
                      <a:moveTo>
                        <a:pt x="272" y="64"/>
                      </a:moveTo>
                      <a:lnTo>
                        <a:pt x="272" y="64"/>
                      </a:lnTo>
                      <a:lnTo>
                        <a:pt x="272" y="48"/>
                      </a:lnTo>
                      <a:lnTo>
                        <a:pt x="256" y="48"/>
                      </a:lnTo>
                      <a:lnTo>
                        <a:pt x="256" y="32"/>
                      </a:lnTo>
                      <a:lnTo>
                        <a:pt x="240" y="32"/>
                      </a:lnTo>
                      <a:lnTo>
                        <a:pt x="240" y="16"/>
                      </a:lnTo>
                      <a:lnTo>
                        <a:pt x="224" y="16"/>
                      </a:lnTo>
                      <a:lnTo>
                        <a:pt x="208" y="16"/>
                      </a:lnTo>
                      <a:lnTo>
                        <a:pt x="208" y="0"/>
                      </a:lnTo>
                      <a:lnTo>
                        <a:pt x="192" y="0"/>
                      </a:lnTo>
                      <a:lnTo>
                        <a:pt x="176" y="0"/>
                      </a:lnTo>
                      <a:lnTo>
                        <a:pt x="160" y="0"/>
                      </a:lnTo>
                      <a:lnTo>
                        <a:pt x="144" y="0"/>
                      </a:lnTo>
                      <a:lnTo>
                        <a:pt x="128" y="0"/>
                      </a:lnTo>
                      <a:lnTo>
                        <a:pt x="112" y="0"/>
                      </a:lnTo>
                      <a:lnTo>
                        <a:pt x="112" y="16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80" y="32"/>
                      </a:lnTo>
                      <a:lnTo>
                        <a:pt x="64" y="32"/>
                      </a:lnTo>
                      <a:lnTo>
                        <a:pt x="64" y="48"/>
                      </a:lnTo>
                      <a:lnTo>
                        <a:pt x="64" y="64"/>
                      </a:lnTo>
                      <a:lnTo>
                        <a:pt x="48" y="80"/>
                      </a:lnTo>
                      <a:lnTo>
                        <a:pt x="48" y="96"/>
                      </a:lnTo>
                      <a:lnTo>
                        <a:pt x="48" y="112"/>
                      </a:lnTo>
                      <a:lnTo>
                        <a:pt x="32" y="128"/>
                      </a:lnTo>
                      <a:lnTo>
                        <a:pt x="32" y="144"/>
                      </a:lnTo>
                      <a:lnTo>
                        <a:pt x="16" y="144"/>
                      </a:lnTo>
                      <a:lnTo>
                        <a:pt x="16" y="160"/>
                      </a:lnTo>
                      <a:lnTo>
                        <a:pt x="0" y="160"/>
                      </a:lnTo>
                      <a:lnTo>
                        <a:pt x="0" y="175"/>
                      </a:lnTo>
                      <a:lnTo>
                        <a:pt x="0" y="191"/>
                      </a:lnTo>
                      <a:lnTo>
                        <a:pt x="0" y="207"/>
                      </a:lnTo>
                      <a:lnTo>
                        <a:pt x="0" y="223"/>
                      </a:lnTo>
                      <a:lnTo>
                        <a:pt x="0" y="239"/>
                      </a:lnTo>
                      <a:lnTo>
                        <a:pt x="0" y="255"/>
                      </a:lnTo>
                      <a:lnTo>
                        <a:pt x="0" y="271"/>
                      </a:lnTo>
                      <a:lnTo>
                        <a:pt x="16" y="271"/>
                      </a:lnTo>
                      <a:lnTo>
                        <a:pt x="16" y="287"/>
                      </a:lnTo>
                      <a:lnTo>
                        <a:pt x="32" y="303"/>
                      </a:lnTo>
                      <a:lnTo>
                        <a:pt x="48" y="303"/>
                      </a:lnTo>
                      <a:lnTo>
                        <a:pt x="48" y="319"/>
                      </a:lnTo>
                      <a:lnTo>
                        <a:pt x="64" y="319"/>
                      </a:lnTo>
                      <a:lnTo>
                        <a:pt x="80" y="303"/>
                      </a:lnTo>
                      <a:lnTo>
                        <a:pt x="96" y="303"/>
                      </a:lnTo>
                      <a:lnTo>
                        <a:pt x="112" y="303"/>
                      </a:lnTo>
                      <a:lnTo>
                        <a:pt x="128" y="303"/>
                      </a:lnTo>
                      <a:lnTo>
                        <a:pt x="144" y="303"/>
                      </a:lnTo>
                      <a:lnTo>
                        <a:pt x="144" y="287"/>
                      </a:lnTo>
                      <a:lnTo>
                        <a:pt x="160" y="287"/>
                      </a:lnTo>
                      <a:lnTo>
                        <a:pt x="176" y="271"/>
                      </a:lnTo>
                      <a:lnTo>
                        <a:pt x="176" y="255"/>
                      </a:lnTo>
                      <a:lnTo>
                        <a:pt x="192" y="255"/>
                      </a:lnTo>
                      <a:lnTo>
                        <a:pt x="192" y="239"/>
                      </a:lnTo>
                      <a:lnTo>
                        <a:pt x="208" y="223"/>
                      </a:lnTo>
                      <a:lnTo>
                        <a:pt x="224" y="223"/>
                      </a:lnTo>
                      <a:lnTo>
                        <a:pt x="224" y="207"/>
                      </a:lnTo>
                      <a:lnTo>
                        <a:pt x="240" y="207"/>
                      </a:lnTo>
                      <a:lnTo>
                        <a:pt x="240" y="191"/>
                      </a:lnTo>
                      <a:lnTo>
                        <a:pt x="256" y="191"/>
                      </a:lnTo>
                      <a:lnTo>
                        <a:pt x="256" y="175"/>
                      </a:lnTo>
                      <a:lnTo>
                        <a:pt x="272" y="175"/>
                      </a:lnTo>
                      <a:lnTo>
                        <a:pt x="272" y="160"/>
                      </a:lnTo>
                      <a:lnTo>
                        <a:pt x="288" y="160"/>
                      </a:lnTo>
                      <a:lnTo>
                        <a:pt x="288" y="144"/>
                      </a:lnTo>
                      <a:lnTo>
                        <a:pt x="288" y="128"/>
                      </a:lnTo>
                      <a:lnTo>
                        <a:pt x="304" y="112"/>
                      </a:lnTo>
                      <a:lnTo>
                        <a:pt x="288" y="96"/>
                      </a:lnTo>
                      <a:lnTo>
                        <a:pt x="288" y="80"/>
                      </a:lnTo>
                      <a:lnTo>
                        <a:pt x="288" y="64"/>
                      </a:lnTo>
                      <a:lnTo>
                        <a:pt x="272" y="64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F426B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7" name="Freeform 100"/>
                <p:cNvSpPr>
                  <a:spLocks noChangeAspect="1"/>
                </p:cNvSpPr>
                <p:nvPr/>
              </p:nvSpPr>
              <p:spPr bwMode="auto">
                <a:xfrm>
                  <a:off x="1648" y="2560"/>
                  <a:ext cx="256" cy="271"/>
                </a:xfrm>
                <a:custGeom>
                  <a:avLst/>
                  <a:gdLst>
                    <a:gd name="T0" fmla="*/ 240 w 256"/>
                    <a:gd name="T1" fmla="*/ 64 h 271"/>
                    <a:gd name="T2" fmla="*/ 240 w 256"/>
                    <a:gd name="T3" fmla="*/ 48 h 271"/>
                    <a:gd name="T4" fmla="*/ 224 w 256"/>
                    <a:gd name="T5" fmla="*/ 48 h 271"/>
                    <a:gd name="T6" fmla="*/ 224 w 256"/>
                    <a:gd name="T7" fmla="*/ 32 h 271"/>
                    <a:gd name="T8" fmla="*/ 208 w 256"/>
                    <a:gd name="T9" fmla="*/ 32 h 271"/>
                    <a:gd name="T10" fmla="*/ 208 w 256"/>
                    <a:gd name="T11" fmla="*/ 16 h 271"/>
                    <a:gd name="T12" fmla="*/ 192 w 256"/>
                    <a:gd name="T13" fmla="*/ 16 h 271"/>
                    <a:gd name="T14" fmla="*/ 176 w 256"/>
                    <a:gd name="T15" fmla="*/ 0 h 271"/>
                    <a:gd name="T16" fmla="*/ 160 w 256"/>
                    <a:gd name="T17" fmla="*/ 0 h 271"/>
                    <a:gd name="T18" fmla="*/ 144 w 256"/>
                    <a:gd name="T19" fmla="*/ 0 h 271"/>
                    <a:gd name="T20" fmla="*/ 128 w 256"/>
                    <a:gd name="T21" fmla="*/ 0 h 271"/>
                    <a:gd name="T22" fmla="*/ 112 w 256"/>
                    <a:gd name="T23" fmla="*/ 0 h 271"/>
                    <a:gd name="T24" fmla="*/ 96 w 256"/>
                    <a:gd name="T25" fmla="*/ 16 h 271"/>
                    <a:gd name="T26" fmla="*/ 80 w 256"/>
                    <a:gd name="T27" fmla="*/ 16 h 271"/>
                    <a:gd name="T28" fmla="*/ 80 w 256"/>
                    <a:gd name="T29" fmla="*/ 32 h 271"/>
                    <a:gd name="T30" fmla="*/ 64 w 256"/>
                    <a:gd name="T31" fmla="*/ 32 h 271"/>
                    <a:gd name="T32" fmla="*/ 64 w 256"/>
                    <a:gd name="T33" fmla="*/ 48 h 271"/>
                    <a:gd name="T34" fmla="*/ 48 w 256"/>
                    <a:gd name="T35" fmla="*/ 48 h 271"/>
                    <a:gd name="T36" fmla="*/ 48 w 256"/>
                    <a:gd name="T37" fmla="*/ 64 h 271"/>
                    <a:gd name="T38" fmla="*/ 48 w 256"/>
                    <a:gd name="T39" fmla="*/ 80 h 271"/>
                    <a:gd name="T40" fmla="*/ 48 w 256"/>
                    <a:gd name="T41" fmla="*/ 96 h 271"/>
                    <a:gd name="T42" fmla="*/ 32 w 256"/>
                    <a:gd name="T43" fmla="*/ 112 h 271"/>
                    <a:gd name="T44" fmla="*/ 32 w 256"/>
                    <a:gd name="T45" fmla="*/ 128 h 271"/>
                    <a:gd name="T46" fmla="*/ 16 w 256"/>
                    <a:gd name="T47" fmla="*/ 128 h 271"/>
                    <a:gd name="T48" fmla="*/ 16 w 256"/>
                    <a:gd name="T49" fmla="*/ 144 h 271"/>
                    <a:gd name="T50" fmla="*/ 0 w 256"/>
                    <a:gd name="T51" fmla="*/ 159 h 271"/>
                    <a:gd name="T52" fmla="*/ 0 w 256"/>
                    <a:gd name="T53" fmla="*/ 175 h 271"/>
                    <a:gd name="T54" fmla="*/ 0 w 256"/>
                    <a:gd name="T55" fmla="*/ 191 h 271"/>
                    <a:gd name="T56" fmla="*/ 0 w 256"/>
                    <a:gd name="T57" fmla="*/ 207 h 271"/>
                    <a:gd name="T58" fmla="*/ 0 w 256"/>
                    <a:gd name="T59" fmla="*/ 223 h 271"/>
                    <a:gd name="T60" fmla="*/ 0 w 256"/>
                    <a:gd name="T61" fmla="*/ 239 h 271"/>
                    <a:gd name="T62" fmla="*/ 16 w 256"/>
                    <a:gd name="T63" fmla="*/ 239 h 271"/>
                    <a:gd name="T64" fmla="*/ 16 w 256"/>
                    <a:gd name="T65" fmla="*/ 255 h 271"/>
                    <a:gd name="T66" fmla="*/ 32 w 256"/>
                    <a:gd name="T67" fmla="*/ 271 h 271"/>
                    <a:gd name="T68" fmla="*/ 48 w 256"/>
                    <a:gd name="T69" fmla="*/ 271 h 271"/>
                    <a:gd name="T70" fmla="*/ 64 w 256"/>
                    <a:gd name="T71" fmla="*/ 271 h 271"/>
                    <a:gd name="T72" fmla="*/ 80 w 256"/>
                    <a:gd name="T73" fmla="*/ 271 h 271"/>
                    <a:gd name="T74" fmla="*/ 96 w 256"/>
                    <a:gd name="T75" fmla="*/ 271 h 271"/>
                    <a:gd name="T76" fmla="*/ 112 w 256"/>
                    <a:gd name="T77" fmla="*/ 271 h 271"/>
                    <a:gd name="T78" fmla="*/ 128 w 256"/>
                    <a:gd name="T79" fmla="*/ 255 h 271"/>
                    <a:gd name="T80" fmla="*/ 144 w 256"/>
                    <a:gd name="T81" fmla="*/ 255 h 271"/>
                    <a:gd name="T82" fmla="*/ 160 w 256"/>
                    <a:gd name="T83" fmla="*/ 239 h 271"/>
                    <a:gd name="T84" fmla="*/ 160 w 256"/>
                    <a:gd name="T85" fmla="*/ 223 h 271"/>
                    <a:gd name="T86" fmla="*/ 176 w 256"/>
                    <a:gd name="T87" fmla="*/ 207 h 271"/>
                    <a:gd name="T88" fmla="*/ 192 w 256"/>
                    <a:gd name="T89" fmla="*/ 191 h 271"/>
                    <a:gd name="T90" fmla="*/ 208 w 256"/>
                    <a:gd name="T91" fmla="*/ 175 h 271"/>
                    <a:gd name="T92" fmla="*/ 224 w 256"/>
                    <a:gd name="T93" fmla="*/ 175 h 271"/>
                    <a:gd name="T94" fmla="*/ 224 w 256"/>
                    <a:gd name="T95" fmla="*/ 159 h 271"/>
                    <a:gd name="T96" fmla="*/ 240 w 256"/>
                    <a:gd name="T97" fmla="*/ 159 h 271"/>
                    <a:gd name="T98" fmla="*/ 240 w 256"/>
                    <a:gd name="T99" fmla="*/ 144 h 271"/>
                    <a:gd name="T100" fmla="*/ 256 w 256"/>
                    <a:gd name="T101" fmla="*/ 144 h 271"/>
                    <a:gd name="T102" fmla="*/ 256 w 256"/>
                    <a:gd name="T103" fmla="*/ 128 h 271"/>
                    <a:gd name="T104" fmla="*/ 256 w 256"/>
                    <a:gd name="T105" fmla="*/ 112 h 271"/>
                    <a:gd name="T106" fmla="*/ 256 w 256"/>
                    <a:gd name="T107" fmla="*/ 96 h 271"/>
                    <a:gd name="T108" fmla="*/ 256 w 256"/>
                    <a:gd name="T109" fmla="*/ 80 h 271"/>
                    <a:gd name="T110" fmla="*/ 256 w 256"/>
                    <a:gd name="T111" fmla="*/ 64 h 271"/>
                    <a:gd name="T112" fmla="*/ 240 w 256"/>
                    <a:gd name="T113" fmla="*/ 64 h 271"/>
                    <a:gd name="T114" fmla="*/ 240 w 256"/>
                    <a:gd name="T115" fmla="*/ 48 h 271"/>
                    <a:gd name="T116" fmla="*/ 240 w 256"/>
                    <a:gd name="T117" fmla="*/ 64 h 271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w 256"/>
                    <a:gd name="T178" fmla="*/ 0 h 271"/>
                    <a:gd name="T179" fmla="*/ 256 w 256"/>
                    <a:gd name="T180" fmla="*/ 271 h 271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T177" t="T178" r="T179" b="T180"/>
                  <a:pathLst>
                    <a:path w="256" h="271">
                      <a:moveTo>
                        <a:pt x="240" y="64"/>
                      </a:moveTo>
                      <a:lnTo>
                        <a:pt x="240" y="48"/>
                      </a:lnTo>
                      <a:lnTo>
                        <a:pt x="224" y="48"/>
                      </a:lnTo>
                      <a:lnTo>
                        <a:pt x="224" y="32"/>
                      </a:lnTo>
                      <a:lnTo>
                        <a:pt x="208" y="32"/>
                      </a:lnTo>
                      <a:lnTo>
                        <a:pt x="208" y="16"/>
                      </a:lnTo>
                      <a:lnTo>
                        <a:pt x="192" y="16"/>
                      </a:lnTo>
                      <a:lnTo>
                        <a:pt x="176" y="0"/>
                      </a:lnTo>
                      <a:lnTo>
                        <a:pt x="160" y="0"/>
                      </a:lnTo>
                      <a:lnTo>
                        <a:pt x="144" y="0"/>
                      </a:lnTo>
                      <a:lnTo>
                        <a:pt x="128" y="0"/>
                      </a:lnTo>
                      <a:lnTo>
                        <a:pt x="112" y="0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80" y="32"/>
                      </a:lnTo>
                      <a:lnTo>
                        <a:pt x="64" y="32"/>
                      </a:lnTo>
                      <a:lnTo>
                        <a:pt x="64" y="48"/>
                      </a:lnTo>
                      <a:lnTo>
                        <a:pt x="48" y="48"/>
                      </a:lnTo>
                      <a:lnTo>
                        <a:pt x="48" y="64"/>
                      </a:lnTo>
                      <a:lnTo>
                        <a:pt x="48" y="80"/>
                      </a:lnTo>
                      <a:lnTo>
                        <a:pt x="48" y="96"/>
                      </a:lnTo>
                      <a:lnTo>
                        <a:pt x="32" y="112"/>
                      </a:lnTo>
                      <a:lnTo>
                        <a:pt x="32" y="128"/>
                      </a:lnTo>
                      <a:lnTo>
                        <a:pt x="16" y="128"/>
                      </a:lnTo>
                      <a:lnTo>
                        <a:pt x="16" y="144"/>
                      </a:lnTo>
                      <a:lnTo>
                        <a:pt x="0" y="159"/>
                      </a:lnTo>
                      <a:lnTo>
                        <a:pt x="0" y="175"/>
                      </a:lnTo>
                      <a:lnTo>
                        <a:pt x="0" y="191"/>
                      </a:lnTo>
                      <a:lnTo>
                        <a:pt x="0" y="207"/>
                      </a:lnTo>
                      <a:lnTo>
                        <a:pt x="0" y="223"/>
                      </a:lnTo>
                      <a:lnTo>
                        <a:pt x="0" y="239"/>
                      </a:lnTo>
                      <a:lnTo>
                        <a:pt x="16" y="239"/>
                      </a:lnTo>
                      <a:lnTo>
                        <a:pt x="16" y="255"/>
                      </a:lnTo>
                      <a:lnTo>
                        <a:pt x="32" y="271"/>
                      </a:lnTo>
                      <a:lnTo>
                        <a:pt x="48" y="271"/>
                      </a:lnTo>
                      <a:lnTo>
                        <a:pt x="64" y="271"/>
                      </a:lnTo>
                      <a:lnTo>
                        <a:pt x="80" y="271"/>
                      </a:lnTo>
                      <a:lnTo>
                        <a:pt x="96" y="271"/>
                      </a:lnTo>
                      <a:lnTo>
                        <a:pt x="112" y="271"/>
                      </a:lnTo>
                      <a:lnTo>
                        <a:pt x="128" y="255"/>
                      </a:lnTo>
                      <a:lnTo>
                        <a:pt x="144" y="255"/>
                      </a:lnTo>
                      <a:lnTo>
                        <a:pt x="160" y="239"/>
                      </a:lnTo>
                      <a:lnTo>
                        <a:pt x="160" y="223"/>
                      </a:lnTo>
                      <a:lnTo>
                        <a:pt x="176" y="207"/>
                      </a:lnTo>
                      <a:lnTo>
                        <a:pt x="192" y="191"/>
                      </a:lnTo>
                      <a:lnTo>
                        <a:pt x="208" y="175"/>
                      </a:lnTo>
                      <a:lnTo>
                        <a:pt x="224" y="175"/>
                      </a:lnTo>
                      <a:lnTo>
                        <a:pt x="224" y="159"/>
                      </a:lnTo>
                      <a:lnTo>
                        <a:pt x="240" y="159"/>
                      </a:lnTo>
                      <a:lnTo>
                        <a:pt x="240" y="144"/>
                      </a:lnTo>
                      <a:lnTo>
                        <a:pt x="256" y="144"/>
                      </a:lnTo>
                      <a:lnTo>
                        <a:pt x="256" y="128"/>
                      </a:lnTo>
                      <a:lnTo>
                        <a:pt x="256" y="112"/>
                      </a:lnTo>
                      <a:lnTo>
                        <a:pt x="256" y="96"/>
                      </a:lnTo>
                      <a:lnTo>
                        <a:pt x="256" y="80"/>
                      </a:lnTo>
                      <a:lnTo>
                        <a:pt x="256" y="64"/>
                      </a:lnTo>
                      <a:lnTo>
                        <a:pt x="240" y="64"/>
                      </a:lnTo>
                      <a:lnTo>
                        <a:pt x="240" y="48"/>
                      </a:lnTo>
                      <a:lnTo>
                        <a:pt x="240" y="64"/>
                      </a:lnTo>
                      <a:close/>
                    </a:path>
                  </a:pathLst>
                </a:custGeom>
                <a:solidFill>
                  <a:srgbClr val="0C3F6A">
                    <a:alpha val="5882"/>
                  </a:srgbClr>
                </a:solidFill>
                <a:ln w="12700">
                  <a:solidFill>
                    <a:srgbClr val="0C3F6A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8" name="Freeform 101"/>
                <p:cNvSpPr>
                  <a:spLocks noChangeAspect="1"/>
                </p:cNvSpPr>
                <p:nvPr/>
              </p:nvSpPr>
              <p:spPr bwMode="auto">
                <a:xfrm>
                  <a:off x="1648" y="2560"/>
                  <a:ext cx="256" cy="271"/>
                </a:xfrm>
                <a:custGeom>
                  <a:avLst/>
                  <a:gdLst>
                    <a:gd name="T0" fmla="*/ 240 w 256"/>
                    <a:gd name="T1" fmla="*/ 48 h 271"/>
                    <a:gd name="T2" fmla="*/ 224 w 256"/>
                    <a:gd name="T3" fmla="*/ 32 h 271"/>
                    <a:gd name="T4" fmla="*/ 208 w 256"/>
                    <a:gd name="T5" fmla="*/ 16 h 271"/>
                    <a:gd name="T6" fmla="*/ 192 w 256"/>
                    <a:gd name="T7" fmla="*/ 16 h 271"/>
                    <a:gd name="T8" fmla="*/ 176 w 256"/>
                    <a:gd name="T9" fmla="*/ 0 h 271"/>
                    <a:gd name="T10" fmla="*/ 160 w 256"/>
                    <a:gd name="T11" fmla="*/ 0 h 271"/>
                    <a:gd name="T12" fmla="*/ 144 w 256"/>
                    <a:gd name="T13" fmla="*/ 0 h 271"/>
                    <a:gd name="T14" fmla="*/ 128 w 256"/>
                    <a:gd name="T15" fmla="*/ 0 h 271"/>
                    <a:gd name="T16" fmla="*/ 112 w 256"/>
                    <a:gd name="T17" fmla="*/ 0 h 271"/>
                    <a:gd name="T18" fmla="*/ 96 w 256"/>
                    <a:gd name="T19" fmla="*/ 16 h 271"/>
                    <a:gd name="T20" fmla="*/ 80 w 256"/>
                    <a:gd name="T21" fmla="*/ 16 h 271"/>
                    <a:gd name="T22" fmla="*/ 64 w 256"/>
                    <a:gd name="T23" fmla="*/ 32 h 271"/>
                    <a:gd name="T24" fmla="*/ 48 w 256"/>
                    <a:gd name="T25" fmla="*/ 48 h 271"/>
                    <a:gd name="T26" fmla="*/ 48 w 256"/>
                    <a:gd name="T27" fmla="*/ 64 h 271"/>
                    <a:gd name="T28" fmla="*/ 48 w 256"/>
                    <a:gd name="T29" fmla="*/ 80 h 271"/>
                    <a:gd name="T30" fmla="*/ 48 w 256"/>
                    <a:gd name="T31" fmla="*/ 96 h 271"/>
                    <a:gd name="T32" fmla="*/ 32 w 256"/>
                    <a:gd name="T33" fmla="*/ 112 h 271"/>
                    <a:gd name="T34" fmla="*/ 16 w 256"/>
                    <a:gd name="T35" fmla="*/ 144 h 271"/>
                    <a:gd name="T36" fmla="*/ 0 w 256"/>
                    <a:gd name="T37" fmla="*/ 159 h 271"/>
                    <a:gd name="T38" fmla="*/ 0 w 256"/>
                    <a:gd name="T39" fmla="*/ 175 h 271"/>
                    <a:gd name="T40" fmla="*/ 0 w 256"/>
                    <a:gd name="T41" fmla="*/ 207 h 271"/>
                    <a:gd name="T42" fmla="*/ 0 w 256"/>
                    <a:gd name="T43" fmla="*/ 223 h 271"/>
                    <a:gd name="T44" fmla="*/ 0 w 256"/>
                    <a:gd name="T45" fmla="*/ 239 h 271"/>
                    <a:gd name="T46" fmla="*/ 16 w 256"/>
                    <a:gd name="T47" fmla="*/ 255 h 271"/>
                    <a:gd name="T48" fmla="*/ 32 w 256"/>
                    <a:gd name="T49" fmla="*/ 271 h 271"/>
                    <a:gd name="T50" fmla="*/ 48 w 256"/>
                    <a:gd name="T51" fmla="*/ 271 h 271"/>
                    <a:gd name="T52" fmla="*/ 64 w 256"/>
                    <a:gd name="T53" fmla="*/ 271 h 271"/>
                    <a:gd name="T54" fmla="*/ 96 w 256"/>
                    <a:gd name="T55" fmla="*/ 271 h 271"/>
                    <a:gd name="T56" fmla="*/ 96 w 256"/>
                    <a:gd name="T57" fmla="*/ 271 h 271"/>
                    <a:gd name="T58" fmla="*/ 128 w 256"/>
                    <a:gd name="T59" fmla="*/ 255 h 271"/>
                    <a:gd name="T60" fmla="*/ 144 w 256"/>
                    <a:gd name="T61" fmla="*/ 255 h 271"/>
                    <a:gd name="T62" fmla="*/ 144 w 256"/>
                    <a:gd name="T63" fmla="*/ 255 h 271"/>
                    <a:gd name="T64" fmla="*/ 160 w 256"/>
                    <a:gd name="T65" fmla="*/ 239 h 271"/>
                    <a:gd name="T66" fmla="*/ 160 w 256"/>
                    <a:gd name="T67" fmla="*/ 223 h 271"/>
                    <a:gd name="T68" fmla="*/ 176 w 256"/>
                    <a:gd name="T69" fmla="*/ 207 h 271"/>
                    <a:gd name="T70" fmla="*/ 192 w 256"/>
                    <a:gd name="T71" fmla="*/ 191 h 271"/>
                    <a:gd name="T72" fmla="*/ 208 w 256"/>
                    <a:gd name="T73" fmla="*/ 175 h 271"/>
                    <a:gd name="T74" fmla="*/ 208 w 256"/>
                    <a:gd name="T75" fmla="*/ 175 h 271"/>
                    <a:gd name="T76" fmla="*/ 240 w 256"/>
                    <a:gd name="T77" fmla="*/ 159 h 271"/>
                    <a:gd name="T78" fmla="*/ 240 w 256"/>
                    <a:gd name="T79" fmla="*/ 144 h 271"/>
                    <a:gd name="T80" fmla="*/ 256 w 256"/>
                    <a:gd name="T81" fmla="*/ 144 h 271"/>
                    <a:gd name="T82" fmla="*/ 256 w 256"/>
                    <a:gd name="T83" fmla="*/ 128 h 271"/>
                    <a:gd name="T84" fmla="*/ 256 w 256"/>
                    <a:gd name="T85" fmla="*/ 112 h 271"/>
                    <a:gd name="T86" fmla="*/ 256 w 256"/>
                    <a:gd name="T87" fmla="*/ 96 h 271"/>
                    <a:gd name="T88" fmla="*/ 256 w 256"/>
                    <a:gd name="T89" fmla="*/ 80 h 271"/>
                    <a:gd name="T90" fmla="*/ 256 w 256"/>
                    <a:gd name="T91" fmla="*/ 64 h 271"/>
                    <a:gd name="T92" fmla="*/ 256 w 256"/>
                    <a:gd name="T93" fmla="*/ 64 h 271"/>
                    <a:gd name="T94" fmla="*/ 240 w 256"/>
                    <a:gd name="T95" fmla="*/ 48 h 27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256"/>
                    <a:gd name="T145" fmla="*/ 0 h 271"/>
                    <a:gd name="T146" fmla="*/ 256 w 256"/>
                    <a:gd name="T147" fmla="*/ 271 h 27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256" h="271">
                      <a:moveTo>
                        <a:pt x="240" y="64"/>
                      </a:moveTo>
                      <a:lnTo>
                        <a:pt x="240" y="64"/>
                      </a:lnTo>
                      <a:lnTo>
                        <a:pt x="240" y="48"/>
                      </a:lnTo>
                      <a:lnTo>
                        <a:pt x="224" y="48"/>
                      </a:lnTo>
                      <a:lnTo>
                        <a:pt x="224" y="32"/>
                      </a:lnTo>
                      <a:lnTo>
                        <a:pt x="208" y="32"/>
                      </a:lnTo>
                      <a:lnTo>
                        <a:pt x="208" y="16"/>
                      </a:lnTo>
                      <a:lnTo>
                        <a:pt x="192" y="16"/>
                      </a:lnTo>
                      <a:lnTo>
                        <a:pt x="176" y="0"/>
                      </a:lnTo>
                      <a:lnTo>
                        <a:pt x="160" y="0"/>
                      </a:lnTo>
                      <a:lnTo>
                        <a:pt x="144" y="0"/>
                      </a:lnTo>
                      <a:lnTo>
                        <a:pt x="128" y="0"/>
                      </a:lnTo>
                      <a:lnTo>
                        <a:pt x="112" y="0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80" y="32"/>
                      </a:lnTo>
                      <a:lnTo>
                        <a:pt x="64" y="32"/>
                      </a:lnTo>
                      <a:lnTo>
                        <a:pt x="64" y="48"/>
                      </a:lnTo>
                      <a:lnTo>
                        <a:pt x="48" y="48"/>
                      </a:lnTo>
                      <a:lnTo>
                        <a:pt x="48" y="64"/>
                      </a:lnTo>
                      <a:lnTo>
                        <a:pt x="48" y="80"/>
                      </a:lnTo>
                      <a:lnTo>
                        <a:pt x="48" y="96"/>
                      </a:lnTo>
                      <a:lnTo>
                        <a:pt x="32" y="112"/>
                      </a:lnTo>
                      <a:lnTo>
                        <a:pt x="32" y="128"/>
                      </a:lnTo>
                      <a:lnTo>
                        <a:pt x="16" y="128"/>
                      </a:lnTo>
                      <a:lnTo>
                        <a:pt x="16" y="144"/>
                      </a:lnTo>
                      <a:lnTo>
                        <a:pt x="0" y="159"/>
                      </a:lnTo>
                      <a:lnTo>
                        <a:pt x="0" y="175"/>
                      </a:lnTo>
                      <a:lnTo>
                        <a:pt x="0" y="191"/>
                      </a:lnTo>
                      <a:lnTo>
                        <a:pt x="0" y="207"/>
                      </a:lnTo>
                      <a:lnTo>
                        <a:pt x="0" y="223"/>
                      </a:lnTo>
                      <a:lnTo>
                        <a:pt x="0" y="239"/>
                      </a:lnTo>
                      <a:lnTo>
                        <a:pt x="16" y="239"/>
                      </a:lnTo>
                      <a:lnTo>
                        <a:pt x="16" y="255"/>
                      </a:lnTo>
                      <a:lnTo>
                        <a:pt x="32" y="271"/>
                      </a:lnTo>
                      <a:lnTo>
                        <a:pt x="48" y="271"/>
                      </a:lnTo>
                      <a:lnTo>
                        <a:pt x="64" y="271"/>
                      </a:lnTo>
                      <a:lnTo>
                        <a:pt x="80" y="271"/>
                      </a:lnTo>
                      <a:lnTo>
                        <a:pt x="96" y="271"/>
                      </a:lnTo>
                      <a:lnTo>
                        <a:pt x="112" y="271"/>
                      </a:lnTo>
                      <a:lnTo>
                        <a:pt x="128" y="255"/>
                      </a:lnTo>
                      <a:lnTo>
                        <a:pt x="144" y="255"/>
                      </a:lnTo>
                      <a:lnTo>
                        <a:pt x="160" y="239"/>
                      </a:lnTo>
                      <a:lnTo>
                        <a:pt x="160" y="223"/>
                      </a:lnTo>
                      <a:lnTo>
                        <a:pt x="176" y="207"/>
                      </a:lnTo>
                      <a:lnTo>
                        <a:pt x="192" y="191"/>
                      </a:lnTo>
                      <a:lnTo>
                        <a:pt x="208" y="175"/>
                      </a:lnTo>
                      <a:lnTo>
                        <a:pt x="224" y="175"/>
                      </a:lnTo>
                      <a:lnTo>
                        <a:pt x="224" y="159"/>
                      </a:lnTo>
                      <a:lnTo>
                        <a:pt x="240" y="159"/>
                      </a:lnTo>
                      <a:lnTo>
                        <a:pt x="240" y="144"/>
                      </a:lnTo>
                      <a:lnTo>
                        <a:pt x="256" y="144"/>
                      </a:lnTo>
                      <a:lnTo>
                        <a:pt x="256" y="128"/>
                      </a:lnTo>
                      <a:lnTo>
                        <a:pt x="256" y="112"/>
                      </a:lnTo>
                      <a:lnTo>
                        <a:pt x="256" y="96"/>
                      </a:lnTo>
                      <a:lnTo>
                        <a:pt x="256" y="80"/>
                      </a:lnTo>
                      <a:lnTo>
                        <a:pt x="256" y="64"/>
                      </a:lnTo>
                      <a:lnTo>
                        <a:pt x="240" y="64"/>
                      </a:lnTo>
                      <a:lnTo>
                        <a:pt x="240" y="48"/>
                      </a:lnTo>
                    </a:path>
                  </a:pathLst>
                </a:custGeom>
                <a:noFill/>
                <a:ln w="12700">
                  <a:solidFill>
                    <a:srgbClr val="0C3F6A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9" name="Freeform 102"/>
                <p:cNvSpPr>
                  <a:spLocks noChangeAspect="1"/>
                </p:cNvSpPr>
                <p:nvPr/>
              </p:nvSpPr>
              <p:spPr bwMode="auto">
                <a:xfrm>
                  <a:off x="1664" y="2576"/>
                  <a:ext cx="224" cy="239"/>
                </a:xfrm>
                <a:custGeom>
                  <a:avLst/>
                  <a:gdLst>
                    <a:gd name="T0" fmla="*/ 208 w 224"/>
                    <a:gd name="T1" fmla="*/ 48 h 239"/>
                    <a:gd name="T2" fmla="*/ 192 w 224"/>
                    <a:gd name="T3" fmla="*/ 32 h 239"/>
                    <a:gd name="T4" fmla="*/ 176 w 224"/>
                    <a:gd name="T5" fmla="*/ 32 h 239"/>
                    <a:gd name="T6" fmla="*/ 176 w 224"/>
                    <a:gd name="T7" fmla="*/ 16 h 239"/>
                    <a:gd name="T8" fmla="*/ 160 w 224"/>
                    <a:gd name="T9" fmla="*/ 16 h 239"/>
                    <a:gd name="T10" fmla="*/ 144 w 224"/>
                    <a:gd name="T11" fmla="*/ 0 h 239"/>
                    <a:gd name="T12" fmla="*/ 128 w 224"/>
                    <a:gd name="T13" fmla="*/ 0 h 239"/>
                    <a:gd name="T14" fmla="*/ 112 w 224"/>
                    <a:gd name="T15" fmla="*/ 0 h 239"/>
                    <a:gd name="T16" fmla="*/ 96 w 224"/>
                    <a:gd name="T17" fmla="*/ 0 h 239"/>
                    <a:gd name="T18" fmla="*/ 96 w 224"/>
                    <a:gd name="T19" fmla="*/ 16 h 239"/>
                    <a:gd name="T20" fmla="*/ 80 w 224"/>
                    <a:gd name="T21" fmla="*/ 16 h 239"/>
                    <a:gd name="T22" fmla="*/ 64 w 224"/>
                    <a:gd name="T23" fmla="*/ 32 h 239"/>
                    <a:gd name="T24" fmla="*/ 48 w 224"/>
                    <a:gd name="T25" fmla="*/ 32 h 239"/>
                    <a:gd name="T26" fmla="*/ 48 w 224"/>
                    <a:gd name="T27" fmla="*/ 48 h 239"/>
                    <a:gd name="T28" fmla="*/ 48 w 224"/>
                    <a:gd name="T29" fmla="*/ 64 h 239"/>
                    <a:gd name="T30" fmla="*/ 48 w 224"/>
                    <a:gd name="T31" fmla="*/ 80 h 239"/>
                    <a:gd name="T32" fmla="*/ 32 w 224"/>
                    <a:gd name="T33" fmla="*/ 96 h 239"/>
                    <a:gd name="T34" fmla="*/ 32 w 224"/>
                    <a:gd name="T35" fmla="*/ 112 h 239"/>
                    <a:gd name="T36" fmla="*/ 16 w 224"/>
                    <a:gd name="T37" fmla="*/ 112 h 239"/>
                    <a:gd name="T38" fmla="*/ 16 w 224"/>
                    <a:gd name="T39" fmla="*/ 128 h 239"/>
                    <a:gd name="T40" fmla="*/ 0 w 224"/>
                    <a:gd name="T41" fmla="*/ 143 h 239"/>
                    <a:gd name="T42" fmla="*/ 0 w 224"/>
                    <a:gd name="T43" fmla="*/ 159 h 239"/>
                    <a:gd name="T44" fmla="*/ 0 w 224"/>
                    <a:gd name="T45" fmla="*/ 175 h 239"/>
                    <a:gd name="T46" fmla="*/ 0 w 224"/>
                    <a:gd name="T47" fmla="*/ 191 h 239"/>
                    <a:gd name="T48" fmla="*/ 0 w 224"/>
                    <a:gd name="T49" fmla="*/ 207 h 239"/>
                    <a:gd name="T50" fmla="*/ 16 w 224"/>
                    <a:gd name="T51" fmla="*/ 207 h 239"/>
                    <a:gd name="T52" fmla="*/ 16 w 224"/>
                    <a:gd name="T53" fmla="*/ 223 h 239"/>
                    <a:gd name="T54" fmla="*/ 32 w 224"/>
                    <a:gd name="T55" fmla="*/ 223 h 239"/>
                    <a:gd name="T56" fmla="*/ 32 w 224"/>
                    <a:gd name="T57" fmla="*/ 239 h 239"/>
                    <a:gd name="T58" fmla="*/ 48 w 224"/>
                    <a:gd name="T59" fmla="*/ 239 h 239"/>
                    <a:gd name="T60" fmla="*/ 64 w 224"/>
                    <a:gd name="T61" fmla="*/ 239 h 239"/>
                    <a:gd name="T62" fmla="*/ 80 w 224"/>
                    <a:gd name="T63" fmla="*/ 239 h 239"/>
                    <a:gd name="T64" fmla="*/ 96 w 224"/>
                    <a:gd name="T65" fmla="*/ 239 h 239"/>
                    <a:gd name="T66" fmla="*/ 96 w 224"/>
                    <a:gd name="T67" fmla="*/ 223 h 239"/>
                    <a:gd name="T68" fmla="*/ 112 w 224"/>
                    <a:gd name="T69" fmla="*/ 223 h 239"/>
                    <a:gd name="T70" fmla="*/ 128 w 224"/>
                    <a:gd name="T71" fmla="*/ 223 h 239"/>
                    <a:gd name="T72" fmla="*/ 128 w 224"/>
                    <a:gd name="T73" fmla="*/ 207 h 239"/>
                    <a:gd name="T74" fmla="*/ 144 w 224"/>
                    <a:gd name="T75" fmla="*/ 207 h 239"/>
                    <a:gd name="T76" fmla="*/ 144 w 224"/>
                    <a:gd name="T77" fmla="*/ 191 h 239"/>
                    <a:gd name="T78" fmla="*/ 160 w 224"/>
                    <a:gd name="T79" fmla="*/ 175 h 239"/>
                    <a:gd name="T80" fmla="*/ 160 w 224"/>
                    <a:gd name="T81" fmla="*/ 159 h 239"/>
                    <a:gd name="T82" fmla="*/ 176 w 224"/>
                    <a:gd name="T83" fmla="*/ 159 h 239"/>
                    <a:gd name="T84" fmla="*/ 192 w 224"/>
                    <a:gd name="T85" fmla="*/ 143 h 239"/>
                    <a:gd name="T86" fmla="*/ 208 w 224"/>
                    <a:gd name="T87" fmla="*/ 143 h 239"/>
                    <a:gd name="T88" fmla="*/ 208 w 224"/>
                    <a:gd name="T89" fmla="*/ 128 h 239"/>
                    <a:gd name="T90" fmla="*/ 224 w 224"/>
                    <a:gd name="T91" fmla="*/ 128 h 239"/>
                    <a:gd name="T92" fmla="*/ 224 w 224"/>
                    <a:gd name="T93" fmla="*/ 112 h 239"/>
                    <a:gd name="T94" fmla="*/ 224 w 224"/>
                    <a:gd name="T95" fmla="*/ 96 h 239"/>
                    <a:gd name="T96" fmla="*/ 224 w 224"/>
                    <a:gd name="T97" fmla="*/ 80 h 239"/>
                    <a:gd name="T98" fmla="*/ 224 w 224"/>
                    <a:gd name="T99" fmla="*/ 64 h 239"/>
                    <a:gd name="T100" fmla="*/ 208 w 224"/>
                    <a:gd name="T101" fmla="*/ 64 h 239"/>
                    <a:gd name="T102" fmla="*/ 208 w 224"/>
                    <a:gd name="T103" fmla="*/ 48 h 239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224"/>
                    <a:gd name="T157" fmla="*/ 0 h 239"/>
                    <a:gd name="T158" fmla="*/ 224 w 224"/>
                    <a:gd name="T159" fmla="*/ 239 h 239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224" h="239">
                      <a:moveTo>
                        <a:pt x="208" y="48"/>
                      </a:moveTo>
                      <a:lnTo>
                        <a:pt x="192" y="32"/>
                      </a:lnTo>
                      <a:lnTo>
                        <a:pt x="176" y="32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0"/>
                      </a:lnTo>
                      <a:lnTo>
                        <a:pt x="128" y="0"/>
                      </a:lnTo>
                      <a:lnTo>
                        <a:pt x="112" y="0"/>
                      </a:lnTo>
                      <a:lnTo>
                        <a:pt x="96" y="0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64" y="32"/>
                      </a:lnTo>
                      <a:lnTo>
                        <a:pt x="48" y="32"/>
                      </a:lnTo>
                      <a:lnTo>
                        <a:pt x="48" y="48"/>
                      </a:lnTo>
                      <a:lnTo>
                        <a:pt x="48" y="64"/>
                      </a:lnTo>
                      <a:lnTo>
                        <a:pt x="48" y="80"/>
                      </a:lnTo>
                      <a:lnTo>
                        <a:pt x="32" y="96"/>
                      </a:lnTo>
                      <a:lnTo>
                        <a:pt x="32" y="112"/>
                      </a:lnTo>
                      <a:lnTo>
                        <a:pt x="16" y="112"/>
                      </a:lnTo>
                      <a:lnTo>
                        <a:pt x="16" y="128"/>
                      </a:lnTo>
                      <a:lnTo>
                        <a:pt x="0" y="143"/>
                      </a:lnTo>
                      <a:lnTo>
                        <a:pt x="0" y="159"/>
                      </a:lnTo>
                      <a:lnTo>
                        <a:pt x="0" y="175"/>
                      </a:lnTo>
                      <a:lnTo>
                        <a:pt x="0" y="191"/>
                      </a:lnTo>
                      <a:lnTo>
                        <a:pt x="0" y="207"/>
                      </a:lnTo>
                      <a:lnTo>
                        <a:pt x="16" y="207"/>
                      </a:lnTo>
                      <a:lnTo>
                        <a:pt x="16" y="223"/>
                      </a:lnTo>
                      <a:lnTo>
                        <a:pt x="32" y="223"/>
                      </a:lnTo>
                      <a:lnTo>
                        <a:pt x="32" y="239"/>
                      </a:lnTo>
                      <a:lnTo>
                        <a:pt x="48" y="239"/>
                      </a:lnTo>
                      <a:lnTo>
                        <a:pt x="64" y="239"/>
                      </a:lnTo>
                      <a:lnTo>
                        <a:pt x="80" y="239"/>
                      </a:lnTo>
                      <a:lnTo>
                        <a:pt x="96" y="239"/>
                      </a:lnTo>
                      <a:lnTo>
                        <a:pt x="96" y="223"/>
                      </a:lnTo>
                      <a:lnTo>
                        <a:pt x="112" y="223"/>
                      </a:lnTo>
                      <a:lnTo>
                        <a:pt x="128" y="223"/>
                      </a:lnTo>
                      <a:lnTo>
                        <a:pt x="128" y="207"/>
                      </a:lnTo>
                      <a:lnTo>
                        <a:pt x="144" y="207"/>
                      </a:lnTo>
                      <a:lnTo>
                        <a:pt x="144" y="191"/>
                      </a:lnTo>
                      <a:lnTo>
                        <a:pt x="160" y="175"/>
                      </a:lnTo>
                      <a:lnTo>
                        <a:pt x="160" y="159"/>
                      </a:lnTo>
                      <a:lnTo>
                        <a:pt x="176" y="159"/>
                      </a:lnTo>
                      <a:lnTo>
                        <a:pt x="192" y="143"/>
                      </a:lnTo>
                      <a:lnTo>
                        <a:pt x="208" y="143"/>
                      </a:lnTo>
                      <a:lnTo>
                        <a:pt x="208" y="128"/>
                      </a:lnTo>
                      <a:lnTo>
                        <a:pt x="224" y="128"/>
                      </a:lnTo>
                      <a:lnTo>
                        <a:pt x="224" y="112"/>
                      </a:lnTo>
                      <a:lnTo>
                        <a:pt x="224" y="96"/>
                      </a:lnTo>
                      <a:lnTo>
                        <a:pt x="224" y="80"/>
                      </a:lnTo>
                      <a:lnTo>
                        <a:pt x="224" y="64"/>
                      </a:lnTo>
                      <a:lnTo>
                        <a:pt x="208" y="64"/>
                      </a:lnTo>
                      <a:lnTo>
                        <a:pt x="208" y="48"/>
                      </a:lnTo>
                      <a:close/>
                    </a:path>
                  </a:pathLst>
                </a:custGeom>
                <a:solidFill>
                  <a:srgbClr val="093C69">
                    <a:alpha val="5882"/>
                  </a:srgbClr>
                </a:solidFill>
                <a:ln w="12700">
                  <a:solidFill>
                    <a:srgbClr val="093C6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0" name="Freeform 103"/>
                <p:cNvSpPr>
                  <a:spLocks noChangeAspect="1"/>
                </p:cNvSpPr>
                <p:nvPr/>
              </p:nvSpPr>
              <p:spPr bwMode="auto">
                <a:xfrm>
                  <a:off x="1664" y="2576"/>
                  <a:ext cx="224" cy="239"/>
                </a:xfrm>
                <a:custGeom>
                  <a:avLst/>
                  <a:gdLst>
                    <a:gd name="T0" fmla="*/ 208 w 224"/>
                    <a:gd name="T1" fmla="*/ 48 h 239"/>
                    <a:gd name="T2" fmla="*/ 192 w 224"/>
                    <a:gd name="T3" fmla="*/ 32 h 239"/>
                    <a:gd name="T4" fmla="*/ 176 w 224"/>
                    <a:gd name="T5" fmla="*/ 16 h 239"/>
                    <a:gd name="T6" fmla="*/ 160 w 224"/>
                    <a:gd name="T7" fmla="*/ 16 h 239"/>
                    <a:gd name="T8" fmla="*/ 144 w 224"/>
                    <a:gd name="T9" fmla="*/ 0 h 239"/>
                    <a:gd name="T10" fmla="*/ 128 w 224"/>
                    <a:gd name="T11" fmla="*/ 0 h 239"/>
                    <a:gd name="T12" fmla="*/ 128 w 224"/>
                    <a:gd name="T13" fmla="*/ 0 h 239"/>
                    <a:gd name="T14" fmla="*/ 112 w 224"/>
                    <a:gd name="T15" fmla="*/ 0 h 239"/>
                    <a:gd name="T16" fmla="*/ 96 w 224"/>
                    <a:gd name="T17" fmla="*/ 16 h 239"/>
                    <a:gd name="T18" fmla="*/ 80 w 224"/>
                    <a:gd name="T19" fmla="*/ 16 h 239"/>
                    <a:gd name="T20" fmla="*/ 64 w 224"/>
                    <a:gd name="T21" fmla="*/ 32 h 239"/>
                    <a:gd name="T22" fmla="*/ 64 w 224"/>
                    <a:gd name="T23" fmla="*/ 32 h 239"/>
                    <a:gd name="T24" fmla="*/ 48 w 224"/>
                    <a:gd name="T25" fmla="*/ 48 h 239"/>
                    <a:gd name="T26" fmla="*/ 48 w 224"/>
                    <a:gd name="T27" fmla="*/ 64 h 239"/>
                    <a:gd name="T28" fmla="*/ 48 w 224"/>
                    <a:gd name="T29" fmla="*/ 80 h 239"/>
                    <a:gd name="T30" fmla="*/ 32 w 224"/>
                    <a:gd name="T31" fmla="*/ 96 h 239"/>
                    <a:gd name="T32" fmla="*/ 32 w 224"/>
                    <a:gd name="T33" fmla="*/ 96 h 239"/>
                    <a:gd name="T34" fmla="*/ 16 w 224"/>
                    <a:gd name="T35" fmla="*/ 128 h 239"/>
                    <a:gd name="T36" fmla="*/ 0 w 224"/>
                    <a:gd name="T37" fmla="*/ 143 h 239"/>
                    <a:gd name="T38" fmla="*/ 0 w 224"/>
                    <a:gd name="T39" fmla="*/ 159 h 239"/>
                    <a:gd name="T40" fmla="*/ 0 w 224"/>
                    <a:gd name="T41" fmla="*/ 175 h 239"/>
                    <a:gd name="T42" fmla="*/ 0 w 224"/>
                    <a:gd name="T43" fmla="*/ 191 h 239"/>
                    <a:gd name="T44" fmla="*/ 16 w 224"/>
                    <a:gd name="T45" fmla="*/ 207 h 239"/>
                    <a:gd name="T46" fmla="*/ 16 w 224"/>
                    <a:gd name="T47" fmla="*/ 223 h 239"/>
                    <a:gd name="T48" fmla="*/ 32 w 224"/>
                    <a:gd name="T49" fmla="*/ 239 h 239"/>
                    <a:gd name="T50" fmla="*/ 48 w 224"/>
                    <a:gd name="T51" fmla="*/ 239 h 239"/>
                    <a:gd name="T52" fmla="*/ 64 w 224"/>
                    <a:gd name="T53" fmla="*/ 239 h 239"/>
                    <a:gd name="T54" fmla="*/ 80 w 224"/>
                    <a:gd name="T55" fmla="*/ 239 h 239"/>
                    <a:gd name="T56" fmla="*/ 96 w 224"/>
                    <a:gd name="T57" fmla="*/ 239 h 239"/>
                    <a:gd name="T58" fmla="*/ 112 w 224"/>
                    <a:gd name="T59" fmla="*/ 223 h 239"/>
                    <a:gd name="T60" fmla="*/ 112 w 224"/>
                    <a:gd name="T61" fmla="*/ 223 h 239"/>
                    <a:gd name="T62" fmla="*/ 128 w 224"/>
                    <a:gd name="T63" fmla="*/ 223 h 239"/>
                    <a:gd name="T64" fmla="*/ 144 w 224"/>
                    <a:gd name="T65" fmla="*/ 207 h 239"/>
                    <a:gd name="T66" fmla="*/ 144 w 224"/>
                    <a:gd name="T67" fmla="*/ 191 h 239"/>
                    <a:gd name="T68" fmla="*/ 160 w 224"/>
                    <a:gd name="T69" fmla="*/ 175 h 239"/>
                    <a:gd name="T70" fmla="*/ 160 w 224"/>
                    <a:gd name="T71" fmla="*/ 159 h 239"/>
                    <a:gd name="T72" fmla="*/ 176 w 224"/>
                    <a:gd name="T73" fmla="*/ 159 h 239"/>
                    <a:gd name="T74" fmla="*/ 192 w 224"/>
                    <a:gd name="T75" fmla="*/ 143 h 239"/>
                    <a:gd name="T76" fmla="*/ 208 w 224"/>
                    <a:gd name="T77" fmla="*/ 143 h 239"/>
                    <a:gd name="T78" fmla="*/ 208 w 224"/>
                    <a:gd name="T79" fmla="*/ 128 h 239"/>
                    <a:gd name="T80" fmla="*/ 224 w 224"/>
                    <a:gd name="T81" fmla="*/ 128 h 239"/>
                    <a:gd name="T82" fmla="*/ 224 w 224"/>
                    <a:gd name="T83" fmla="*/ 112 h 239"/>
                    <a:gd name="T84" fmla="*/ 224 w 224"/>
                    <a:gd name="T85" fmla="*/ 96 h 239"/>
                    <a:gd name="T86" fmla="*/ 224 w 224"/>
                    <a:gd name="T87" fmla="*/ 80 h 239"/>
                    <a:gd name="T88" fmla="*/ 224 w 224"/>
                    <a:gd name="T89" fmla="*/ 80 h 239"/>
                    <a:gd name="T90" fmla="*/ 224 w 224"/>
                    <a:gd name="T91" fmla="*/ 64 h 239"/>
                    <a:gd name="T92" fmla="*/ 208 w 224"/>
                    <a:gd name="T93" fmla="*/ 64 h 239"/>
                    <a:gd name="T94" fmla="*/ 208 w 224"/>
                    <a:gd name="T95" fmla="*/ 48 h 239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224"/>
                    <a:gd name="T145" fmla="*/ 0 h 239"/>
                    <a:gd name="T146" fmla="*/ 224 w 224"/>
                    <a:gd name="T147" fmla="*/ 239 h 239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224" h="239">
                      <a:moveTo>
                        <a:pt x="208" y="48"/>
                      </a:moveTo>
                      <a:lnTo>
                        <a:pt x="208" y="48"/>
                      </a:lnTo>
                      <a:lnTo>
                        <a:pt x="192" y="32"/>
                      </a:lnTo>
                      <a:lnTo>
                        <a:pt x="176" y="32"/>
                      </a:lnTo>
                      <a:lnTo>
                        <a:pt x="176" y="16"/>
                      </a:lnTo>
                      <a:lnTo>
                        <a:pt x="160" y="16"/>
                      </a:lnTo>
                      <a:lnTo>
                        <a:pt x="144" y="0"/>
                      </a:lnTo>
                      <a:lnTo>
                        <a:pt x="128" y="0"/>
                      </a:lnTo>
                      <a:lnTo>
                        <a:pt x="112" y="0"/>
                      </a:lnTo>
                      <a:lnTo>
                        <a:pt x="96" y="0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64" y="32"/>
                      </a:lnTo>
                      <a:lnTo>
                        <a:pt x="48" y="32"/>
                      </a:lnTo>
                      <a:lnTo>
                        <a:pt x="48" y="48"/>
                      </a:lnTo>
                      <a:lnTo>
                        <a:pt x="48" y="64"/>
                      </a:lnTo>
                      <a:lnTo>
                        <a:pt x="48" y="80"/>
                      </a:lnTo>
                      <a:lnTo>
                        <a:pt x="32" y="96"/>
                      </a:lnTo>
                      <a:lnTo>
                        <a:pt x="32" y="112"/>
                      </a:lnTo>
                      <a:lnTo>
                        <a:pt x="16" y="112"/>
                      </a:lnTo>
                      <a:lnTo>
                        <a:pt x="16" y="128"/>
                      </a:lnTo>
                      <a:lnTo>
                        <a:pt x="0" y="143"/>
                      </a:lnTo>
                      <a:lnTo>
                        <a:pt x="0" y="159"/>
                      </a:lnTo>
                      <a:lnTo>
                        <a:pt x="0" y="175"/>
                      </a:lnTo>
                      <a:lnTo>
                        <a:pt x="0" y="191"/>
                      </a:lnTo>
                      <a:lnTo>
                        <a:pt x="0" y="207"/>
                      </a:lnTo>
                      <a:lnTo>
                        <a:pt x="16" y="207"/>
                      </a:lnTo>
                      <a:lnTo>
                        <a:pt x="16" y="223"/>
                      </a:lnTo>
                      <a:lnTo>
                        <a:pt x="32" y="223"/>
                      </a:lnTo>
                      <a:lnTo>
                        <a:pt x="32" y="239"/>
                      </a:lnTo>
                      <a:lnTo>
                        <a:pt x="48" y="239"/>
                      </a:lnTo>
                      <a:lnTo>
                        <a:pt x="64" y="239"/>
                      </a:lnTo>
                      <a:lnTo>
                        <a:pt x="80" y="239"/>
                      </a:lnTo>
                      <a:lnTo>
                        <a:pt x="96" y="239"/>
                      </a:lnTo>
                      <a:lnTo>
                        <a:pt x="96" y="223"/>
                      </a:lnTo>
                      <a:lnTo>
                        <a:pt x="112" y="223"/>
                      </a:lnTo>
                      <a:lnTo>
                        <a:pt x="128" y="223"/>
                      </a:lnTo>
                      <a:lnTo>
                        <a:pt x="128" y="207"/>
                      </a:lnTo>
                      <a:lnTo>
                        <a:pt x="144" y="207"/>
                      </a:lnTo>
                      <a:lnTo>
                        <a:pt x="144" y="191"/>
                      </a:lnTo>
                      <a:lnTo>
                        <a:pt x="160" y="175"/>
                      </a:lnTo>
                      <a:lnTo>
                        <a:pt x="160" y="159"/>
                      </a:lnTo>
                      <a:lnTo>
                        <a:pt x="176" y="159"/>
                      </a:lnTo>
                      <a:lnTo>
                        <a:pt x="192" y="143"/>
                      </a:lnTo>
                      <a:lnTo>
                        <a:pt x="208" y="143"/>
                      </a:lnTo>
                      <a:lnTo>
                        <a:pt x="208" y="128"/>
                      </a:lnTo>
                      <a:lnTo>
                        <a:pt x="224" y="128"/>
                      </a:lnTo>
                      <a:lnTo>
                        <a:pt x="224" y="112"/>
                      </a:lnTo>
                      <a:lnTo>
                        <a:pt x="224" y="96"/>
                      </a:lnTo>
                      <a:lnTo>
                        <a:pt x="224" y="80"/>
                      </a:lnTo>
                      <a:lnTo>
                        <a:pt x="224" y="64"/>
                      </a:lnTo>
                      <a:lnTo>
                        <a:pt x="208" y="64"/>
                      </a:lnTo>
                      <a:lnTo>
                        <a:pt x="208" y="48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93C69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1" name="Freeform 104"/>
                <p:cNvSpPr>
                  <a:spLocks noChangeAspect="1"/>
                </p:cNvSpPr>
                <p:nvPr/>
              </p:nvSpPr>
              <p:spPr bwMode="auto">
                <a:xfrm>
                  <a:off x="1680" y="2592"/>
                  <a:ext cx="192" cy="207"/>
                </a:xfrm>
                <a:custGeom>
                  <a:avLst/>
                  <a:gdLst>
                    <a:gd name="T0" fmla="*/ 176 w 192"/>
                    <a:gd name="T1" fmla="*/ 48 h 207"/>
                    <a:gd name="T2" fmla="*/ 160 w 192"/>
                    <a:gd name="T3" fmla="*/ 32 h 207"/>
                    <a:gd name="T4" fmla="*/ 144 w 192"/>
                    <a:gd name="T5" fmla="*/ 32 h 207"/>
                    <a:gd name="T6" fmla="*/ 144 w 192"/>
                    <a:gd name="T7" fmla="*/ 16 h 207"/>
                    <a:gd name="T8" fmla="*/ 128 w 192"/>
                    <a:gd name="T9" fmla="*/ 16 h 207"/>
                    <a:gd name="T10" fmla="*/ 112 w 192"/>
                    <a:gd name="T11" fmla="*/ 0 h 207"/>
                    <a:gd name="T12" fmla="*/ 96 w 192"/>
                    <a:gd name="T13" fmla="*/ 0 h 207"/>
                    <a:gd name="T14" fmla="*/ 96 w 192"/>
                    <a:gd name="T15" fmla="*/ 16 h 207"/>
                    <a:gd name="T16" fmla="*/ 80 w 192"/>
                    <a:gd name="T17" fmla="*/ 16 h 207"/>
                    <a:gd name="T18" fmla="*/ 64 w 192"/>
                    <a:gd name="T19" fmla="*/ 16 h 207"/>
                    <a:gd name="T20" fmla="*/ 64 w 192"/>
                    <a:gd name="T21" fmla="*/ 32 h 207"/>
                    <a:gd name="T22" fmla="*/ 48 w 192"/>
                    <a:gd name="T23" fmla="*/ 32 h 207"/>
                    <a:gd name="T24" fmla="*/ 48 w 192"/>
                    <a:gd name="T25" fmla="*/ 48 h 207"/>
                    <a:gd name="T26" fmla="*/ 48 w 192"/>
                    <a:gd name="T27" fmla="*/ 64 h 207"/>
                    <a:gd name="T28" fmla="*/ 32 w 192"/>
                    <a:gd name="T29" fmla="*/ 80 h 207"/>
                    <a:gd name="T30" fmla="*/ 32 w 192"/>
                    <a:gd name="T31" fmla="*/ 96 h 207"/>
                    <a:gd name="T32" fmla="*/ 16 w 192"/>
                    <a:gd name="T33" fmla="*/ 96 h 207"/>
                    <a:gd name="T34" fmla="*/ 16 w 192"/>
                    <a:gd name="T35" fmla="*/ 112 h 207"/>
                    <a:gd name="T36" fmla="*/ 0 w 192"/>
                    <a:gd name="T37" fmla="*/ 127 h 207"/>
                    <a:gd name="T38" fmla="*/ 0 w 192"/>
                    <a:gd name="T39" fmla="*/ 143 h 207"/>
                    <a:gd name="T40" fmla="*/ 0 w 192"/>
                    <a:gd name="T41" fmla="*/ 159 h 207"/>
                    <a:gd name="T42" fmla="*/ 16 w 192"/>
                    <a:gd name="T43" fmla="*/ 159 h 207"/>
                    <a:gd name="T44" fmla="*/ 16 w 192"/>
                    <a:gd name="T45" fmla="*/ 175 h 207"/>
                    <a:gd name="T46" fmla="*/ 16 w 192"/>
                    <a:gd name="T47" fmla="*/ 191 h 207"/>
                    <a:gd name="T48" fmla="*/ 32 w 192"/>
                    <a:gd name="T49" fmla="*/ 191 h 207"/>
                    <a:gd name="T50" fmla="*/ 32 w 192"/>
                    <a:gd name="T51" fmla="*/ 207 h 207"/>
                    <a:gd name="T52" fmla="*/ 48 w 192"/>
                    <a:gd name="T53" fmla="*/ 207 h 207"/>
                    <a:gd name="T54" fmla="*/ 64 w 192"/>
                    <a:gd name="T55" fmla="*/ 207 h 207"/>
                    <a:gd name="T56" fmla="*/ 64 w 192"/>
                    <a:gd name="T57" fmla="*/ 191 h 207"/>
                    <a:gd name="T58" fmla="*/ 80 w 192"/>
                    <a:gd name="T59" fmla="*/ 191 h 207"/>
                    <a:gd name="T60" fmla="*/ 96 w 192"/>
                    <a:gd name="T61" fmla="*/ 191 h 207"/>
                    <a:gd name="T62" fmla="*/ 112 w 192"/>
                    <a:gd name="T63" fmla="*/ 191 h 207"/>
                    <a:gd name="T64" fmla="*/ 112 w 192"/>
                    <a:gd name="T65" fmla="*/ 175 h 207"/>
                    <a:gd name="T66" fmla="*/ 128 w 192"/>
                    <a:gd name="T67" fmla="*/ 159 h 207"/>
                    <a:gd name="T68" fmla="*/ 128 w 192"/>
                    <a:gd name="T69" fmla="*/ 143 h 207"/>
                    <a:gd name="T70" fmla="*/ 144 w 192"/>
                    <a:gd name="T71" fmla="*/ 143 h 207"/>
                    <a:gd name="T72" fmla="*/ 144 w 192"/>
                    <a:gd name="T73" fmla="*/ 127 h 207"/>
                    <a:gd name="T74" fmla="*/ 160 w 192"/>
                    <a:gd name="T75" fmla="*/ 127 h 207"/>
                    <a:gd name="T76" fmla="*/ 176 w 192"/>
                    <a:gd name="T77" fmla="*/ 127 h 207"/>
                    <a:gd name="T78" fmla="*/ 176 w 192"/>
                    <a:gd name="T79" fmla="*/ 112 h 207"/>
                    <a:gd name="T80" fmla="*/ 192 w 192"/>
                    <a:gd name="T81" fmla="*/ 96 h 207"/>
                    <a:gd name="T82" fmla="*/ 192 w 192"/>
                    <a:gd name="T83" fmla="*/ 80 h 207"/>
                    <a:gd name="T84" fmla="*/ 192 w 192"/>
                    <a:gd name="T85" fmla="*/ 64 h 207"/>
                    <a:gd name="T86" fmla="*/ 176 w 192"/>
                    <a:gd name="T87" fmla="*/ 48 h 207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92"/>
                    <a:gd name="T133" fmla="*/ 0 h 207"/>
                    <a:gd name="T134" fmla="*/ 192 w 192"/>
                    <a:gd name="T135" fmla="*/ 207 h 207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92" h="207">
                      <a:moveTo>
                        <a:pt x="176" y="48"/>
                      </a:moveTo>
                      <a:lnTo>
                        <a:pt x="160" y="32"/>
                      </a:lnTo>
                      <a:lnTo>
                        <a:pt x="144" y="32"/>
                      </a:lnTo>
                      <a:lnTo>
                        <a:pt x="144" y="16"/>
                      </a:lnTo>
                      <a:lnTo>
                        <a:pt x="128" y="16"/>
                      </a:lnTo>
                      <a:lnTo>
                        <a:pt x="112" y="0"/>
                      </a:lnTo>
                      <a:lnTo>
                        <a:pt x="96" y="0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64" y="16"/>
                      </a:lnTo>
                      <a:lnTo>
                        <a:pt x="64" y="32"/>
                      </a:lnTo>
                      <a:lnTo>
                        <a:pt x="48" y="32"/>
                      </a:lnTo>
                      <a:lnTo>
                        <a:pt x="48" y="48"/>
                      </a:lnTo>
                      <a:lnTo>
                        <a:pt x="48" y="64"/>
                      </a:lnTo>
                      <a:lnTo>
                        <a:pt x="32" y="80"/>
                      </a:lnTo>
                      <a:lnTo>
                        <a:pt x="32" y="96"/>
                      </a:lnTo>
                      <a:lnTo>
                        <a:pt x="16" y="96"/>
                      </a:lnTo>
                      <a:lnTo>
                        <a:pt x="16" y="112"/>
                      </a:lnTo>
                      <a:lnTo>
                        <a:pt x="0" y="127"/>
                      </a:lnTo>
                      <a:lnTo>
                        <a:pt x="0" y="143"/>
                      </a:lnTo>
                      <a:lnTo>
                        <a:pt x="0" y="159"/>
                      </a:lnTo>
                      <a:lnTo>
                        <a:pt x="16" y="159"/>
                      </a:lnTo>
                      <a:lnTo>
                        <a:pt x="16" y="175"/>
                      </a:lnTo>
                      <a:lnTo>
                        <a:pt x="16" y="191"/>
                      </a:lnTo>
                      <a:lnTo>
                        <a:pt x="32" y="191"/>
                      </a:lnTo>
                      <a:lnTo>
                        <a:pt x="32" y="207"/>
                      </a:lnTo>
                      <a:lnTo>
                        <a:pt x="48" y="207"/>
                      </a:lnTo>
                      <a:lnTo>
                        <a:pt x="64" y="207"/>
                      </a:lnTo>
                      <a:lnTo>
                        <a:pt x="64" y="191"/>
                      </a:lnTo>
                      <a:lnTo>
                        <a:pt x="80" y="191"/>
                      </a:lnTo>
                      <a:lnTo>
                        <a:pt x="96" y="191"/>
                      </a:lnTo>
                      <a:lnTo>
                        <a:pt x="112" y="191"/>
                      </a:lnTo>
                      <a:lnTo>
                        <a:pt x="112" y="175"/>
                      </a:lnTo>
                      <a:lnTo>
                        <a:pt x="128" y="159"/>
                      </a:lnTo>
                      <a:lnTo>
                        <a:pt x="128" y="143"/>
                      </a:lnTo>
                      <a:lnTo>
                        <a:pt x="144" y="143"/>
                      </a:lnTo>
                      <a:lnTo>
                        <a:pt x="144" y="127"/>
                      </a:lnTo>
                      <a:lnTo>
                        <a:pt x="160" y="127"/>
                      </a:lnTo>
                      <a:lnTo>
                        <a:pt x="176" y="127"/>
                      </a:lnTo>
                      <a:lnTo>
                        <a:pt x="176" y="112"/>
                      </a:lnTo>
                      <a:lnTo>
                        <a:pt x="192" y="96"/>
                      </a:lnTo>
                      <a:lnTo>
                        <a:pt x="192" y="80"/>
                      </a:lnTo>
                      <a:lnTo>
                        <a:pt x="192" y="64"/>
                      </a:lnTo>
                      <a:lnTo>
                        <a:pt x="176" y="48"/>
                      </a:lnTo>
                      <a:close/>
                    </a:path>
                  </a:pathLst>
                </a:custGeom>
                <a:solidFill>
                  <a:srgbClr val="063968">
                    <a:alpha val="5882"/>
                  </a:srgbClr>
                </a:solidFill>
                <a:ln w="12700">
                  <a:solidFill>
                    <a:srgbClr val="06396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2" name="Freeform 105"/>
                <p:cNvSpPr>
                  <a:spLocks noChangeAspect="1"/>
                </p:cNvSpPr>
                <p:nvPr/>
              </p:nvSpPr>
              <p:spPr bwMode="auto">
                <a:xfrm>
                  <a:off x="1680" y="2592"/>
                  <a:ext cx="192" cy="207"/>
                </a:xfrm>
                <a:custGeom>
                  <a:avLst/>
                  <a:gdLst>
                    <a:gd name="T0" fmla="*/ 176 w 192"/>
                    <a:gd name="T1" fmla="*/ 48 h 207"/>
                    <a:gd name="T2" fmla="*/ 160 w 192"/>
                    <a:gd name="T3" fmla="*/ 32 h 207"/>
                    <a:gd name="T4" fmla="*/ 144 w 192"/>
                    <a:gd name="T5" fmla="*/ 32 h 207"/>
                    <a:gd name="T6" fmla="*/ 144 w 192"/>
                    <a:gd name="T7" fmla="*/ 16 h 207"/>
                    <a:gd name="T8" fmla="*/ 128 w 192"/>
                    <a:gd name="T9" fmla="*/ 16 h 207"/>
                    <a:gd name="T10" fmla="*/ 112 w 192"/>
                    <a:gd name="T11" fmla="*/ 0 h 207"/>
                    <a:gd name="T12" fmla="*/ 96 w 192"/>
                    <a:gd name="T13" fmla="*/ 0 h 207"/>
                    <a:gd name="T14" fmla="*/ 96 w 192"/>
                    <a:gd name="T15" fmla="*/ 16 h 207"/>
                    <a:gd name="T16" fmla="*/ 80 w 192"/>
                    <a:gd name="T17" fmla="*/ 16 h 207"/>
                    <a:gd name="T18" fmla="*/ 64 w 192"/>
                    <a:gd name="T19" fmla="*/ 16 h 207"/>
                    <a:gd name="T20" fmla="*/ 64 w 192"/>
                    <a:gd name="T21" fmla="*/ 32 h 207"/>
                    <a:gd name="T22" fmla="*/ 48 w 192"/>
                    <a:gd name="T23" fmla="*/ 32 h 207"/>
                    <a:gd name="T24" fmla="*/ 48 w 192"/>
                    <a:gd name="T25" fmla="*/ 48 h 207"/>
                    <a:gd name="T26" fmla="*/ 48 w 192"/>
                    <a:gd name="T27" fmla="*/ 48 h 207"/>
                    <a:gd name="T28" fmla="*/ 48 w 192"/>
                    <a:gd name="T29" fmla="*/ 64 h 207"/>
                    <a:gd name="T30" fmla="*/ 32 w 192"/>
                    <a:gd name="T31" fmla="*/ 80 h 207"/>
                    <a:gd name="T32" fmla="*/ 32 w 192"/>
                    <a:gd name="T33" fmla="*/ 96 h 207"/>
                    <a:gd name="T34" fmla="*/ 16 w 192"/>
                    <a:gd name="T35" fmla="*/ 112 h 207"/>
                    <a:gd name="T36" fmla="*/ 0 w 192"/>
                    <a:gd name="T37" fmla="*/ 127 h 207"/>
                    <a:gd name="T38" fmla="*/ 0 w 192"/>
                    <a:gd name="T39" fmla="*/ 127 h 207"/>
                    <a:gd name="T40" fmla="*/ 0 w 192"/>
                    <a:gd name="T41" fmla="*/ 159 h 207"/>
                    <a:gd name="T42" fmla="*/ 16 w 192"/>
                    <a:gd name="T43" fmla="*/ 159 h 207"/>
                    <a:gd name="T44" fmla="*/ 16 w 192"/>
                    <a:gd name="T45" fmla="*/ 175 h 207"/>
                    <a:gd name="T46" fmla="*/ 16 w 192"/>
                    <a:gd name="T47" fmla="*/ 191 h 207"/>
                    <a:gd name="T48" fmla="*/ 32 w 192"/>
                    <a:gd name="T49" fmla="*/ 207 h 207"/>
                    <a:gd name="T50" fmla="*/ 48 w 192"/>
                    <a:gd name="T51" fmla="*/ 207 h 207"/>
                    <a:gd name="T52" fmla="*/ 48 w 192"/>
                    <a:gd name="T53" fmla="*/ 207 h 207"/>
                    <a:gd name="T54" fmla="*/ 64 w 192"/>
                    <a:gd name="T55" fmla="*/ 191 h 207"/>
                    <a:gd name="T56" fmla="*/ 80 w 192"/>
                    <a:gd name="T57" fmla="*/ 191 h 207"/>
                    <a:gd name="T58" fmla="*/ 96 w 192"/>
                    <a:gd name="T59" fmla="*/ 191 h 207"/>
                    <a:gd name="T60" fmla="*/ 96 w 192"/>
                    <a:gd name="T61" fmla="*/ 191 h 207"/>
                    <a:gd name="T62" fmla="*/ 112 w 192"/>
                    <a:gd name="T63" fmla="*/ 175 h 207"/>
                    <a:gd name="T64" fmla="*/ 112 w 192"/>
                    <a:gd name="T65" fmla="*/ 175 h 207"/>
                    <a:gd name="T66" fmla="*/ 128 w 192"/>
                    <a:gd name="T67" fmla="*/ 159 h 207"/>
                    <a:gd name="T68" fmla="*/ 128 w 192"/>
                    <a:gd name="T69" fmla="*/ 159 h 207"/>
                    <a:gd name="T70" fmla="*/ 144 w 192"/>
                    <a:gd name="T71" fmla="*/ 143 h 207"/>
                    <a:gd name="T72" fmla="*/ 144 w 192"/>
                    <a:gd name="T73" fmla="*/ 127 h 207"/>
                    <a:gd name="T74" fmla="*/ 160 w 192"/>
                    <a:gd name="T75" fmla="*/ 127 h 207"/>
                    <a:gd name="T76" fmla="*/ 176 w 192"/>
                    <a:gd name="T77" fmla="*/ 127 h 207"/>
                    <a:gd name="T78" fmla="*/ 176 w 192"/>
                    <a:gd name="T79" fmla="*/ 112 h 207"/>
                    <a:gd name="T80" fmla="*/ 176 w 192"/>
                    <a:gd name="T81" fmla="*/ 112 h 207"/>
                    <a:gd name="T82" fmla="*/ 192 w 192"/>
                    <a:gd name="T83" fmla="*/ 96 h 207"/>
                    <a:gd name="T84" fmla="*/ 192 w 192"/>
                    <a:gd name="T85" fmla="*/ 80 h 207"/>
                    <a:gd name="T86" fmla="*/ 192 w 192"/>
                    <a:gd name="T87" fmla="*/ 80 h 207"/>
                    <a:gd name="T88" fmla="*/ 192 w 192"/>
                    <a:gd name="T89" fmla="*/ 64 h 207"/>
                    <a:gd name="T90" fmla="*/ 192 w 192"/>
                    <a:gd name="T91" fmla="*/ 64 h 207"/>
                    <a:gd name="T92" fmla="*/ 176 w 192"/>
                    <a:gd name="T93" fmla="*/ 48 h 207"/>
                    <a:gd name="T94" fmla="*/ 176 w 192"/>
                    <a:gd name="T95" fmla="*/ 48 h 207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92"/>
                    <a:gd name="T145" fmla="*/ 0 h 207"/>
                    <a:gd name="T146" fmla="*/ 192 w 192"/>
                    <a:gd name="T147" fmla="*/ 207 h 207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92" h="207">
                      <a:moveTo>
                        <a:pt x="176" y="48"/>
                      </a:moveTo>
                      <a:lnTo>
                        <a:pt x="176" y="48"/>
                      </a:lnTo>
                      <a:lnTo>
                        <a:pt x="160" y="32"/>
                      </a:lnTo>
                      <a:lnTo>
                        <a:pt x="144" y="32"/>
                      </a:lnTo>
                      <a:lnTo>
                        <a:pt x="144" y="16"/>
                      </a:lnTo>
                      <a:lnTo>
                        <a:pt x="128" y="16"/>
                      </a:lnTo>
                      <a:lnTo>
                        <a:pt x="112" y="0"/>
                      </a:lnTo>
                      <a:lnTo>
                        <a:pt x="96" y="0"/>
                      </a:ln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64" y="16"/>
                      </a:lnTo>
                      <a:lnTo>
                        <a:pt x="64" y="32"/>
                      </a:lnTo>
                      <a:lnTo>
                        <a:pt x="48" y="32"/>
                      </a:lnTo>
                      <a:lnTo>
                        <a:pt x="48" y="48"/>
                      </a:lnTo>
                      <a:lnTo>
                        <a:pt x="48" y="64"/>
                      </a:lnTo>
                      <a:lnTo>
                        <a:pt x="32" y="80"/>
                      </a:lnTo>
                      <a:lnTo>
                        <a:pt x="32" y="96"/>
                      </a:lnTo>
                      <a:lnTo>
                        <a:pt x="16" y="96"/>
                      </a:lnTo>
                      <a:lnTo>
                        <a:pt x="16" y="112"/>
                      </a:lnTo>
                      <a:lnTo>
                        <a:pt x="0" y="127"/>
                      </a:lnTo>
                      <a:lnTo>
                        <a:pt x="0" y="143"/>
                      </a:lnTo>
                      <a:lnTo>
                        <a:pt x="0" y="159"/>
                      </a:lnTo>
                      <a:lnTo>
                        <a:pt x="16" y="159"/>
                      </a:lnTo>
                      <a:lnTo>
                        <a:pt x="16" y="175"/>
                      </a:lnTo>
                      <a:lnTo>
                        <a:pt x="16" y="191"/>
                      </a:lnTo>
                      <a:lnTo>
                        <a:pt x="32" y="191"/>
                      </a:lnTo>
                      <a:lnTo>
                        <a:pt x="32" y="207"/>
                      </a:lnTo>
                      <a:lnTo>
                        <a:pt x="48" y="207"/>
                      </a:lnTo>
                      <a:lnTo>
                        <a:pt x="64" y="207"/>
                      </a:lnTo>
                      <a:lnTo>
                        <a:pt x="64" y="191"/>
                      </a:lnTo>
                      <a:lnTo>
                        <a:pt x="80" y="191"/>
                      </a:lnTo>
                      <a:lnTo>
                        <a:pt x="96" y="191"/>
                      </a:lnTo>
                      <a:lnTo>
                        <a:pt x="112" y="191"/>
                      </a:lnTo>
                      <a:lnTo>
                        <a:pt x="112" y="175"/>
                      </a:lnTo>
                      <a:lnTo>
                        <a:pt x="128" y="159"/>
                      </a:lnTo>
                      <a:lnTo>
                        <a:pt x="128" y="143"/>
                      </a:lnTo>
                      <a:lnTo>
                        <a:pt x="144" y="143"/>
                      </a:lnTo>
                      <a:lnTo>
                        <a:pt x="144" y="127"/>
                      </a:lnTo>
                      <a:lnTo>
                        <a:pt x="160" y="127"/>
                      </a:lnTo>
                      <a:lnTo>
                        <a:pt x="176" y="127"/>
                      </a:lnTo>
                      <a:lnTo>
                        <a:pt x="176" y="112"/>
                      </a:lnTo>
                      <a:lnTo>
                        <a:pt x="192" y="96"/>
                      </a:lnTo>
                      <a:lnTo>
                        <a:pt x="192" y="80"/>
                      </a:lnTo>
                      <a:lnTo>
                        <a:pt x="192" y="64"/>
                      </a:lnTo>
                      <a:lnTo>
                        <a:pt x="176" y="48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63968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3" name="Freeform 106"/>
                <p:cNvSpPr>
                  <a:spLocks noChangeAspect="1"/>
                </p:cNvSpPr>
                <p:nvPr/>
              </p:nvSpPr>
              <p:spPr bwMode="auto">
                <a:xfrm>
                  <a:off x="1712" y="2624"/>
                  <a:ext cx="144" cy="143"/>
                </a:xfrm>
                <a:custGeom>
                  <a:avLst/>
                  <a:gdLst>
                    <a:gd name="T0" fmla="*/ 128 w 144"/>
                    <a:gd name="T1" fmla="*/ 32 h 143"/>
                    <a:gd name="T2" fmla="*/ 128 w 144"/>
                    <a:gd name="T3" fmla="*/ 16 h 143"/>
                    <a:gd name="T4" fmla="*/ 112 w 144"/>
                    <a:gd name="T5" fmla="*/ 16 h 143"/>
                    <a:gd name="T6" fmla="*/ 96 w 144"/>
                    <a:gd name="T7" fmla="*/ 0 h 143"/>
                    <a:gd name="T8" fmla="*/ 80 w 144"/>
                    <a:gd name="T9" fmla="*/ 0 h 143"/>
                    <a:gd name="T10" fmla="*/ 64 w 144"/>
                    <a:gd name="T11" fmla="*/ 0 h 143"/>
                    <a:gd name="T12" fmla="*/ 48 w 144"/>
                    <a:gd name="T13" fmla="*/ 0 h 143"/>
                    <a:gd name="T14" fmla="*/ 32 w 144"/>
                    <a:gd name="T15" fmla="*/ 16 h 143"/>
                    <a:gd name="T16" fmla="*/ 16 w 144"/>
                    <a:gd name="T17" fmla="*/ 32 h 143"/>
                    <a:gd name="T18" fmla="*/ 16 w 144"/>
                    <a:gd name="T19" fmla="*/ 48 h 143"/>
                    <a:gd name="T20" fmla="*/ 16 w 144"/>
                    <a:gd name="T21" fmla="*/ 64 h 143"/>
                    <a:gd name="T22" fmla="*/ 0 w 144"/>
                    <a:gd name="T23" fmla="*/ 64 h 143"/>
                    <a:gd name="T24" fmla="*/ 0 w 144"/>
                    <a:gd name="T25" fmla="*/ 80 h 143"/>
                    <a:gd name="T26" fmla="*/ 0 w 144"/>
                    <a:gd name="T27" fmla="*/ 95 h 143"/>
                    <a:gd name="T28" fmla="*/ 0 w 144"/>
                    <a:gd name="T29" fmla="*/ 111 h 143"/>
                    <a:gd name="T30" fmla="*/ 0 w 144"/>
                    <a:gd name="T31" fmla="*/ 127 h 143"/>
                    <a:gd name="T32" fmla="*/ 0 w 144"/>
                    <a:gd name="T33" fmla="*/ 143 h 143"/>
                    <a:gd name="T34" fmla="*/ 16 w 144"/>
                    <a:gd name="T35" fmla="*/ 143 h 143"/>
                    <a:gd name="T36" fmla="*/ 32 w 144"/>
                    <a:gd name="T37" fmla="*/ 143 h 143"/>
                    <a:gd name="T38" fmla="*/ 48 w 144"/>
                    <a:gd name="T39" fmla="*/ 143 h 143"/>
                    <a:gd name="T40" fmla="*/ 64 w 144"/>
                    <a:gd name="T41" fmla="*/ 143 h 143"/>
                    <a:gd name="T42" fmla="*/ 80 w 144"/>
                    <a:gd name="T43" fmla="*/ 143 h 143"/>
                    <a:gd name="T44" fmla="*/ 80 w 144"/>
                    <a:gd name="T45" fmla="*/ 127 h 143"/>
                    <a:gd name="T46" fmla="*/ 80 w 144"/>
                    <a:gd name="T47" fmla="*/ 111 h 143"/>
                    <a:gd name="T48" fmla="*/ 96 w 144"/>
                    <a:gd name="T49" fmla="*/ 111 h 143"/>
                    <a:gd name="T50" fmla="*/ 96 w 144"/>
                    <a:gd name="T51" fmla="*/ 95 h 143"/>
                    <a:gd name="T52" fmla="*/ 112 w 144"/>
                    <a:gd name="T53" fmla="*/ 95 h 143"/>
                    <a:gd name="T54" fmla="*/ 128 w 144"/>
                    <a:gd name="T55" fmla="*/ 80 h 143"/>
                    <a:gd name="T56" fmla="*/ 128 w 144"/>
                    <a:gd name="T57" fmla="*/ 64 h 143"/>
                    <a:gd name="T58" fmla="*/ 144 w 144"/>
                    <a:gd name="T59" fmla="*/ 64 h 143"/>
                    <a:gd name="T60" fmla="*/ 144 w 144"/>
                    <a:gd name="T61" fmla="*/ 48 h 143"/>
                    <a:gd name="T62" fmla="*/ 128 w 144"/>
                    <a:gd name="T63" fmla="*/ 32 h 143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144"/>
                    <a:gd name="T97" fmla="*/ 0 h 143"/>
                    <a:gd name="T98" fmla="*/ 144 w 144"/>
                    <a:gd name="T99" fmla="*/ 143 h 143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144" h="143">
                      <a:moveTo>
                        <a:pt x="128" y="32"/>
                      </a:moveTo>
                      <a:lnTo>
                        <a:pt x="128" y="16"/>
                      </a:lnTo>
                      <a:lnTo>
                        <a:pt x="112" y="16"/>
                      </a:lnTo>
                      <a:lnTo>
                        <a:pt x="96" y="0"/>
                      </a:lnTo>
                      <a:lnTo>
                        <a:pt x="80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2" y="16"/>
                      </a:lnTo>
                      <a:lnTo>
                        <a:pt x="16" y="32"/>
                      </a:lnTo>
                      <a:lnTo>
                        <a:pt x="16" y="48"/>
                      </a:lnTo>
                      <a:lnTo>
                        <a:pt x="16" y="64"/>
                      </a:lnTo>
                      <a:lnTo>
                        <a:pt x="0" y="64"/>
                      </a:lnTo>
                      <a:lnTo>
                        <a:pt x="0" y="80"/>
                      </a:lnTo>
                      <a:lnTo>
                        <a:pt x="0" y="95"/>
                      </a:lnTo>
                      <a:lnTo>
                        <a:pt x="0" y="111"/>
                      </a:lnTo>
                      <a:lnTo>
                        <a:pt x="0" y="127"/>
                      </a:lnTo>
                      <a:lnTo>
                        <a:pt x="0" y="143"/>
                      </a:lnTo>
                      <a:lnTo>
                        <a:pt x="16" y="143"/>
                      </a:lnTo>
                      <a:lnTo>
                        <a:pt x="32" y="143"/>
                      </a:lnTo>
                      <a:lnTo>
                        <a:pt x="48" y="143"/>
                      </a:lnTo>
                      <a:lnTo>
                        <a:pt x="64" y="143"/>
                      </a:lnTo>
                      <a:lnTo>
                        <a:pt x="80" y="143"/>
                      </a:lnTo>
                      <a:lnTo>
                        <a:pt x="80" y="127"/>
                      </a:lnTo>
                      <a:lnTo>
                        <a:pt x="80" y="111"/>
                      </a:lnTo>
                      <a:lnTo>
                        <a:pt x="96" y="111"/>
                      </a:lnTo>
                      <a:lnTo>
                        <a:pt x="96" y="95"/>
                      </a:lnTo>
                      <a:lnTo>
                        <a:pt x="112" y="95"/>
                      </a:lnTo>
                      <a:lnTo>
                        <a:pt x="128" y="80"/>
                      </a:lnTo>
                      <a:lnTo>
                        <a:pt x="128" y="64"/>
                      </a:lnTo>
                      <a:lnTo>
                        <a:pt x="144" y="64"/>
                      </a:lnTo>
                      <a:lnTo>
                        <a:pt x="144" y="48"/>
                      </a:lnTo>
                      <a:lnTo>
                        <a:pt x="128" y="32"/>
                      </a:lnTo>
                      <a:close/>
                    </a:path>
                  </a:pathLst>
                </a:custGeom>
                <a:solidFill>
                  <a:srgbClr val="033667">
                    <a:alpha val="5882"/>
                  </a:srgbClr>
                </a:solidFill>
                <a:ln w="12700">
                  <a:solidFill>
                    <a:srgbClr val="03366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4" name="Freeform 107"/>
                <p:cNvSpPr>
                  <a:spLocks noChangeAspect="1"/>
                </p:cNvSpPr>
                <p:nvPr/>
              </p:nvSpPr>
              <p:spPr bwMode="auto">
                <a:xfrm>
                  <a:off x="1712" y="2624"/>
                  <a:ext cx="144" cy="143"/>
                </a:xfrm>
                <a:custGeom>
                  <a:avLst/>
                  <a:gdLst>
                    <a:gd name="T0" fmla="*/ 128 w 144"/>
                    <a:gd name="T1" fmla="*/ 16 h 143"/>
                    <a:gd name="T2" fmla="*/ 112 w 144"/>
                    <a:gd name="T3" fmla="*/ 16 h 143"/>
                    <a:gd name="T4" fmla="*/ 112 w 144"/>
                    <a:gd name="T5" fmla="*/ 16 h 143"/>
                    <a:gd name="T6" fmla="*/ 96 w 144"/>
                    <a:gd name="T7" fmla="*/ 0 h 143"/>
                    <a:gd name="T8" fmla="*/ 96 w 144"/>
                    <a:gd name="T9" fmla="*/ 0 h 143"/>
                    <a:gd name="T10" fmla="*/ 80 w 144"/>
                    <a:gd name="T11" fmla="*/ 0 h 143"/>
                    <a:gd name="T12" fmla="*/ 64 w 144"/>
                    <a:gd name="T13" fmla="*/ 0 h 143"/>
                    <a:gd name="T14" fmla="*/ 64 w 144"/>
                    <a:gd name="T15" fmla="*/ 0 h 143"/>
                    <a:gd name="T16" fmla="*/ 48 w 144"/>
                    <a:gd name="T17" fmla="*/ 0 h 143"/>
                    <a:gd name="T18" fmla="*/ 48 w 144"/>
                    <a:gd name="T19" fmla="*/ 0 h 143"/>
                    <a:gd name="T20" fmla="*/ 32 w 144"/>
                    <a:gd name="T21" fmla="*/ 16 h 143"/>
                    <a:gd name="T22" fmla="*/ 32 w 144"/>
                    <a:gd name="T23" fmla="*/ 16 h 143"/>
                    <a:gd name="T24" fmla="*/ 16 w 144"/>
                    <a:gd name="T25" fmla="*/ 32 h 143"/>
                    <a:gd name="T26" fmla="*/ 16 w 144"/>
                    <a:gd name="T27" fmla="*/ 32 h 143"/>
                    <a:gd name="T28" fmla="*/ 16 w 144"/>
                    <a:gd name="T29" fmla="*/ 48 h 143"/>
                    <a:gd name="T30" fmla="*/ 16 w 144"/>
                    <a:gd name="T31" fmla="*/ 48 h 143"/>
                    <a:gd name="T32" fmla="*/ 16 w 144"/>
                    <a:gd name="T33" fmla="*/ 64 h 143"/>
                    <a:gd name="T34" fmla="*/ 0 w 144"/>
                    <a:gd name="T35" fmla="*/ 80 h 143"/>
                    <a:gd name="T36" fmla="*/ 0 w 144"/>
                    <a:gd name="T37" fmla="*/ 80 h 143"/>
                    <a:gd name="T38" fmla="*/ 0 w 144"/>
                    <a:gd name="T39" fmla="*/ 95 h 143"/>
                    <a:gd name="T40" fmla="*/ 0 w 144"/>
                    <a:gd name="T41" fmla="*/ 111 h 143"/>
                    <a:gd name="T42" fmla="*/ 0 w 144"/>
                    <a:gd name="T43" fmla="*/ 127 h 143"/>
                    <a:gd name="T44" fmla="*/ 0 w 144"/>
                    <a:gd name="T45" fmla="*/ 127 h 143"/>
                    <a:gd name="T46" fmla="*/ 0 w 144"/>
                    <a:gd name="T47" fmla="*/ 143 h 143"/>
                    <a:gd name="T48" fmla="*/ 16 w 144"/>
                    <a:gd name="T49" fmla="*/ 143 h 143"/>
                    <a:gd name="T50" fmla="*/ 16 w 144"/>
                    <a:gd name="T51" fmla="*/ 143 h 143"/>
                    <a:gd name="T52" fmla="*/ 32 w 144"/>
                    <a:gd name="T53" fmla="*/ 143 h 143"/>
                    <a:gd name="T54" fmla="*/ 48 w 144"/>
                    <a:gd name="T55" fmla="*/ 143 h 143"/>
                    <a:gd name="T56" fmla="*/ 48 w 144"/>
                    <a:gd name="T57" fmla="*/ 143 h 143"/>
                    <a:gd name="T58" fmla="*/ 64 w 144"/>
                    <a:gd name="T59" fmla="*/ 143 h 143"/>
                    <a:gd name="T60" fmla="*/ 64 w 144"/>
                    <a:gd name="T61" fmla="*/ 143 h 143"/>
                    <a:gd name="T62" fmla="*/ 80 w 144"/>
                    <a:gd name="T63" fmla="*/ 127 h 143"/>
                    <a:gd name="T64" fmla="*/ 80 w 144"/>
                    <a:gd name="T65" fmla="*/ 127 h 143"/>
                    <a:gd name="T66" fmla="*/ 80 w 144"/>
                    <a:gd name="T67" fmla="*/ 111 h 143"/>
                    <a:gd name="T68" fmla="*/ 96 w 144"/>
                    <a:gd name="T69" fmla="*/ 111 h 143"/>
                    <a:gd name="T70" fmla="*/ 96 w 144"/>
                    <a:gd name="T71" fmla="*/ 95 h 143"/>
                    <a:gd name="T72" fmla="*/ 112 w 144"/>
                    <a:gd name="T73" fmla="*/ 95 h 143"/>
                    <a:gd name="T74" fmla="*/ 112 w 144"/>
                    <a:gd name="T75" fmla="*/ 95 h 143"/>
                    <a:gd name="T76" fmla="*/ 128 w 144"/>
                    <a:gd name="T77" fmla="*/ 80 h 143"/>
                    <a:gd name="T78" fmla="*/ 128 w 144"/>
                    <a:gd name="T79" fmla="*/ 80 h 143"/>
                    <a:gd name="T80" fmla="*/ 128 w 144"/>
                    <a:gd name="T81" fmla="*/ 80 h 143"/>
                    <a:gd name="T82" fmla="*/ 144 w 144"/>
                    <a:gd name="T83" fmla="*/ 64 h 143"/>
                    <a:gd name="T84" fmla="*/ 144 w 144"/>
                    <a:gd name="T85" fmla="*/ 48 h 143"/>
                    <a:gd name="T86" fmla="*/ 144 w 144"/>
                    <a:gd name="T87" fmla="*/ 48 h 143"/>
                    <a:gd name="T88" fmla="*/ 144 w 144"/>
                    <a:gd name="T89" fmla="*/ 48 h 143"/>
                    <a:gd name="T90" fmla="*/ 128 w 144"/>
                    <a:gd name="T91" fmla="*/ 32 h 143"/>
                    <a:gd name="T92" fmla="*/ 128 w 144"/>
                    <a:gd name="T93" fmla="*/ 32 h 143"/>
                    <a:gd name="T94" fmla="*/ 128 w 144"/>
                    <a:gd name="T95" fmla="*/ 32 h 143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44"/>
                    <a:gd name="T145" fmla="*/ 0 h 143"/>
                    <a:gd name="T146" fmla="*/ 144 w 144"/>
                    <a:gd name="T147" fmla="*/ 143 h 143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44" h="143">
                      <a:moveTo>
                        <a:pt x="128" y="32"/>
                      </a:moveTo>
                      <a:lnTo>
                        <a:pt x="128" y="32"/>
                      </a:lnTo>
                      <a:lnTo>
                        <a:pt x="128" y="16"/>
                      </a:lnTo>
                      <a:lnTo>
                        <a:pt x="112" y="16"/>
                      </a:lnTo>
                      <a:lnTo>
                        <a:pt x="96" y="0"/>
                      </a:lnTo>
                      <a:lnTo>
                        <a:pt x="80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2" y="16"/>
                      </a:lnTo>
                      <a:lnTo>
                        <a:pt x="16" y="32"/>
                      </a:lnTo>
                      <a:lnTo>
                        <a:pt x="16" y="48"/>
                      </a:lnTo>
                      <a:lnTo>
                        <a:pt x="16" y="64"/>
                      </a:lnTo>
                      <a:lnTo>
                        <a:pt x="0" y="64"/>
                      </a:lnTo>
                      <a:lnTo>
                        <a:pt x="0" y="80"/>
                      </a:lnTo>
                      <a:lnTo>
                        <a:pt x="0" y="95"/>
                      </a:lnTo>
                      <a:lnTo>
                        <a:pt x="0" y="111"/>
                      </a:lnTo>
                      <a:lnTo>
                        <a:pt x="0" y="127"/>
                      </a:lnTo>
                      <a:lnTo>
                        <a:pt x="0" y="143"/>
                      </a:lnTo>
                      <a:lnTo>
                        <a:pt x="16" y="143"/>
                      </a:lnTo>
                      <a:lnTo>
                        <a:pt x="32" y="143"/>
                      </a:lnTo>
                      <a:lnTo>
                        <a:pt x="48" y="143"/>
                      </a:lnTo>
                      <a:lnTo>
                        <a:pt x="64" y="143"/>
                      </a:lnTo>
                      <a:lnTo>
                        <a:pt x="80" y="143"/>
                      </a:lnTo>
                      <a:lnTo>
                        <a:pt x="80" y="127"/>
                      </a:lnTo>
                      <a:lnTo>
                        <a:pt x="80" y="111"/>
                      </a:lnTo>
                      <a:lnTo>
                        <a:pt x="96" y="111"/>
                      </a:lnTo>
                      <a:lnTo>
                        <a:pt x="96" y="95"/>
                      </a:lnTo>
                      <a:lnTo>
                        <a:pt x="112" y="95"/>
                      </a:lnTo>
                      <a:lnTo>
                        <a:pt x="128" y="80"/>
                      </a:lnTo>
                      <a:lnTo>
                        <a:pt x="128" y="64"/>
                      </a:lnTo>
                      <a:lnTo>
                        <a:pt x="144" y="64"/>
                      </a:lnTo>
                      <a:lnTo>
                        <a:pt x="144" y="48"/>
                      </a:lnTo>
                      <a:lnTo>
                        <a:pt x="128" y="32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33667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5" name="Freeform 108"/>
                <p:cNvSpPr>
                  <a:spLocks noChangeAspect="1"/>
                </p:cNvSpPr>
                <p:nvPr/>
              </p:nvSpPr>
              <p:spPr bwMode="auto">
                <a:xfrm>
                  <a:off x="1728" y="2640"/>
                  <a:ext cx="96" cy="111"/>
                </a:xfrm>
                <a:custGeom>
                  <a:avLst/>
                  <a:gdLst>
                    <a:gd name="T0" fmla="*/ 96 w 96"/>
                    <a:gd name="T1" fmla="*/ 32 h 111"/>
                    <a:gd name="T2" fmla="*/ 96 w 96"/>
                    <a:gd name="T3" fmla="*/ 16 h 111"/>
                    <a:gd name="T4" fmla="*/ 80 w 96"/>
                    <a:gd name="T5" fmla="*/ 16 h 111"/>
                    <a:gd name="T6" fmla="*/ 80 w 96"/>
                    <a:gd name="T7" fmla="*/ 0 h 111"/>
                    <a:gd name="T8" fmla="*/ 64 w 96"/>
                    <a:gd name="T9" fmla="*/ 0 h 111"/>
                    <a:gd name="T10" fmla="*/ 48 w 96"/>
                    <a:gd name="T11" fmla="*/ 0 h 111"/>
                    <a:gd name="T12" fmla="*/ 32 w 96"/>
                    <a:gd name="T13" fmla="*/ 0 h 111"/>
                    <a:gd name="T14" fmla="*/ 32 w 96"/>
                    <a:gd name="T15" fmla="*/ 16 h 111"/>
                    <a:gd name="T16" fmla="*/ 16 w 96"/>
                    <a:gd name="T17" fmla="*/ 16 h 111"/>
                    <a:gd name="T18" fmla="*/ 16 w 96"/>
                    <a:gd name="T19" fmla="*/ 32 h 111"/>
                    <a:gd name="T20" fmla="*/ 16 w 96"/>
                    <a:gd name="T21" fmla="*/ 48 h 111"/>
                    <a:gd name="T22" fmla="*/ 0 w 96"/>
                    <a:gd name="T23" fmla="*/ 48 h 111"/>
                    <a:gd name="T24" fmla="*/ 0 w 96"/>
                    <a:gd name="T25" fmla="*/ 64 h 111"/>
                    <a:gd name="T26" fmla="*/ 0 w 96"/>
                    <a:gd name="T27" fmla="*/ 79 h 111"/>
                    <a:gd name="T28" fmla="*/ 0 w 96"/>
                    <a:gd name="T29" fmla="*/ 95 h 111"/>
                    <a:gd name="T30" fmla="*/ 0 w 96"/>
                    <a:gd name="T31" fmla="*/ 111 h 111"/>
                    <a:gd name="T32" fmla="*/ 16 w 96"/>
                    <a:gd name="T33" fmla="*/ 111 h 111"/>
                    <a:gd name="T34" fmla="*/ 32 w 96"/>
                    <a:gd name="T35" fmla="*/ 111 h 111"/>
                    <a:gd name="T36" fmla="*/ 48 w 96"/>
                    <a:gd name="T37" fmla="*/ 111 h 111"/>
                    <a:gd name="T38" fmla="*/ 48 w 96"/>
                    <a:gd name="T39" fmla="*/ 95 h 111"/>
                    <a:gd name="T40" fmla="*/ 64 w 96"/>
                    <a:gd name="T41" fmla="*/ 95 h 111"/>
                    <a:gd name="T42" fmla="*/ 64 w 96"/>
                    <a:gd name="T43" fmla="*/ 79 h 111"/>
                    <a:gd name="T44" fmla="*/ 80 w 96"/>
                    <a:gd name="T45" fmla="*/ 79 h 111"/>
                    <a:gd name="T46" fmla="*/ 80 w 96"/>
                    <a:gd name="T47" fmla="*/ 64 h 111"/>
                    <a:gd name="T48" fmla="*/ 96 w 96"/>
                    <a:gd name="T49" fmla="*/ 64 h 111"/>
                    <a:gd name="T50" fmla="*/ 96 w 96"/>
                    <a:gd name="T51" fmla="*/ 48 h 111"/>
                    <a:gd name="T52" fmla="*/ 96 w 96"/>
                    <a:gd name="T53" fmla="*/ 32 h 111"/>
                    <a:gd name="T54" fmla="*/ 96 w 96"/>
                    <a:gd name="T55" fmla="*/ 16 h 111"/>
                    <a:gd name="T56" fmla="*/ 96 w 96"/>
                    <a:gd name="T57" fmla="*/ 32 h 111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96"/>
                    <a:gd name="T88" fmla="*/ 0 h 111"/>
                    <a:gd name="T89" fmla="*/ 96 w 96"/>
                    <a:gd name="T90" fmla="*/ 111 h 111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96" h="111">
                      <a:moveTo>
                        <a:pt x="96" y="32"/>
                      </a:move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80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2" y="0"/>
                      </a:lnTo>
                      <a:lnTo>
                        <a:pt x="32" y="16"/>
                      </a:lnTo>
                      <a:lnTo>
                        <a:pt x="16" y="16"/>
                      </a:lnTo>
                      <a:lnTo>
                        <a:pt x="16" y="32"/>
                      </a:lnTo>
                      <a:lnTo>
                        <a:pt x="16" y="48"/>
                      </a:lnTo>
                      <a:lnTo>
                        <a:pt x="0" y="48"/>
                      </a:lnTo>
                      <a:lnTo>
                        <a:pt x="0" y="64"/>
                      </a:lnTo>
                      <a:lnTo>
                        <a:pt x="0" y="79"/>
                      </a:lnTo>
                      <a:lnTo>
                        <a:pt x="0" y="95"/>
                      </a:lnTo>
                      <a:lnTo>
                        <a:pt x="0" y="111"/>
                      </a:lnTo>
                      <a:lnTo>
                        <a:pt x="16" y="111"/>
                      </a:lnTo>
                      <a:lnTo>
                        <a:pt x="32" y="111"/>
                      </a:lnTo>
                      <a:lnTo>
                        <a:pt x="48" y="111"/>
                      </a:lnTo>
                      <a:lnTo>
                        <a:pt x="48" y="95"/>
                      </a:lnTo>
                      <a:lnTo>
                        <a:pt x="64" y="95"/>
                      </a:lnTo>
                      <a:lnTo>
                        <a:pt x="64" y="79"/>
                      </a:lnTo>
                      <a:lnTo>
                        <a:pt x="80" y="79"/>
                      </a:lnTo>
                      <a:lnTo>
                        <a:pt x="80" y="64"/>
                      </a:lnTo>
                      <a:lnTo>
                        <a:pt x="96" y="64"/>
                      </a:lnTo>
                      <a:lnTo>
                        <a:pt x="96" y="48"/>
                      </a:lnTo>
                      <a:lnTo>
                        <a:pt x="96" y="32"/>
                      </a:lnTo>
                      <a:lnTo>
                        <a:pt x="96" y="16"/>
                      </a:lnTo>
                      <a:lnTo>
                        <a:pt x="96" y="32"/>
                      </a:lnTo>
                      <a:close/>
                    </a:path>
                  </a:pathLst>
                </a:custGeom>
                <a:solidFill>
                  <a:srgbClr val="003366">
                    <a:alpha val="5882"/>
                  </a:srgbClr>
                </a:solidFill>
                <a:ln w="12700">
                  <a:solidFill>
                    <a:srgbClr val="00336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36" name="Freeform 109"/>
                <p:cNvSpPr>
                  <a:spLocks noChangeAspect="1"/>
                </p:cNvSpPr>
                <p:nvPr/>
              </p:nvSpPr>
              <p:spPr bwMode="auto">
                <a:xfrm>
                  <a:off x="1728" y="2640"/>
                  <a:ext cx="96" cy="111"/>
                </a:xfrm>
                <a:custGeom>
                  <a:avLst/>
                  <a:gdLst>
                    <a:gd name="T0" fmla="*/ 96 w 96"/>
                    <a:gd name="T1" fmla="*/ 16 h 111"/>
                    <a:gd name="T2" fmla="*/ 80 w 96"/>
                    <a:gd name="T3" fmla="*/ 16 h 111"/>
                    <a:gd name="T4" fmla="*/ 80 w 96"/>
                    <a:gd name="T5" fmla="*/ 16 h 111"/>
                    <a:gd name="T6" fmla="*/ 64 w 96"/>
                    <a:gd name="T7" fmla="*/ 0 h 111"/>
                    <a:gd name="T8" fmla="*/ 64 w 96"/>
                    <a:gd name="T9" fmla="*/ 0 h 111"/>
                    <a:gd name="T10" fmla="*/ 64 w 96"/>
                    <a:gd name="T11" fmla="*/ 0 h 111"/>
                    <a:gd name="T12" fmla="*/ 48 w 96"/>
                    <a:gd name="T13" fmla="*/ 0 h 111"/>
                    <a:gd name="T14" fmla="*/ 48 w 96"/>
                    <a:gd name="T15" fmla="*/ 0 h 111"/>
                    <a:gd name="T16" fmla="*/ 48 w 96"/>
                    <a:gd name="T17" fmla="*/ 0 h 111"/>
                    <a:gd name="T18" fmla="*/ 32 w 96"/>
                    <a:gd name="T19" fmla="*/ 0 h 111"/>
                    <a:gd name="T20" fmla="*/ 32 w 96"/>
                    <a:gd name="T21" fmla="*/ 16 h 111"/>
                    <a:gd name="T22" fmla="*/ 16 w 96"/>
                    <a:gd name="T23" fmla="*/ 16 h 111"/>
                    <a:gd name="T24" fmla="*/ 16 w 96"/>
                    <a:gd name="T25" fmla="*/ 16 h 111"/>
                    <a:gd name="T26" fmla="*/ 16 w 96"/>
                    <a:gd name="T27" fmla="*/ 32 h 111"/>
                    <a:gd name="T28" fmla="*/ 16 w 96"/>
                    <a:gd name="T29" fmla="*/ 32 h 111"/>
                    <a:gd name="T30" fmla="*/ 16 w 96"/>
                    <a:gd name="T31" fmla="*/ 48 h 111"/>
                    <a:gd name="T32" fmla="*/ 16 w 96"/>
                    <a:gd name="T33" fmla="*/ 48 h 111"/>
                    <a:gd name="T34" fmla="*/ 0 w 96"/>
                    <a:gd name="T35" fmla="*/ 64 h 111"/>
                    <a:gd name="T36" fmla="*/ 0 w 96"/>
                    <a:gd name="T37" fmla="*/ 64 h 111"/>
                    <a:gd name="T38" fmla="*/ 0 w 96"/>
                    <a:gd name="T39" fmla="*/ 79 h 111"/>
                    <a:gd name="T40" fmla="*/ 0 w 96"/>
                    <a:gd name="T41" fmla="*/ 79 h 111"/>
                    <a:gd name="T42" fmla="*/ 0 w 96"/>
                    <a:gd name="T43" fmla="*/ 95 h 111"/>
                    <a:gd name="T44" fmla="*/ 0 w 96"/>
                    <a:gd name="T45" fmla="*/ 95 h 111"/>
                    <a:gd name="T46" fmla="*/ 0 w 96"/>
                    <a:gd name="T47" fmla="*/ 111 h 111"/>
                    <a:gd name="T48" fmla="*/ 16 w 96"/>
                    <a:gd name="T49" fmla="*/ 111 h 111"/>
                    <a:gd name="T50" fmla="*/ 16 w 96"/>
                    <a:gd name="T51" fmla="*/ 111 h 111"/>
                    <a:gd name="T52" fmla="*/ 32 w 96"/>
                    <a:gd name="T53" fmla="*/ 111 h 111"/>
                    <a:gd name="T54" fmla="*/ 32 w 96"/>
                    <a:gd name="T55" fmla="*/ 111 h 111"/>
                    <a:gd name="T56" fmla="*/ 32 w 96"/>
                    <a:gd name="T57" fmla="*/ 111 h 111"/>
                    <a:gd name="T58" fmla="*/ 48 w 96"/>
                    <a:gd name="T59" fmla="*/ 111 h 111"/>
                    <a:gd name="T60" fmla="*/ 48 w 96"/>
                    <a:gd name="T61" fmla="*/ 95 h 111"/>
                    <a:gd name="T62" fmla="*/ 64 w 96"/>
                    <a:gd name="T63" fmla="*/ 95 h 111"/>
                    <a:gd name="T64" fmla="*/ 64 w 96"/>
                    <a:gd name="T65" fmla="*/ 95 h 111"/>
                    <a:gd name="T66" fmla="*/ 64 w 96"/>
                    <a:gd name="T67" fmla="*/ 95 h 111"/>
                    <a:gd name="T68" fmla="*/ 64 w 96"/>
                    <a:gd name="T69" fmla="*/ 79 h 111"/>
                    <a:gd name="T70" fmla="*/ 80 w 96"/>
                    <a:gd name="T71" fmla="*/ 79 h 111"/>
                    <a:gd name="T72" fmla="*/ 80 w 96"/>
                    <a:gd name="T73" fmla="*/ 79 h 111"/>
                    <a:gd name="T74" fmla="*/ 80 w 96"/>
                    <a:gd name="T75" fmla="*/ 64 h 111"/>
                    <a:gd name="T76" fmla="*/ 96 w 96"/>
                    <a:gd name="T77" fmla="*/ 64 h 111"/>
                    <a:gd name="T78" fmla="*/ 96 w 96"/>
                    <a:gd name="T79" fmla="*/ 64 h 111"/>
                    <a:gd name="T80" fmla="*/ 96 w 96"/>
                    <a:gd name="T81" fmla="*/ 48 h 111"/>
                    <a:gd name="T82" fmla="*/ 96 w 96"/>
                    <a:gd name="T83" fmla="*/ 48 h 111"/>
                    <a:gd name="T84" fmla="*/ 96 w 96"/>
                    <a:gd name="T85" fmla="*/ 48 h 111"/>
                    <a:gd name="T86" fmla="*/ 96 w 96"/>
                    <a:gd name="T87" fmla="*/ 32 h 111"/>
                    <a:gd name="T88" fmla="*/ 96 w 96"/>
                    <a:gd name="T89" fmla="*/ 32 h 111"/>
                    <a:gd name="T90" fmla="*/ 96 w 96"/>
                    <a:gd name="T91" fmla="*/ 32 h 111"/>
                    <a:gd name="T92" fmla="*/ 96 w 96"/>
                    <a:gd name="T93" fmla="*/ 32 h 111"/>
                    <a:gd name="T94" fmla="*/ 96 w 96"/>
                    <a:gd name="T95" fmla="*/ 16 h 111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96"/>
                    <a:gd name="T145" fmla="*/ 0 h 111"/>
                    <a:gd name="T146" fmla="*/ 96 w 96"/>
                    <a:gd name="T147" fmla="*/ 111 h 111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96" h="111">
                      <a:moveTo>
                        <a:pt x="96" y="16"/>
                      </a:moveTo>
                      <a:lnTo>
                        <a:pt x="96" y="16"/>
                      </a:lnTo>
                      <a:lnTo>
                        <a:pt x="80" y="16"/>
                      </a:lnTo>
                      <a:lnTo>
                        <a:pt x="80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2" y="0"/>
                      </a:lnTo>
                      <a:lnTo>
                        <a:pt x="32" y="16"/>
                      </a:lnTo>
                      <a:lnTo>
                        <a:pt x="16" y="16"/>
                      </a:lnTo>
                      <a:lnTo>
                        <a:pt x="16" y="32"/>
                      </a:lnTo>
                      <a:lnTo>
                        <a:pt x="16" y="48"/>
                      </a:lnTo>
                      <a:lnTo>
                        <a:pt x="0" y="48"/>
                      </a:lnTo>
                      <a:lnTo>
                        <a:pt x="0" y="64"/>
                      </a:lnTo>
                      <a:lnTo>
                        <a:pt x="0" y="79"/>
                      </a:lnTo>
                      <a:lnTo>
                        <a:pt x="0" y="95"/>
                      </a:lnTo>
                      <a:lnTo>
                        <a:pt x="0" y="111"/>
                      </a:lnTo>
                      <a:lnTo>
                        <a:pt x="16" y="111"/>
                      </a:lnTo>
                      <a:lnTo>
                        <a:pt x="32" y="111"/>
                      </a:lnTo>
                      <a:lnTo>
                        <a:pt x="48" y="111"/>
                      </a:lnTo>
                      <a:lnTo>
                        <a:pt x="48" y="95"/>
                      </a:lnTo>
                      <a:lnTo>
                        <a:pt x="64" y="95"/>
                      </a:lnTo>
                      <a:lnTo>
                        <a:pt x="64" y="79"/>
                      </a:lnTo>
                      <a:lnTo>
                        <a:pt x="80" y="79"/>
                      </a:lnTo>
                      <a:lnTo>
                        <a:pt x="80" y="64"/>
                      </a:lnTo>
                      <a:lnTo>
                        <a:pt x="96" y="64"/>
                      </a:lnTo>
                      <a:lnTo>
                        <a:pt x="96" y="48"/>
                      </a:lnTo>
                      <a:lnTo>
                        <a:pt x="96" y="32"/>
                      </a:lnTo>
                      <a:lnTo>
                        <a:pt x="96" y="16"/>
                      </a:lnTo>
                      <a:close/>
                    </a:path>
                  </a:pathLst>
                </a:custGeom>
                <a:noFill/>
                <a:ln w="12700">
                  <a:solidFill>
                    <a:srgbClr val="003366">
                      <a:alpha val="1961"/>
                    </a:srgbClr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" name="Group 110"/>
              <p:cNvGrpSpPr>
                <a:grpSpLocks/>
              </p:cNvGrpSpPr>
              <p:nvPr/>
            </p:nvGrpSpPr>
            <p:grpSpPr bwMode="auto">
              <a:xfrm>
                <a:off x="1310" y="1210"/>
                <a:ext cx="1698" cy="1776"/>
                <a:chOff x="1310" y="1296"/>
                <a:chExt cx="1698" cy="1776"/>
              </a:xfrm>
            </p:grpSpPr>
            <p:grpSp>
              <p:nvGrpSpPr>
                <p:cNvPr id="23" name="Group 111"/>
                <p:cNvGrpSpPr>
                  <a:grpSpLocks noChangeAspect="1"/>
                </p:cNvGrpSpPr>
                <p:nvPr/>
              </p:nvGrpSpPr>
              <p:grpSpPr bwMode="auto">
                <a:xfrm>
                  <a:off x="1310" y="1296"/>
                  <a:ext cx="1698" cy="1776"/>
                  <a:chOff x="720" y="1584"/>
                  <a:chExt cx="2112" cy="2239"/>
                </a:xfrm>
              </p:grpSpPr>
              <p:sp>
                <p:nvSpPr>
                  <p:cNvPr id="129" name="Freeform 112"/>
                  <p:cNvSpPr>
                    <a:spLocks noChangeAspect="1"/>
                  </p:cNvSpPr>
                  <p:nvPr/>
                </p:nvSpPr>
                <p:spPr bwMode="auto">
                  <a:xfrm>
                    <a:off x="720" y="1584"/>
                    <a:ext cx="2112" cy="2239"/>
                  </a:xfrm>
                  <a:custGeom>
                    <a:avLst/>
                    <a:gdLst>
                      <a:gd name="T0" fmla="*/ 1920 w 2112"/>
                      <a:gd name="T1" fmla="*/ 448 h 2239"/>
                      <a:gd name="T2" fmla="*/ 1808 w 2112"/>
                      <a:gd name="T3" fmla="*/ 336 h 2239"/>
                      <a:gd name="T4" fmla="*/ 1664 w 2112"/>
                      <a:gd name="T5" fmla="*/ 208 h 2239"/>
                      <a:gd name="T6" fmla="*/ 1504 w 2112"/>
                      <a:gd name="T7" fmla="*/ 128 h 2239"/>
                      <a:gd name="T8" fmla="*/ 1344 w 2112"/>
                      <a:gd name="T9" fmla="*/ 48 h 2239"/>
                      <a:gd name="T10" fmla="*/ 1216 w 2112"/>
                      <a:gd name="T11" fmla="*/ 0 h 2239"/>
                      <a:gd name="T12" fmla="*/ 1088 w 2112"/>
                      <a:gd name="T13" fmla="*/ 16 h 2239"/>
                      <a:gd name="T14" fmla="*/ 944 w 2112"/>
                      <a:gd name="T15" fmla="*/ 64 h 2239"/>
                      <a:gd name="T16" fmla="*/ 800 w 2112"/>
                      <a:gd name="T17" fmla="*/ 128 h 2239"/>
                      <a:gd name="T18" fmla="*/ 656 w 2112"/>
                      <a:gd name="T19" fmla="*/ 224 h 2239"/>
                      <a:gd name="T20" fmla="*/ 528 w 2112"/>
                      <a:gd name="T21" fmla="*/ 320 h 2239"/>
                      <a:gd name="T22" fmla="*/ 464 w 2112"/>
                      <a:gd name="T23" fmla="*/ 448 h 2239"/>
                      <a:gd name="T24" fmla="*/ 432 w 2112"/>
                      <a:gd name="T25" fmla="*/ 608 h 2239"/>
                      <a:gd name="T26" fmla="*/ 400 w 2112"/>
                      <a:gd name="T27" fmla="*/ 768 h 2239"/>
                      <a:gd name="T28" fmla="*/ 320 w 2112"/>
                      <a:gd name="T29" fmla="*/ 912 h 2239"/>
                      <a:gd name="T30" fmla="*/ 192 w 2112"/>
                      <a:gd name="T31" fmla="*/ 1072 h 2239"/>
                      <a:gd name="T32" fmla="*/ 64 w 2112"/>
                      <a:gd name="T33" fmla="*/ 1279 h 2239"/>
                      <a:gd name="T34" fmla="*/ 0 w 2112"/>
                      <a:gd name="T35" fmla="*/ 1471 h 2239"/>
                      <a:gd name="T36" fmla="*/ 16 w 2112"/>
                      <a:gd name="T37" fmla="*/ 1679 h 2239"/>
                      <a:gd name="T38" fmla="*/ 48 w 2112"/>
                      <a:gd name="T39" fmla="*/ 1855 h 2239"/>
                      <a:gd name="T40" fmla="*/ 112 w 2112"/>
                      <a:gd name="T41" fmla="*/ 2015 h 2239"/>
                      <a:gd name="T42" fmla="*/ 224 w 2112"/>
                      <a:gd name="T43" fmla="*/ 2159 h 2239"/>
                      <a:gd name="T44" fmla="*/ 368 w 2112"/>
                      <a:gd name="T45" fmla="*/ 2239 h 2239"/>
                      <a:gd name="T46" fmla="*/ 512 w 2112"/>
                      <a:gd name="T47" fmla="*/ 2239 h 2239"/>
                      <a:gd name="T48" fmla="*/ 688 w 2112"/>
                      <a:gd name="T49" fmla="*/ 2207 h 2239"/>
                      <a:gd name="T50" fmla="*/ 848 w 2112"/>
                      <a:gd name="T51" fmla="*/ 2191 h 2239"/>
                      <a:gd name="T52" fmla="*/ 992 w 2112"/>
                      <a:gd name="T53" fmla="*/ 2143 h 2239"/>
                      <a:gd name="T54" fmla="*/ 1120 w 2112"/>
                      <a:gd name="T55" fmla="*/ 2095 h 2239"/>
                      <a:gd name="T56" fmla="*/ 1248 w 2112"/>
                      <a:gd name="T57" fmla="*/ 1983 h 2239"/>
                      <a:gd name="T58" fmla="*/ 1312 w 2112"/>
                      <a:gd name="T59" fmla="*/ 1887 h 2239"/>
                      <a:gd name="T60" fmla="*/ 1392 w 2112"/>
                      <a:gd name="T61" fmla="*/ 1759 h 2239"/>
                      <a:gd name="T62" fmla="*/ 1520 w 2112"/>
                      <a:gd name="T63" fmla="*/ 1615 h 2239"/>
                      <a:gd name="T64" fmla="*/ 1632 w 2112"/>
                      <a:gd name="T65" fmla="*/ 1503 h 2239"/>
                      <a:gd name="T66" fmla="*/ 1744 w 2112"/>
                      <a:gd name="T67" fmla="*/ 1407 h 2239"/>
                      <a:gd name="T68" fmla="*/ 1888 w 2112"/>
                      <a:gd name="T69" fmla="*/ 1343 h 2239"/>
                      <a:gd name="T70" fmla="*/ 2000 w 2112"/>
                      <a:gd name="T71" fmla="*/ 1231 h 2239"/>
                      <a:gd name="T72" fmla="*/ 2064 w 2112"/>
                      <a:gd name="T73" fmla="*/ 1088 h 2239"/>
                      <a:gd name="T74" fmla="*/ 2096 w 2112"/>
                      <a:gd name="T75" fmla="*/ 960 h 2239"/>
                      <a:gd name="T76" fmla="*/ 2112 w 2112"/>
                      <a:gd name="T77" fmla="*/ 848 h 2239"/>
                      <a:gd name="T78" fmla="*/ 2112 w 2112"/>
                      <a:gd name="T79" fmla="*/ 736 h 2239"/>
                      <a:gd name="T80" fmla="*/ 2080 w 2112"/>
                      <a:gd name="T81" fmla="*/ 640 h 2239"/>
                      <a:gd name="T82" fmla="*/ 2016 w 2112"/>
                      <a:gd name="T83" fmla="*/ 544 h 2239"/>
                      <a:gd name="T84" fmla="*/ 1952 w 2112"/>
                      <a:gd name="T85" fmla="*/ 464 h 223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112"/>
                      <a:gd name="T130" fmla="*/ 0 h 2239"/>
                      <a:gd name="T131" fmla="*/ 2112 w 2112"/>
                      <a:gd name="T132" fmla="*/ 2239 h 223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112" h="2239">
                        <a:moveTo>
                          <a:pt x="1984" y="512"/>
                        </a:moveTo>
                        <a:lnTo>
                          <a:pt x="1952" y="480"/>
                        </a:lnTo>
                        <a:lnTo>
                          <a:pt x="1920" y="448"/>
                        </a:lnTo>
                        <a:lnTo>
                          <a:pt x="1888" y="400"/>
                        </a:lnTo>
                        <a:lnTo>
                          <a:pt x="1856" y="368"/>
                        </a:lnTo>
                        <a:lnTo>
                          <a:pt x="1808" y="336"/>
                        </a:lnTo>
                        <a:lnTo>
                          <a:pt x="1760" y="288"/>
                        </a:lnTo>
                        <a:lnTo>
                          <a:pt x="1712" y="256"/>
                        </a:lnTo>
                        <a:lnTo>
                          <a:pt x="1664" y="208"/>
                        </a:lnTo>
                        <a:lnTo>
                          <a:pt x="1616" y="192"/>
                        </a:lnTo>
                        <a:lnTo>
                          <a:pt x="1568" y="160"/>
                        </a:lnTo>
                        <a:lnTo>
                          <a:pt x="1504" y="128"/>
                        </a:lnTo>
                        <a:lnTo>
                          <a:pt x="1440" y="96"/>
                        </a:lnTo>
                        <a:lnTo>
                          <a:pt x="1392" y="64"/>
                        </a:lnTo>
                        <a:lnTo>
                          <a:pt x="1344" y="48"/>
                        </a:lnTo>
                        <a:lnTo>
                          <a:pt x="1296" y="32"/>
                        </a:lnTo>
                        <a:lnTo>
                          <a:pt x="1264" y="16"/>
                        </a:lnTo>
                        <a:lnTo>
                          <a:pt x="1216" y="0"/>
                        </a:lnTo>
                        <a:lnTo>
                          <a:pt x="1168" y="0"/>
                        </a:lnTo>
                        <a:lnTo>
                          <a:pt x="1136" y="16"/>
                        </a:lnTo>
                        <a:lnTo>
                          <a:pt x="1088" y="16"/>
                        </a:lnTo>
                        <a:lnTo>
                          <a:pt x="1040" y="32"/>
                        </a:lnTo>
                        <a:lnTo>
                          <a:pt x="992" y="48"/>
                        </a:lnTo>
                        <a:lnTo>
                          <a:pt x="944" y="64"/>
                        </a:lnTo>
                        <a:lnTo>
                          <a:pt x="896" y="80"/>
                        </a:lnTo>
                        <a:lnTo>
                          <a:pt x="848" y="112"/>
                        </a:lnTo>
                        <a:lnTo>
                          <a:pt x="800" y="128"/>
                        </a:lnTo>
                        <a:lnTo>
                          <a:pt x="752" y="160"/>
                        </a:lnTo>
                        <a:lnTo>
                          <a:pt x="704" y="192"/>
                        </a:lnTo>
                        <a:lnTo>
                          <a:pt x="656" y="224"/>
                        </a:lnTo>
                        <a:lnTo>
                          <a:pt x="608" y="256"/>
                        </a:lnTo>
                        <a:lnTo>
                          <a:pt x="560" y="288"/>
                        </a:lnTo>
                        <a:lnTo>
                          <a:pt x="528" y="320"/>
                        </a:lnTo>
                        <a:lnTo>
                          <a:pt x="496" y="368"/>
                        </a:lnTo>
                        <a:lnTo>
                          <a:pt x="480" y="400"/>
                        </a:lnTo>
                        <a:lnTo>
                          <a:pt x="464" y="448"/>
                        </a:lnTo>
                        <a:lnTo>
                          <a:pt x="448" y="496"/>
                        </a:lnTo>
                        <a:lnTo>
                          <a:pt x="448" y="560"/>
                        </a:lnTo>
                        <a:lnTo>
                          <a:pt x="432" y="608"/>
                        </a:lnTo>
                        <a:lnTo>
                          <a:pt x="416" y="672"/>
                        </a:lnTo>
                        <a:lnTo>
                          <a:pt x="400" y="720"/>
                        </a:lnTo>
                        <a:lnTo>
                          <a:pt x="400" y="768"/>
                        </a:lnTo>
                        <a:lnTo>
                          <a:pt x="368" y="816"/>
                        </a:lnTo>
                        <a:lnTo>
                          <a:pt x="352" y="864"/>
                        </a:lnTo>
                        <a:lnTo>
                          <a:pt x="320" y="912"/>
                        </a:lnTo>
                        <a:lnTo>
                          <a:pt x="272" y="960"/>
                        </a:lnTo>
                        <a:lnTo>
                          <a:pt x="240" y="1008"/>
                        </a:lnTo>
                        <a:lnTo>
                          <a:pt x="192" y="1072"/>
                        </a:lnTo>
                        <a:lnTo>
                          <a:pt x="144" y="1135"/>
                        </a:lnTo>
                        <a:lnTo>
                          <a:pt x="96" y="1215"/>
                        </a:lnTo>
                        <a:lnTo>
                          <a:pt x="64" y="1279"/>
                        </a:lnTo>
                        <a:lnTo>
                          <a:pt x="32" y="1343"/>
                        </a:lnTo>
                        <a:lnTo>
                          <a:pt x="16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79"/>
                        </a:lnTo>
                        <a:lnTo>
                          <a:pt x="16" y="1727"/>
                        </a:lnTo>
                        <a:lnTo>
                          <a:pt x="32" y="1791"/>
                        </a:lnTo>
                        <a:lnTo>
                          <a:pt x="48" y="1855"/>
                        </a:lnTo>
                        <a:lnTo>
                          <a:pt x="64" y="1903"/>
                        </a:lnTo>
                        <a:lnTo>
                          <a:pt x="80" y="1951"/>
                        </a:lnTo>
                        <a:lnTo>
                          <a:pt x="112" y="2015"/>
                        </a:lnTo>
                        <a:lnTo>
                          <a:pt x="144" y="2063"/>
                        </a:lnTo>
                        <a:lnTo>
                          <a:pt x="176" y="2111"/>
                        </a:lnTo>
                        <a:lnTo>
                          <a:pt x="224" y="2159"/>
                        </a:lnTo>
                        <a:lnTo>
                          <a:pt x="288" y="2191"/>
                        </a:lnTo>
                        <a:lnTo>
                          <a:pt x="320" y="2223"/>
                        </a:lnTo>
                        <a:lnTo>
                          <a:pt x="368" y="2239"/>
                        </a:lnTo>
                        <a:lnTo>
                          <a:pt x="416" y="2239"/>
                        </a:lnTo>
                        <a:lnTo>
                          <a:pt x="448" y="2239"/>
                        </a:lnTo>
                        <a:lnTo>
                          <a:pt x="512" y="2239"/>
                        </a:lnTo>
                        <a:lnTo>
                          <a:pt x="560" y="2223"/>
                        </a:lnTo>
                        <a:lnTo>
                          <a:pt x="624" y="2223"/>
                        </a:lnTo>
                        <a:lnTo>
                          <a:pt x="688" y="2207"/>
                        </a:lnTo>
                        <a:lnTo>
                          <a:pt x="736" y="2207"/>
                        </a:lnTo>
                        <a:lnTo>
                          <a:pt x="784" y="2207"/>
                        </a:lnTo>
                        <a:lnTo>
                          <a:pt x="848" y="2191"/>
                        </a:lnTo>
                        <a:lnTo>
                          <a:pt x="896" y="2175"/>
                        </a:lnTo>
                        <a:lnTo>
                          <a:pt x="944" y="2159"/>
                        </a:lnTo>
                        <a:lnTo>
                          <a:pt x="992" y="2143"/>
                        </a:lnTo>
                        <a:lnTo>
                          <a:pt x="1040" y="2127"/>
                        </a:lnTo>
                        <a:lnTo>
                          <a:pt x="1072" y="2111"/>
                        </a:lnTo>
                        <a:lnTo>
                          <a:pt x="1120" y="2095"/>
                        </a:lnTo>
                        <a:lnTo>
                          <a:pt x="1168" y="2063"/>
                        </a:lnTo>
                        <a:lnTo>
                          <a:pt x="1200" y="2031"/>
                        </a:lnTo>
                        <a:lnTo>
                          <a:pt x="1248" y="1983"/>
                        </a:lnTo>
                        <a:lnTo>
                          <a:pt x="1280" y="1951"/>
                        </a:lnTo>
                        <a:lnTo>
                          <a:pt x="1296" y="1919"/>
                        </a:lnTo>
                        <a:lnTo>
                          <a:pt x="1312" y="1887"/>
                        </a:lnTo>
                        <a:lnTo>
                          <a:pt x="1344" y="1839"/>
                        </a:lnTo>
                        <a:lnTo>
                          <a:pt x="1360" y="1807"/>
                        </a:lnTo>
                        <a:lnTo>
                          <a:pt x="1392" y="1759"/>
                        </a:lnTo>
                        <a:lnTo>
                          <a:pt x="1440" y="1711"/>
                        </a:lnTo>
                        <a:lnTo>
                          <a:pt x="1472" y="1647"/>
                        </a:lnTo>
                        <a:lnTo>
                          <a:pt x="1520" y="1615"/>
                        </a:lnTo>
                        <a:lnTo>
                          <a:pt x="1552" y="1567"/>
                        </a:lnTo>
                        <a:lnTo>
                          <a:pt x="1600" y="1535"/>
                        </a:lnTo>
                        <a:lnTo>
                          <a:pt x="1632" y="1503"/>
                        </a:lnTo>
                        <a:lnTo>
                          <a:pt x="1664" y="1471"/>
                        </a:lnTo>
                        <a:lnTo>
                          <a:pt x="1712" y="1439"/>
                        </a:lnTo>
                        <a:lnTo>
                          <a:pt x="1744" y="1407"/>
                        </a:lnTo>
                        <a:lnTo>
                          <a:pt x="1792" y="1391"/>
                        </a:lnTo>
                        <a:lnTo>
                          <a:pt x="1840" y="1359"/>
                        </a:lnTo>
                        <a:lnTo>
                          <a:pt x="1888" y="1343"/>
                        </a:lnTo>
                        <a:lnTo>
                          <a:pt x="1920" y="1311"/>
                        </a:lnTo>
                        <a:lnTo>
                          <a:pt x="1952" y="1279"/>
                        </a:lnTo>
                        <a:lnTo>
                          <a:pt x="2000" y="1231"/>
                        </a:lnTo>
                        <a:lnTo>
                          <a:pt x="2016" y="1183"/>
                        </a:lnTo>
                        <a:lnTo>
                          <a:pt x="2048" y="1135"/>
                        </a:lnTo>
                        <a:lnTo>
                          <a:pt x="2064" y="1088"/>
                        </a:lnTo>
                        <a:lnTo>
                          <a:pt x="2080" y="1040"/>
                        </a:lnTo>
                        <a:lnTo>
                          <a:pt x="2080" y="992"/>
                        </a:lnTo>
                        <a:lnTo>
                          <a:pt x="2096" y="960"/>
                        </a:lnTo>
                        <a:lnTo>
                          <a:pt x="2112" y="928"/>
                        </a:lnTo>
                        <a:lnTo>
                          <a:pt x="2112" y="880"/>
                        </a:lnTo>
                        <a:lnTo>
                          <a:pt x="2112" y="848"/>
                        </a:lnTo>
                        <a:lnTo>
                          <a:pt x="2112" y="816"/>
                        </a:lnTo>
                        <a:lnTo>
                          <a:pt x="2112" y="768"/>
                        </a:lnTo>
                        <a:lnTo>
                          <a:pt x="2112" y="736"/>
                        </a:lnTo>
                        <a:lnTo>
                          <a:pt x="2096" y="704"/>
                        </a:lnTo>
                        <a:lnTo>
                          <a:pt x="2096" y="672"/>
                        </a:lnTo>
                        <a:lnTo>
                          <a:pt x="2080" y="640"/>
                        </a:lnTo>
                        <a:lnTo>
                          <a:pt x="2064" y="608"/>
                        </a:lnTo>
                        <a:lnTo>
                          <a:pt x="2048" y="576"/>
                        </a:lnTo>
                        <a:lnTo>
                          <a:pt x="2016" y="544"/>
                        </a:lnTo>
                        <a:lnTo>
                          <a:pt x="2000" y="512"/>
                        </a:lnTo>
                        <a:lnTo>
                          <a:pt x="1984" y="496"/>
                        </a:lnTo>
                        <a:lnTo>
                          <a:pt x="1952" y="464"/>
                        </a:lnTo>
                        <a:lnTo>
                          <a:pt x="1984" y="512"/>
                        </a:lnTo>
                        <a:close/>
                      </a:path>
                    </a:pathLst>
                  </a:custGeom>
                  <a:solidFill>
                    <a:srgbClr val="99CC99">
                      <a:alpha val="5882"/>
                    </a:srgbClr>
                  </a:solidFill>
                  <a:ln w="25400">
                    <a:solidFill>
                      <a:srgbClr val="99CC9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0" name="Freeform 113"/>
                  <p:cNvSpPr>
                    <a:spLocks noChangeAspect="1"/>
                  </p:cNvSpPr>
                  <p:nvPr/>
                </p:nvSpPr>
                <p:spPr bwMode="auto">
                  <a:xfrm>
                    <a:off x="720" y="1584"/>
                    <a:ext cx="2112" cy="2239"/>
                  </a:xfrm>
                  <a:custGeom>
                    <a:avLst/>
                    <a:gdLst>
                      <a:gd name="T0" fmla="*/ 1888 w 2112"/>
                      <a:gd name="T1" fmla="*/ 400 h 2239"/>
                      <a:gd name="T2" fmla="*/ 1808 w 2112"/>
                      <a:gd name="T3" fmla="*/ 336 h 2239"/>
                      <a:gd name="T4" fmla="*/ 1664 w 2112"/>
                      <a:gd name="T5" fmla="*/ 208 h 2239"/>
                      <a:gd name="T6" fmla="*/ 1504 w 2112"/>
                      <a:gd name="T7" fmla="*/ 128 h 2239"/>
                      <a:gd name="T8" fmla="*/ 1392 w 2112"/>
                      <a:gd name="T9" fmla="*/ 64 h 2239"/>
                      <a:gd name="T10" fmla="*/ 1264 w 2112"/>
                      <a:gd name="T11" fmla="*/ 16 h 2239"/>
                      <a:gd name="T12" fmla="*/ 1136 w 2112"/>
                      <a:gd name="T13" fmla="*/ 16 h 2239"/>
                      <a:gd name="T14" fmla="*/ 1040 w 2112"/>
                      <a:gd name="T15" fmla="*/ 32 h 2239"/>
                      <a:gd name="T16" fmla="*/ 896 w 2112"/>
                      <a:gd name="T17" fmla="*/ 80 h 2239"/>
                      <a:gd name="T18" fmla="*/ 752 w 2112"/>
                      <a:gd name="T19" fmla="*/ 160 h 2239"/>
                      <a:gd name="T20" fmla="*/ 656 w 2112"/>
                      <a:gd name="T21" fmla="*/ 224 h 2239"/>
                      <a:gd name="T22" fmla="*/ 528 w 2112"/>
                      <a:gd name="T23" fmla="*/ 320 h 2239"/>
                      <a:gd name="T24" fmla="*/ 464 w 2112"/>
                      <a:gd name="T25" fmla="*/ 448 h 2239"/>
                      <a:gd name="T26" fmla="*/ 448 w 2112"/>
                      <a:gd name="T27" fmla="*/ 560 h 2239"/>
                      <a:gd name="T28" fmla="*/ 400 w 2112"/>
                      <a:gd name="T29" fmla="*/ 720 h 2239"/>
                      <a:gd name="T30" fmla="*/ 352 w 2112"/>
                      <a:gd name="T31" fmla="*/ 864 h 2239"/>
                      <a:gd name="T32" fmla="*/ 272 w 2112"/>
                      <a:gd name="T33" fmla="*/ 960 h 2239"/>
                      <a:gd name="T34" fmla="*/ 144 w 2112"/>
                      <a:gd name="T35" fmla="*/ 1135 h 2239"/>
                      <a:gd name="T36" fmla="*/ 32 w 2112"/>
                      <a:gd name="T37" fmla="*/ 1343 h 2239"/>
                      <a:gd name="T38" fmla="*/ 0 w 2112"/>
                      <a:gd name="T39" fmla="*/ 1471 h 2239"/>
                      <a:gd name="T40" fmla="*/ 16 w 2112"/>
                      <a:gd name="T41" fmla="*/ 1679 h 2239"/>
                      <a:gd name="T42" fmla="*/ 48 w 2112"/>
                      <a:gd name="T43" fmla="*/ 1855 h 2239"/>
                      <a:gd name="T44" fmla="*/ 80 w 2112"/>
                      <a:gd name="T45" fmla="*/ 1951 h 2239"/>
                      <a:gd name="T46" fmla="*/ 176 w 2112"/>
                      <a:gd name="T47" fmla="*/ 2111 h 2239"/>
                      <a:gd name="T48" fmla="*/ 320 w 2112"/>
                      <a:gd name="T49" fmla="*/ 2223 h 2239"/>
                      <a:gd name="T50" fmla="*/ 416 w 2112"/>
                      <a:gd name="T51" fmla="*/ 2239 h 2239"/>
                      <a:gd name="T52" fmla="*/ 560 w 2112"/>
                      <a:gd name="T53" fmla="*/ 2223 h 2239"/>
                      <a:gd name="T54" fmla="*/ 736 w 2112"/>
                      <a:gd name="T55" fmla="*/ 2207 h 2239"/>
                      <a:gd name="T56" fmla="*/ 848 w 2112"/>
                      <a:gd name="T57" fmla="*/ 2191 h 2239"/>
                      <a:gd name="T58" fmla="*/ 992 w 2112"/>
                      <a:gd name="T59" fmla="*/ 2143 h 2239"/>
                      <a:gd name="T60" fmla="*/ 1120 w 2112"/>
                      <a:gd name="T61" fmla="*/ 2095 h 2239"/>
                      <a:gd name="T62" fmla="*/ 1200 w 2112"/>
                      <a:gd name="T63" fmla="*/ 2031 h 2239"/>
                      <a:gd name="T64" fmla="*/ 1296 w 2112"/>
                      <a:gd name="T65" fmla="*/ 1919 h 2239"/>
                      <a:gd name="T66" fmla="*/ 1360 w 2112"/>
                      <a:gd name="T67" fmla="*/ 1807 h 2239"/>
                      <a:gd name="T68" fmla="*/ 1440 w 2112"/>
                      <a:gd name="T69" fmla="*/ 1711 h 2239"/>
                      <a:gd name="T70" fmla="*/ 1552 w 2112"/>
                      <a:gd name="T71" fmla="*/ 1567 h 2239"/>
                      <a:gd name="T72" fmla="*/ 1664 w 2112"/>
                      <a:gd name="T73" fmla="*/ 1471 h 2239"/>
                      <a:gd name="T74" fmla="*/ 1744 w 2112"/>
                      <a:gd name="T75" fmla="*/ 1407 h 2239"/>
                      <a:gd name="T76" fmla="*/ 1888 w 2112"/>
                      <a:gd name="T77" fmla="*/ 1343 h 2239"/>
                      <a:gd name="T78" fmla="*/ 2000 w 2112"/>
                      <a:gd name="T79" fmla="*/ 1231 h 2239"/>
                      <a:gd name="T80" fmla="*/ 2048 w 2112"/>
                      <a:gd name="T81" fmla="*/ 1135 h 2239"/>
                      <a:gd name="T82" fmla="*/ 2080 w 2112"/>
                      <a:gd name="T83" fmla="*/ 992 h 2239"/>
                      <a:gd name="T84" fmla="*/ 2112 w 2112"/>
                      <a:gd name="T85" fmla="*/ 880 h 2239"/>
                      <a:gd name="T86" fmla="*/ 2112 w 2112"/>
                      <a:gd name="T87" fmla="*/ 816 h 2239"/>
                      <a:gd name="T88" fmla="*/ 2096 w 2112"/>
                      <a:gd name="T89" fmla="*/ 704 h 2239"/>
                      <a:gd name="T90" fmla="*/ 2064 w 2112"/>
                      <a:gd name="T91" fmla="*/ 608 h 2239"/>
                      <a:gd name="T92" fmla="*/ 2016 w 2112"/>
                      <a:gd name="T93" fmla="*/ 544 h 2239"/>
                      <a:gd name="T94" fmla="*/ 1952 w 2112"/>
                      <a:gd name="T95" fmla="*/ 464 h 223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112"/>
                      <a:gd name="T145" fmla="*/ 0 h 2239"/>
                      <a:gd name="T146" fmla="*/ 2112 w 2112"/>
                      <a:gd name="T147" fmla="*/ 2239 h 223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112" h="2239">
                        <a:moveTo>
                          <a:pt x="1952" y="480"/>
                        </a:moveTo>
                        <a:lnTo>
                          <a:pt x="1952" y="480"/>
                        </a:lnTo>
                        <a:lnTo>
                          <a:pt x="1920" y="448"/>
                        </a:lnTo>
                        <a:lnTo>
                          <a:pt x="1888" y="400"/>
                        </a:lnTo>
                        <a:lnTo>
                          <a:pt x="1856" y="368"/>
                        </a:lnTo>
                        <a:lnTo>
                          <a:pt x="1808" y="336"/>
                        </a:lnTo>
                        <a:lnTo>
                          <a:pt x="1760" y="288"/>
                        </a:lnTo>
                        <a:lnTo>
                          <a:pt x="1712" y="256"/>
                        </a:lnTo>
                        <a:lnTo>
                          <a:pt x="1664" y="208"/>
                        </a:lnTo>
                        <a:lnTo>
                          <a:pt x="1616" y="192"/>
                        </a:lnTo>
                        <a:lnTo>
                          <a:pt x="1568" y="160"/>
                        </a:lnTo>
                        <a:lnTo>
                          <a:pt x="1504" y="128"/>
                        </a:lnTo>
                        <a:lnTo>
                          <a:pt x="1440" y="96"/>
                        </a:lnTo>
                        <a:lnTo>
                          <a:pt x="1392" y="64"/>
                        </a:lnTo>
                        <a:lnTo>
                          <a:pt x="1344" y="48"/>
                        </a:lnTo>
                        <a:lnTo>
                          <a:pt x="1296" y="32"/>
                        </a:lnTo>
                        <a:lnTo>
                          <a:pt x="1264" y="16"/>
                        </a:lnTo>
                        <a:lnTo>
                          <a:pt x="1216" y="0"/>
                        </a:lnTo>
                        <a:lnTo>
                          <a:pt x="1168" y="0"/>
                        </a:lnTo>
                        <a:lnTo>
                          <a:pt x="1136" y="16"/>
                        </a:lnTo>
                        <a:lnTo>
                          <a:pt x="1088" y="16"/>
                        </a:lnTo>
                        <a:lnTo>
                          <a:pt x="1040" y="32"/>
                        </a:lnTo>
                        <a:lnTo>
                          <a:pt x="992" y="48"/>
                        </a:lnTo>
                        <a:lnTo>
                          <a:pt x="944" y="64"/>
                        </a:lnTo>
                        <a:lnTo>
                          <a:pt x="896" y="80"/>
                        </a:lnTo>
                        <a:lnTo>
                          <a:pt x="848" y="112"/>
                        </a:lnTo>
                        <a:lnTo>
                          <a:pt x="800" y="128"/>
                        </a:lnTo>
                        <a:lnTo>
                          <a:pt x="752" y="160"/>
                        </a:lnTo>
                        <a:lnTo>
                          <a:pt x="704" y="192"/>
                        </a:lnTo>
                        <a:lnTo>
                          <a:pt x="656" y="224"/>
                        </a:lnTo>
                        <a:lnTo>
                          <a:pt x="608" y="256"/>
                        </a:lnTo>
                        <a:lnTo>
                          <a:pt x="560" y="288"/>
                        </a:lnTo>
                        <a:lnTo>
                          <a:pt x="528" y="320"/>
                        </a:lnTo>
                        <a:lnTo>
                          <a:pt x="496" y="368"/>
                        </a:lnTo>
                        <a:lnTo>
                          <a:pt x="480" y="400"/>
                        </a:lnTo>
                        <a:lnTo>
                          <a:pt x="464" y="448"/>
                        </a:lnTo>
                        <a:lnTo>
                          <a:pt x="448" y="496"/>
                        </a:lnTo>
                        <a:lnTo>
                          <a:pt x="448" y="560"/>
                        </a:lnTo>
                        <a:lnTo>
                          <a:pt x="432" y="608"/>
                        </a:lnTo>
                        <a:lnTo>
                          <a:pt x="416" y="672"/>
                        </a:lnTo>
                        <a:lnTo>
                          <a:pt x="400" y="720"/>
                        </a:lnTo>
                        <a:lnTo>
                          <a:pt x="400" y="768"/>
                        </a:lnTo>
                        <a:lnTo>
                          <a:pt x="368" y="816"/>
                        </a:lnTo>
                        <a:lnTo>
                          <a:pt x="352" y="864"/>
                        </a:lnTo>
                        <a:lnTo>
                          <a:pt x="320" y="912"/>
                        </a:lnTo>
                        <a:lnTo>
                          <a:pt x="272" y="960"/>
                        </a:lnTo>
                        <a:lnTo>
                          <a:pt x="240" y="1008"/>
                        </a:lnTo>
                        <a:lnTo>
                          <a:pt x="192" y="1072"/>
                        </a:lnTo>
                        <a:lnTo>
                          <a:pt x="144" y="1135"/>
                        </a:lnTo>
                        <a:lnTo>
                          <a:pt x="96" y="1215"/>
                        </a:lnTo>
                        <a:lnTo>
                          <a:pt x="64" y="1279"/>
                        </a:lnTo>
                        <a:lnTo>
                          <a:pt x="32" y="1343"/>
                        </a:lnTo>
                        <a:lnTo>
                          <a:pt x="16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79"/>
                        </a:lnTo>
                        <a:lnTo>
                          <a:pt x="16" y="1727"/>
                        </a:lnTo>
                        <a:lnTo>
                          <a:pt x="32" y="1791"/>
                        </a:lnTo>
                        <a:lnTo>
                          <a:pt x="48" y="1855"/>
                        </a:lnTo>
                        <a:lnTo>
                          <a:pt x="64" y="1903"/>
                        </a:lnTo>
                        <a:lnTo>
                          <a:pt x="80" y="1951"/>
                        </a:lnTo>
                        <a:lnTo>
                          <a:pt x="112" y="2015"/>
                        </a:lnTo>
                        <a:lnTo>
                          <a:pt x="144" y="2063"/>
                        </a:lnTo>
                        <a:lnTo>
                          <a:pt x="176" y="2111"/>
                        </a:lnTo>
                        <a:lnTo>
                          <a:pt x="224" y="2159"/>
                        </a:lnTo>
                        <a:lnTo>
                          <a:pt x="288" y="2191"/>
                        </a:lnTo>
                        <a:lnTo>
                          <a:pt x="320" y="2223"/>
                        </a:lnTo>
                        <a:lnTo>
                          <a:pt x="368" y="2239"/>
                        </a:lnTo>
                        <a:lnTo>
                          <a:pt x="416" y="2239"/>
                        </a:lnTo>
                        <a:lnTo>
                          <a:pt x="448" y="2239"/>
                        </a:lnTo>
                        <a:lnTo>
                          <a:pt x="512" y="2239"/>
                        </a:lnTo>
                        <a:lnTo>
                          <a:pt x="560" y="2223"/>
                        </a:lnTo>
                        <a:lnTo>
                          <a:pt x="624" y="2223"/>
                        </a:lnTo>
                        <a:lnTo>
                          <a:pt x="688" y="2207"/>
                        </a:lnTo>
                        <a:lnTo>
                          <a:pt x="736" y="2207"/>
                        </a:lnTo>
                        <a:lnTo>
                          <a:pt x="784" y="2207"/>
                        </a:lnTo>
                        <a:lnTo>
                          <a:pt x="848" y="2191"/>
                        </a:lnTo>
                        <a:lnTo>
                          <a:pt x="896" y="2175"/>
                        </a:lnTo>
                        <a:lnTo>
                          <a:pt x="944" y="2159"/>
                        </a:lnTo>
                        <a:lnTo>
                          <a:pt x="992" y="2143"/>
                        </a:lnTo>
                        <a:lnTo>
                          <a:pt x="1040" y="2127"/>
                        </a:lnTo>
                        <a:lnTo>
                          <a:pt x="1072" y="2111"/>
                        </a:lnTo>
                        <a:lnTo>
                          <a:pt x="1120" y="2095"/>
                        </a:lnTo>
                        <a:lnTo>
                          <a:pt x="1168" y="2063"/>
                        </a:lnTo>
                        <a:lnTo>
                          <a:pt x="1200" y="2031"/>
                        </a:lnTo>
                        <a:lnTo>
                          <a:pt x="1248" y="1983"/>
                        </a:lnTo>
                        <a:lnTo>
                          <a:pt x="1280" y="1951"/>
                        </a:lnTo>
                        <a:lnTo>
                          <a:pt x="1296" y="1919"/>
                        </a:lnTo>
                        <a:lnTo>
                          <a:pt x="1312" y="1887"/>
                        </a:lnTo>
                        <a:lnTo>
                          <a:pt x="1344" y="1839"/>
                        </a:lnTo>
                        <a:lnTo>
                          <a:pt x="1360" y="1807"/>
                        </a:lnTo>
                        <a:lnTo>
                          <a:pt x="1392" y="1759"/>
                        </a:lnTo>
                        <a:lnTo>
                          <a:pt x="1440" y="1711"/>
                        </a:lnTo>
                        <a:lnTo>
                          <a:pt x="1472" y="1647"/>
                        </a:lnTo>
                        <a:lnTo>
                          <a:pt x="1520" y="1615"/>
                        </a:lnTo>
                        <a:lnTo>
                          <a:pt x="1552" y="1567"/>
                        </a:lnTo>
                        <a:lnTo>
                          <a:pt x="1600" y="1535"/>
                        </a:lnTo>
                        <a:lnTo>
                          <a:pt x="1632" y="1503"/>
                        </a:lnTo>
                        <a:lnTo>
                          <a:pt x="1664" y="1471"/>
                        </a:lnTo>
                        <a:lnTo>
                          <a:pt x="1712" y="1439"/>
                        </a:lnTo>
                        <a:lnTo>
                          <a:pt x="1744" y="1407"/>
                        </a:lnTo>
                        <a:lnTo>
                          <a:pt x="1792" y="1391"/>
                        </a:lnTo>
                        <a:lnTo>
                          <a:pt x="1840" y="1359"/>
                        </a:lnTo>
                        <a:lnTo>
                          <a:pt x="1888" y="1343"/>
                        </a:lnTo>
                        <a:lnTo>
                          <a:pt x="1920" y="1311"/>
                        </a:lnTo>
                        <a:lnTo>
                          <a:pt x="1952" y="1279"/>
                        </a:lnTo>
                        <a:lnTo>
                          <a:pt x="2000" y="1231"/>
                        </a:lnTo>
                        <a:lnTo>
                          <a:pt x="2016" y="1183"/>
                        </a:lnTo>
                        <a:lnTo>
                          <a:pt x="2048" y="1135"/>
                        </a:lnTo>
                        <a:lnTo>
                          <a:pt x="2064" y="1088"/>
                        </a:lnTo>
                        <a:lnTo>
                          <a:pt x="2080" y="1040"/>
                        </a:lnTo>
                        <a:lnTo>
                          <a:pt x="2080" y="992"/>
                        </a:lnTo>
                        <a:lnTo>
                          <a:pt x="2096" y="960"/>
                        </a:lnTo>
                        <a:lnTo>
                          <a:pt x="2112" y="928"/>
                        </a:lnTo>
                        <a:lnTo>
                          <a:pt x="2112" y="880"/>
                        </a:lnTo>
                        <a:lnTo>
                          <a:pt x="2112" y="848"/>
                        </a:lnTo>
                        <a:lnTo>
                          <a:pt x="2112" y="816"/>
                        </a:lnTo>
                        <a:lnTo>
                          <a:pt x="2112" y="768"/>
                        </a:lnTo>
                        <a:lnTo>
                          <a:pt x="2112" y="736"/>
                        </a:lnTo>
                        <a:lnTo>
                          <a:pt x="2096" y="704"/>
                        </a:lnTo>
                        <a:lnTo>
                          <a:pt x="2096" y="672"/>
                        </a:lnTo>
                        <a:lnTo>
                          <a:pt x="2080" y="640"/>
                        </a:lnTo>
                        <a:lnTo>
                          <a:pt x="2064" y="608"/>
                        </a:lnTo>
                        <a:lnTo>
                          <a:pt x="2048" y="576"/>
                        </a:lnTo>
                        <a:lnTo>
                          <a:pt x="2016" y="544"/>
                        </a:lnTo>
                        <a:lnTo>
                          <a:pt x="2000" y="512"/>
                        </a:lnTo>
                        <a:lnTo>
                          <a:pt x="1984" y="496"/>
                        </a:lnTo>
                        <a:lnTo>
                          <a:pt x="1952" y="464"/>
                        </a:lnTo>
                      </a:path>
                    </a:pathLst>
                  </a:custGeom>
                  <a:noFill/>
                  <a:ln w="25400">
                    <a:solidFill>
                      <a:srgbClr val="99CC9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1" name="Freeform 114"/>
                  <p:cNvSpPr>
                    <a:spLocks noChangeAspect="1"/>
                  </p:cNvSpPr>
                  <p:nvPr/>
                </p:nvSpPr>
                <p:spPr bwMode="auto">
                  <a:xfrm>
                    <a:off x="736" y="1616"/>
                    <a:ext cx="2080" cy="2191"/>
                  </a:xfrm>
                  <a:custGeom>
                    <a:avLst/>
                    <a:gdLst>
                      <a:gd name="T0" fmla="*/ 1888 w 2080"/>
                      <a:gd name="T1" fmla="*/ 432 h 2191"/>
                      <a:gd name="T2" fmla="*/ 1776 w 2080"/>
                      <a:gd name="T3" fmla="*/ 320 h 2191"/>
                      <a:gd name="T4" fmla="*/ 1632 w 2080"/>
                      <a:gd name="T5" fmla="*/ 192 h 2191"/>
                      <a:gd name="T6" fmla="*/ 1472 w 2080"/>
                      <a:gd name="T7" fmla="*/ 112 h 2191"/>
                      <a:gd name="T8" fmla="*/ 1328 w 2080"/>
                      <a:gd name="T9" fmla="*/ 32 h 2191"/>
                      <a:gd name="T10" fmla="*/ 1200 w 2080"/>
                      <a:gd name="T11" fmla="*/ 0 h 2191"/>
                      <a:gd name="T12" fmla="*/ 1072 w 2080"/>
                      <a:gd name="T13" fmla="*/ 16 h 2191"/>
                      <a:gd name="T14" fmla="*/ 928 w 2080"/>
                      <a:gd name="T15" fmla="*/ 48 h 2191"/>
                      <a:gd name="T16" fmla="*/ 784 w 2080"/>
                      <a:gd name="T17" fmla="*/ 112 h 2191"/>
                      <a:gd name="T18" fmla="*/ 640 w 2080"/>
                      <a:gd name="T19" fmla="*/ 208 h 2191"/>
                      <a:gd name="T20" fmla="*/ 528 w 2080"/>
                      <a:gd name="T21" fmla="*/ 304 h 2191"/>
                      <a:gd name="T22" fmla="*/ 448 w 2080"/>
                      <a:gd name="T23" fmla="*/ 432 h 2191"/>
                      <a:gd name="T24" fmla="*/ 432 w 2080"/>
                      <a:gd name="T25" fmla="*/ 592 h 2191"/>
                      <a:gd name="T26" fmla="*/ 384 w 2080"/>
                      <a:gd name="T27" fmla="*/ 736 h 2191"/>
                      <a:gd name="T28" fmla="*/ 320 w 2080"/>
                      <a:gd name="T29" fmla="*/ 880 h 2191"/>
                      <a:gd name="T30" fmla="*/ 192 w 2080"/>
                      <a:gd name="T31" fmla="*/ 1040 h 2191"/>
                      <a:gd name="T32" fmla="*/ 64 w 2080"/>
                      <a:gd name="T33" fmla="*/ 1247 h 2191"/>
                      <a:gd name="T34" fmla="*/ 16 w 2080"/>
                      <a:gd name="T35" fmla="*/ 1439 h 2191"/>
                      <a:gd name="T36" fmla="*/ 16 w 2080"/>
                      <a:gd name="T37" fmla="*/ 1631 h 2191"/>
                      <a:gd name="T38" fmla="*/ 48 w 2080"/>
                      <a:gd name="T39" fmla="*/ 1807 h 2191"/>
                      <a:gd name="T40" fmla="*/ 112 w 2080"/>
                      <a:gd name="T41" fmla="*/ 1967 h 2191"/>
                      <a:gd name="T42" fmla="*/ 224 w 2080"/>
                      <a:gd name="T43" fmla="*/ 2111 h 2191"/>
                      <a:gd name="T44" fmla="*/ 368 w 2080"/>
                      <a:gd name="T45" fmla="*/ 2175 h 2191"/>
                      <a:gd name="T46" fmla="*/ 496 w 2080"/>
                      <a:gd name="T47" fmla="*/ 2191 h 2191"/>
                      <a:gd name="T48" fmla="*/ 672 w 2080"/>
                      <a:gd name="T49" fmla="*/ 2159 h 2191"/>
                      <a:gd name="T50" fmla="*/ 832 w 2080"/>
                      <a:gd name="T51" fmla="*/ 2143 h 2191"/>
                      <a:gd name="T52" fmla="*/ 976 w 2080"/>
                      <a:gd name="T53" fmla="*/ 2095 h 2191"/>
                      <a:gd name="T54" fmla="*/ 1104 w 2080"/>
                      <a:gd name="T55" fmla="*/ 2047 h 2191"/>
                      <a:gd name="T56" fmla="*/ 1232 w 2080"/>
                      <a:gd name="T57" fmla="*/ 1935 h 2191"/>
                      <a:gd name="T58" fmla="*/ 1296 w 2080"/>
                      <a:gd name="T59" fmla="*/ 1839 h 2191"/>
                      <a:gd name="T60" fmla="*/ 1376 w 2080"/>
                      <a:gd name="T61" fmla="*/ 1711 h 2191"/>
                      <a:gd name="T62" fmla="*/ 1488 w 2080"/>
                      <a:gd name="T63" fmla="*/ 1567 h 2191"/>
                      <a:gd name="T64" fmla="*/ 1600 w 2080"/>
                      <a:gd name="T65" fmla="*/ 1455 h 2191"/>
                      <a:gd name="T66" fmla="*/ 1728 w 2080"/>
                      <a:gd name="T67" fmla="*/ 1375 h 2191"/>
                      <a:gd name="T68" fmla="*/ 1856 w 2080"/>
                      <a:gd name="T69" fmla="*/ 1295 h 2191"/>
                      <a:gd name="T70" fmla="*/ 1952 w 2080"/>
                      <a:gd name="T71" fmla="*/ 1199 h 2191"/>
                      <a:gd name="T72" fmla="*/ 2016 w 2080"/>
                      <a:gd name="T73" fmla="*/ 1056 h 2191"/>
                      <a:gd name="T74" fmla="*/ 2064 w 2080"/>
                      <a:gd name="T75" fmla="*/ 928 h 2191"/>
                      <a:gd name="T76" fmla="*/ 2080 w 2080"/>
                      <a:gd name="T77" fmla="*/ 832 h 2191"/>
                      <a:gd name="T78" fmla="*/ 2064 w 2080"/>
                      <a:gd name="T79" fmla="*/ 704 h 2191"/>
                      <a:gd name="T80" fmla="*/ 2048 w 2080"/>
                      <a:gd name="T81" fmla="*/ 608 h 2191"/>
                      <a:gd name="T82" fmla="*/ 1984 w 2080"/>
                      <a:gd name="T83" fmla="*/ 528 h 2191"/>
                      <a:gd name="T84" fmla="*/ 1920 w 2080"/>
                      <a:gd name="T85" fmla="*/ 448 h 219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080"/>
                      <a:gd name="T130" fmla="*/ 0 h 2191"/>
                      <a:gd name="T131" fmla="*/ 2080 w 2080"/>
                      <a:gd name="T132" fmla="*/ 2191 h 219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080" h="2191">
                        <a:moveTo>
                          <a:pt x="1952" y="496"/>
                        </a:moveTo>
                        <a:lnTo>
                          <a:pt x="1920" y="464"/>
                        </a:lnTo>
                        <a:lnTo>
                          <a:pt x="1888" y="432"/>
                        </a:lnTo>
                        <a:lnTo>
                          <a:pt x="1856" y="384"/>
                        </a:lnTo>
                        <a:lnTo>
                          <a:pt x="1824" y="352"/>
                        </a:lnTo>
                        <a:lnTo>
                          <a:pt x="1776" y="320"/>
                        </a:lnTo>
                        <a:lnTo>
                          <a:pt x="1744" y="272"/>
                        </a:lnTo>
                        <a:lnTo>
                          <a:pt x="1680" y="240"/>
                        </a:lnTo>
                        <a:lnTo>
                          <a:pt x="1632" y="192"/>
                        </a:lnTo>
                        <a:lnTo>
                          <a:pt x="1584" y="176"/>
                        </a:lnTo>
                        <a:lnTo>
                          <a:pt x="1536" y="144"/>
                        </a:lnTo>
                        <a:lnTo>
                          <a:pt x="1472" y="112"/>
                        </a:lnTo>
                        <a:lnTo>
                          <a:pt x="1424" y="80"/>
                        </a:lnTo>
                        <a:lnTo>
                          <a:pt x="1376" y="48"/>
                        </a:lnTo>
                        <a:lnTo>
                          <a:pt x="1328" y="32"/>
                        </a:lnTo>
                        <a:lnTo>
                          <a:pt x="1280" y="16"/>
                        </a:lnTo>
                        <a:lnTo>
                          <a:pt x="1232" y="0"/>
                        </a:lnTo>
                        <a:lnTo>
                          <a:pt x="1200" y="0"/>
                        </a:lnTo>
                        <a:lnTo>
                          <a:pt x="1152" y="0"/>
                        </a:lnTo>
                        <a:lnTo>
                          <a:pt x="1120" y="0"/>
                        </a:lnTo>
                        <a:lnTo>
                          <a:pt x="1072" y="16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80"/>
                        </a:lnTo>
                        <a:lnTo>
                          <a:pt x="832" y="96"/>
                        </a:lnTo>
                        <a:lnTo>
                          <a:pt x="784" y="112"/>
                        </a:lnTo>
                        <a:lnTo>
                          <a:pt x="736" y="144"/>
                        </a:lnTo>
                        <a:lnTo>
                          <a:pt x="688" y="176"/>
                        </a:lnTo>
                        <a:lnTo>
                          <a:pt x="640" y="208"/>
                        </a:lnTo>
                        <a:lnTo>
                          <a:pt x="608" y="240"/>
                        </a:lnTo>
                        <a:lnTo>
                          <a:pt x="560" y="272"/>
                        </a:lnTo>
                        <a:lnTo>
                          <a:pt x="528" y="304"/>
                        </a:lnTo>
                        <a:lnTo>
                          <a:pt x="496" y="352"/>
                        </a:lnTo>
                        <a:lnTo>
                          <a:pt x="480" y="384"/>
                        </a:lnTo>
                        <a:lnTo>
                          <a:pt x="448" y="432"/>
                        </a:lnTo>
                        <a:lnTo>
                          <a:pt x="448" y="480"/>
                        </a:lnTo>
                        <a:lnTo>
                          <a:pt x="432" y="528"/>
                        </a:lnTo>
                        <a:lnTo>
                          <a:pt x="432" y="592"/>
                        </a:lnTo>
                        <a:lnTo>
                          <a:pt x="416" y="640"/>
                        </a:lnTo>
                        <a:lnTo>
                          <a:pt x="400" y="688"/>
                        </a:lnTo>
                        <a:lnTo>
                          <a:pt x="384" y="736"/>
                        </a:lnTo>
                        <a:lnTo>
                          <a:pt x="368" y="784"/>
                        </a:lnTo>
                        <a:lnTo>
                          <a:pt x="352" y="832"/>
                        </a:lnTo>
                        <a:lnTo>
                          <a:pt x="320" y="880"/>
                        </a:lnTo>
                        <a:lnTo>
                          <a:pt x="272" y="928"/>
                        </a:lnTo>
                        <a:lnTo>
                          <a:pt x="240" y="976"/>
                        </a:lnTo>
                        <a:lnTo>
                          <a:pt x="192" y="1040"/>
                        </a:lnTo>
                        <a:lnTo>
                          <a:pt x="144" y="1103"/>
                        </a:lnTo>
                        <a:lnTo>
                          <a:pt x="96" y="1167"/>
                        </a:lnTo>
                        <a:lnTo>
                          <a:pt x="64" y="1247"/>
                        </a:lnTo>
                        <a:lnTo>
                          <a:pt x="32" y="1311"/>
                        </a:lnTo>
                        <a:lnTo>
                          <a:pt x="16" y="1375"/>
                        </a:lnTo>
                        <a:lnTo>
                          <a:pt x="16" y="1439"/>
                        </a:lnTo>
                        <a:lnTo>
                          <a:pt x="0" y="1503"/>
                        </a:lnTo>
                        <a:lnTo>
                          <a:pt x="0" y="1567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807"/>
                        </a:lnTo>
                        <a:lnTo>
                          <a:pt x="64" y="1855"/>
                        </a:lnTo>
                        <a:lnTo>
                          <a:pt x="80" y="1903"/>
                        </a:lnTo>
                        <a:lnTo>
                          <a:pt x="112" y="1967"/>
                        </a:lnTo>
                        <a:lnTo>
                          <a:pt x="144" y="1999"/>
                        </a:lnTo>
                        <a:lnTo>
                          <a:pt x="176" y="2047"/>
                        </a:lnTo>
                        <a:lnTo>
                          <a:pt x="224" y="2111"/>
                        </a:lnTo>
                        <a:lnTo>
                          <a:pt x="288" y="2143"/>
                        </a:lnTo>
                        <a:lnTo>
                          <a:pt x="320" y="2175"/>
                        </a:lnTo>
                        <a:lnTo>
                          <a:pt x="368" y="2175"/>
                        </a:lnTo>
                        <a:lnTo>
                          <a:pt x="400" y="2191"/>
                        </a:lnTo>
                        <a:lnTo>
                          <a:pt x="448" y="2191"/>
                        </a:lnTo>
                        <a:lnTo>
                          <a:pt x="496" y="2191"/>
                        </a:lnTo>
                        <a:lnTo>
                          <a:pt x="560" y="2175"/>
                        </a:lnTo>
                        <a:lnTo>
                          <a:pt x="624" y="2175"/>
                        </a:lnTo>
                        <a:lnTo>
                          <a:pt x="672" y="2159"/>
                        </a:lnTo>
                        <a:lnTo>
                          <a:pt x="736" y="2159"/>
                        </a:lnTo>
                        <a:lnTo>
                          <a:pt x="784" y="2143"/>
                        </a:lnTo>
                        <a:lnTo>
                          <a:pt x="832" y="2143"/>
                        </a:lnTo>
                        <a:lnTo>
                          <a:pt x="880" y="2127"/>
                        </a:lnTo>
                        <a:lnTo>
                          <a:pt x="928" y="2111"/>
                        </a:lnTo>
                        <a:lnTo>
                          <a:pt x="976" y="2095"/>
                        </a:lnTo>
                        <a:lnTo>
                          <a:pt x="1024" y="2079"/>
                        </a:lnTo>
                        <a:lnTo>
                          <a:pt x="1056" y="2063"/>
                        </a:lnTo>
                        <a:lnTo>
                          <a:pt x="1104" y="2047"/>
                        </a:lnTo>
                        <a:lnTo>
                          <a:pt x="1152" y="2015"/>
                        </a:lnTo>
                        <a:lnTo>
                          <a:pt x="1184" y="1983"/>
                        </a:lnTo>
                        <a:lnTo>
                          <a:pt x="1232" y="1935"/>
                        </a:lnTo>
                        <a:lnTo>
                          <a:pt x="1264" y="1903"/>
                        </a:lnTo>
                        <a:lnTo>
                          <a:pt x="1280" y="1871"/>
                        </a:lnTo>
                        <a:lnTo>
                          <a:pt x="1296" y="1839"/>
                        </a:lnTo>
                        <a:lnTo>
                          <a:pt x="1312" y="1791"/>
                        </a:lnTo>
                        <a:lnTo>
                          <a:pt x="1344" y="1759"/>
                        </a:lnTo>
                        <a:lnTo>
                          <a:pt x="1376" y="1711"/>
                        </a:lnTo>
                        <a:lnTo>
                          <a:pt x="1408" y="1663"/>
                        </a:lnTo>
                        <a:lnTo>
                          <a:pt x="1456" y="1615"/>
                        </a:lnTo>
                        <a:lnTo>
                          <a:pt x="1488" y="1567"/>
                        </a:lnTo>
                        <a:lnTo>
                          <a:pt x="1536" y="1535"/>
                        </a:lnTo>
                        <a:lnTo>
                          <a:pt x="1568" y="1487"/>
                        </a:lnTo>
                        <a:lnTo>
                          <a:pt x="1600" y="1455"/>
                        </a:lnTo>
                        <a:lnTo>
                          <a:pt x="1648" y="1439"/>
                        </a:lnTo>
                        <a:lnTo>
                          <a:pt x="1680" y="1407"/>
                        </a:lnTo>
                        <a:lnTo>
                          <a:pt x="1728" y="1375"/>
                        </a:lnTo>
                        <a:lnTo>
                          <a:pt x="1760" y="1359"/>
                        </a:lnTo>
                        <a:lnTo>
                          <a:pt x="1808" y="1327"/>
                        </a:lnTo>
                        <a:lnTo>
                          <a:pt x="1856" y="1295"/>
                        </a:lnTo>
                        <a:lnTo>
                          <a:pt x="1888" y="1279"/>
                        </a:lnTo>
                        <a:lnTo>
                          <a:pt x="1920" y="1247"/>
                        </a:lnTo>
                        <a:lnTo>
                          <a:pt x="1952" y="1199"/>
                        </a:lnTo>
                        <a:lnTo>
                          <a:pt x="1984" y="1151"/>
                        </a:lnTo>
                        <a:lnTo>
                          <a:pt x="2016" y="1103"/>
                        </a:lnTo>
                        <a:lnTo>
                          <a:pt x="2016" y="1056"/>
                        </a:lnTo>
                        <a:lnTo>
                          <a:pt x="2032" y="1008"/>
                        </a:lnTo>
                        <a:lnTo>
                          <a:pt x="2048" y="960"/>
                        </a:lnTo>
                        <a:lnTo>
                          <a:pt x="2064" y="928"/>
                        </a:lnTo>
                        <a:lnTo>
                          <a:pt x="2080" y="896"/>
                        </a:lnTo>
                        <a:lnTo>
                          <a:pt x="2080" y="864"/>
                        </a:lnTo>
                        <a:lnTo>
                          <a:pt x="2080" y="832"/>
                        </a:lnTo>
                        <a:lnTo>
                          <a:pt x="2080" y="784"/>
                        </a:lnTo>
                        <a:lnTo>
                          <a:pt x="2064" y="752"/>
                        </a:lnTo>
                        <a:lnTo>
                          <a:pt x="2064" y="704"/>
                        </a:lnTo>
                        <a:lnTo>
                          <a:pt x="2064" y="672"/>
                        </a:lnTo>
                        <a:lnTo>
                          <a:pt x="2048" y="640"/>
                        </a:lnTo>
                        <a:lnTo>
                          <a:pt x="2048" y="608"/>
                        </a:lnTo>
                        <a:lnTo>
                          <a:pt x="2032" y="576"/>
                        </a:lnTo>
                        <a:lnTo>
                          <a:pt x="2000" y="544"/>
                        </a:lnTo>
                        <a:lnTo>
                          <a:pt x="1984" y="528"/>
                        </a:lnTo>
                        <a:lnTo>
                          <a:pt x="1968" y="496"/>
                        </a:lnTo>
                        <a:lnTo>
                          <a:pt x="1936" y="464"/>
                        </a:lnTo>
                        <a:lnTo>
                          <a:pt x="1920" y="448"/>
                        </a:lnTo>
                        <a:lnTo>
                          <a:pt x="1952" y="496"/>
                        </a:lnTo>
                        <a:close/>
                      </a:path>
                    </a:pathLst>
                  </a:custGeom>
                  <a:solidFill>
                    <a:srgbClr val="96C998">
                      <a:alpha val="5882"/>
                    </a:srgbClr>
                  </a:solidFill>
                  <a:ln w="25400">
                    <a:solidFill>
                      <a:srgbClr val="96C99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2" name="Freeform 115"/>
                  <p:cNvSpPr>
                    <a:spLocks noChangeAspect="1"/>
                  </p:cNvSpPr>
                  <p:nvPr/>
                </p:nvSpPr>
                <p:spPr bwMode="auto">
                  <a:xfrm>
                    <a:off x="736" y="1616"/>
                    <a:ext cx="2080" cy="2191"/>
                  </a:xfrm>
                  <a:custGeom>
                    <a:avLst/>
                    <a:gdLst>
                      <a:gd name="T0" fmla="*/ 1856 w 2080"/>
                      <a:gd name="T1" fmla="*/ 384 h 2191"/>
                      <a:gd name="T2" fmla="*/ 1776 w 2080"/>
                      <a:gd name="T3" fmla="*/ 320 h 2191"/>
                      <a:gd name="T4" fmla="*/ 1632 w 2080"/>
                      <a:gd name="T5" fmla="*/ 192 h 2191"/>
                      <a:gd name="T6" fmla="*/ 1472 w 2080"/>
                      <a:gd name="T7" fmla="*/ 112 h 2191"/>
                      <a:gd name="T8" fmla="*/ 1376 w 2080"/>
                      <a:gd name="T9" fmla="*/ 48 h 2191"/>
                      <a:gd name="T10" fmla="*/ 1232 w 2080"/>
                      <a:gd name="T11" fmla="*/ 0 h 2191"/>
                      <a:gd name="T12" fmla="*/ 1120 w 2080"/>
                      <a:gd name="T13" fmla="*/ 0 h 2191"/>
                      <a:gd name="T14" fmla="*/ 1024 w 2080"/>
                      <a:gd name="T15" fmla="*/ 16 h 2191"/>
                      <a:gd name="T16" fmla="*/ 880 w 2080"/>
                      <a:gd name="T17" fmla="*/ 80 h 2191"/>
                      <a:gd name="T18" fmla="*/ 736 w 2080"/>
                      <a:gd name="T19" fmla="*/ 144 h 2191"/>
                      <a:gd name="T20" fmla="*/ 640 w 2080"/>
                      <a:gd name="T21" fmla="*/ 208 h 2191"/>
                      <a:gd name="T22" fmla="*/ 528 w 2080"/>
                      <a:gd name="T23" fmla="*/ 304 h 2191"/>
                      <a:gd name="T24" fmla="*/ 448 w 2080"/>
                      <a:gd name="T25" fmla="*/ 432 h 2191"/>
                      <a:gd name="T26" fmla="*/ 432 w 2080"/>
                      <a:gd name="T27" fmla="*/ 528 h 2191"/>
                      <a:gd name="T28" fmla="*/ 400 w 2080"/>
                      <a:gd name="T29" fmla="*/ 688 h 2191"/>
                      <a:gd name="T30" fmla="*/ 352 w 2080"/>
                      <a:gd name="T31" fmla="*/ 832 h 2191"/>
                      <a:gd name="T32" fmla="*/ 272 w 2080"/>
                      <a:gd name="T33" fmla="*/ 928 h 2191"/>
                      <a:gd name="T34" fmla="*/ 144 w 2080"/>
                      <a:gd name="T35" fmla="*/ 1103 h 2191"/>
                      <a:gd name="T36" fmla="*/ 32 w 2080"/>
                      <a:gd name="T37" fmla="*/ 1311 h 2191"/>
                      <a:gd name="T38" fmla="*/ 16 w 2080"/>
                      <a:gd name="T39" fmla="*/ 1439 h 2191"/>
                      <a:gd name="T40" fmla="*/ 16 w 2080"/>
                      <a:gd name="T41" fmla="*/ 1631 h 2191"/>
                      <a:gd name="T42" fmla="*/ 48 w 2080"/>
                      <a:gd name="T43" fmla="*/ 1807 h 2191"/>
                      <a:gd name="T44" fmla="*/ 80 w 2080"/>
                      <a:gd name="T45" fmla="*/ 1903 h 2191"/>
                      <a:gd name="T46" fmla="*/ 176 w 2080"/>
                      <a:gd name="T47" fmla="*/ 2047 h 2191"/>
                      <a:gd name="T48" fmla="*/ 320 w 2080"/>
                      <a:gd name="T49" fmla="*/ 2175 h 2191"/>
                      <a:gd name="T50" fmla="*/ 400 w 2080"/>
                      <a:gd name="T51" fmla="*/ 2191 h 2191"/>
                      <a:gd name="T52" fmla="*/ 560 w 2080"/>
                      <a:gd name="T53" fmla="*/ 2175 h 2191"/>
                      <a:gd name="T54" fmla="*/ 736 w 2080"/>
                      <a:gd name="T55" fmla="*/ 2159 h 2191"/>
                      <a:gd name="T56" fmla="*/ 832 w 2080"/>
                      <a:gd name="T57" fmla="*/ 2143 h 2191"/>
                      <a:gd name="T58" fmla="*/ 976 w 2080"/>
                      <a:gd name="T59" fmla="*/ 2095 h 2191"/>
                      <a:gd name="T60" fmla="*/ 1104 w 2080"/>
                      <a:gd name="T61" fmla="*/ 2047 h 2191"/>
                      <a:gd name="T62" fmla="*/ 1184 w 2080"/>
                      <a:gd name="T63" fmla="*/ 1983 h 2191"/>
                      <a:gd name="T64" fmla="*/ 1280 w 2080"/>
                      <a:gd name="T65" fmla="*/ 1871 h 2191"/>
                      <a:gd name="T66" fmla="*/ 1344 w 2080"/>
                      <a:gd name="T67" fmla="*/ 1759 h 2191"/>
                      <a:gd name="T68" fmla="*/ 1408 w 2080"/>
                      <a:gd name="T69" fmla="*/ 1663 h 2191"/>
                      <a:gd name="T70" fmla="*/ 1536 w 2080"/>
                      <a:gd name="T71" fmla="*/ 1535 h 2191"/>
                      <a:gd name="T72" fmla="*/ 1648 w 2080"/>
                      <a:gd name="T73" fmla="*/ 1439 h 2191"/>
                      <a:gd name="T74" fmla="*/ 1728 w 2080"/>
                      <a:gd name="T75" fmla="*/ 1375 h 2191"/>
                      <a:gd name="T76" fmla="*/ 1856 w 2080"/>
                      <a:gd name="T77" fmla="*/ 1295 h 2191"/>
                      <a:gd name="T78" fmla="*/ 1952 w 2080"/>
                      <a:gd name="T79" fmla="*/ 1199 h 2191"/>
                      <a:gd name="T80" fmla="*/ 2016 w 2080"/>
                      <a:gd name="T81" fmla="*/ 1103 h 2191"/>
                      <a:gd name="T82" fmla="*/ 2048 w 2080"/>
                      <a:gd name="T83" fmla="*/ 960 h 2191"/>
                      <a:gd name="T84" fmla="*/ 2080 w 2080"/>
                      <a:gd name="T85" fmla="*/ 864 h 2191"/>
                      <a:gd name="T86" fmla="*/ 2080 w 2080"/>
                      <a:gd name="T87" fmla="*/ 784 h 2191"/>
                      <a:gd name="T88" fmla="*/ 2064 w 2080"/>
                      <a:gd name="T89" fmla="*/ 672 h 2191"/>
                      <a:gd name="T90" fmla="*/ 2032 w 2080"/>
                      <a:gd name="T91" fmla="*/ 576 h 2191"/>
                      <a:gd name="T92" fmla="*/ 1984 w 2080"/>
                      <a:gd name="T93" fmla="*/ 528 h 2191"/>
                      <a:gd name="T94" fmla="*/ 1920 w 2080"/>
                      <a:gd name="T95" fmla="*/ 448 h 219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080"/>
                      <a:gd name="T145" fmla="*/ 0 h 2191"/>
                      <a:gd name="T146" fmla="*/ 2080 w 2080"/>
                      <a:gd name="T147" fmla="*/ 2191 h 219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080" h="2191">
                        <a:moveTo>
                          <a:pt x="1920" y="464"/>
                        </a:moveTo>
                        <a:lnTo>
                          <a:pt x="1920" y="464"/>
                        </a:lnTo>
                        <a:lnTo>
                          <a:pt x="1888" y="432"/>
                        </a:lnTo>
                        <a:lnTo>
                          <a:pt x="1856" y="384"/>
                        </a:lnTo>
                        <a:lnTo>
                          <a:pt x="1824" y="352"/>
                        </a:lnTo>
                        <a:lnTo>
                          <a:pt x="1776" y="320"/>
                        </a:lnTo>
                        <a:lnTo>
                          <a:pt x="1744" y="272"/>
                        </a:lnTo>
                        <a:lnTo>
                          <a:pt x="1680" y="240"/>
                        </a:lnTo>
                        <a:lnTo>
                          <a:pt x="1632" y="192"/>
                        </a:lnTo>
                        <a:lnTo>
                          <a:pt x="1584" y="176"/>
                        </a:lnTo>
                        <a:lnTo>
                          <a:pt x="1536" y="144"/>
                        </a:lnTo>
                        <a:lnTo>
                          <a:pt x="1472" y="112"/>
                        </a:lnTo>
                        <a:lnTo>
                          <a:pt x="1424" y="80"/>
                        </a:lnTo>
                        <a:lnTo>
                          <a:pt x="1376" y="48"/>
                        </a:lnTo>
                        <a:lnTo>
                          <a:pt x="1328" y="32"/>
                        </a:lnTo>
                        <a:lnTo>
                          <a:pt x="1280" y="16"/>
                        </a:lnTo>
                        <a:lnTo>
                          <a:pt x="1232" y="0"/>
                        </a:lnTo>
                        <a:lnTo>
                          <a:pt x="1200" y="0"/>
                        </a:lnTo>
                        <a:lnTo>
                          <a:pt x="1152" y="0"/>
                        </a:lnTo>
                        <a:lnTo>
                          <a:pt x="1120" y="0"/>
                        </a:lnTo>
                        <a:lnTo>
                          <a:pt x="1072" y="16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80"/>
                        </a:lnTo>
                        <a:lnTo>
                          <a:pt x="832" y="96"/>
                        </a:lnTo>
                        <a:lnTo>
                          <a:pt x="784" y="112"/>
                        </a:lnTo>
                        <a:lnTo>
                          <a:pt x="736" y="144"/>
                        </a:lnTo>
                        <a:lnTo>
                          <a:pt x="688" y="176"/>
                        </a:lnTo>
                        <a:lnTo>
                          <a:pt x="640" y="208"/>
                        </a:lnTo>
                        <a:lnTo>
                          <a:pt x="608" y="240"/>
                        </a:lnTo>
                        <a:lnTo>
                          <a:pt x="560" y="272"/>
                        </a:lnTo>
                        <a:lnTo>
                          <a:pt x="528" y="304"/>
                        </a:lnTo>
                        <a:lnTo>
                          <a:pt x="496" y="352"/>
                        </a:lnTo>
                        <a:lnTo>
                          <a:pt x="480" y="384"/>
                        </a:lnTo>
                        <a:lnTo>
                          <a:pt x="448" y="432"/>
                        </a:lnTo>
                        <a:lnTo>
                          <a:pt x="448" y="480"/>
                        </a:lnTo>
                        <a:lnTo>
                          <a:pt x="432" y="528"/>
                        </a:lnTo>
                        <a:lnTo>
                          <a:pt x="432" y="592"/>
                        </a:lnTo>
                        <a:lnTo>
                          <a:pt x="416" y="640"/>
                        </a:lnTo>
                        <a:lnTo>
                          <a:pt x="400" y="688"/>
                        </a:lnTo>
                        <a:lnTo>
                          <a:pt x="384" y="736"/>
                        </a:lnTo>
                        <a:lnTo>
                          <a:pt x="368" y="784"/>
                        </a:lnTo>
                        <a:lnTo>
                          <a:pt x="352" y="832"/>
                        </a:lnTo>
                        <a:lnTo>
                          <a:pt x="320" y="880"/>
                        </a:lnTo>
                        <a:lnTo>
                          <a:pt x="272" y="928"/>
                        </a:lnTo>
                        <a:lnTo>
                          <a:pt x="240" y="976"/>
                        </a:lnTo>
                        <a:lnTo>
                          <a:pt x="192" y="1040"/>
                        </a:lnTo>
                        <a:lnTo>
                          <a:pt x="144" y="1103"/>
                        </a:lnTo>
                        <a:lnTo>
                          <a:pt x="96" y="1167"/>
                        </a:lnTo>
                        <a:lnTo>
                          <a:pt x="64" y="1247"/>
                        </a:lnTo>
                        <a:lnTo>
                          <a:pt x="32" y="1311"/>
                        </a:lnTo>
                        <a:lnTo>
                          <a:pt x="16" y="1375"/>
                        </a:lnTo>
                        <a:lnTo>
                          <a:pt x="16" y="1439"/>
                        </a:lnTo>
                        <a:lnTo>
                          <a:pt x="0" y="1503"/>
                        </a:lnTo>
                        <a:lnTo>
                          <a:pt x="0" y="1567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807"/>
                        </a:lnTo>
                        <a:lnTo>
                          <a:pt x="64" y="1855"/>
                        </a:lnTo>
                        <a:lnTo>
                          <a:pt x="80" y="1903"/>
                        </a:lnTo>
                        <a:lnTo>
                          <a:pt x="112" y="1967"/>
                        </a:lnTo>
                        <a:lnTo>
                          <a:pt x="144" y="1999"/>
                        </a:lnTo>
                        <a:lnTo>
                          <a:pt x="176" y="2047"/>
                        </a:lnTo>
                        <a:lnTo>
                          <a:pt x="224" y="2111"/>
                        </a:lnTo>
                        <a:lnTo>
                          <a:pt x="288" y="2143"/>
                        </a:lnTo>
                        <a:lnTo>
                          <a:pt x="320" y="2175"/>
                        </a:lnTo>
                        <a:lnTo>
                          <a:pt x="368" y="2175"/>
                        </a:lnTo>
                        <a:lnTo>
                          <a:pt x="400" y="2191"/>
                        </a:lnTo>
                        <a:lnTo>
                          <a:pt x="448" y="2191"/>
                        </a:lnTo>
                        <a:lnTo>
                          <a:pt x="496" y="2191"/>
                        </a:lnTo>
                        <a:lnTo>
                          <a:pt x="560" y="2175"/>
                        </a:lnTo>
                        <a:lnTo>
                          <a:pt x="624" y="2175"/>
                        </a:lnTo>
                        <a:lnTo>
                          <a:pt x="672" y="2159"/>
                        </a:lnTo>
                        <a:lnTo>
                          <a:pt x="736" y="2159"/>
                        </a:lnTo>
                        <a:lnTo>
                          <a:pt x="784" y="2143"/>
                        </a:lnTo>
                        <a:lnTo>
                          <a:pt x="832" y="2143"/>
                        </a:lnTo>
                        <a:lnTo>
                          <a:pt x="880" y="2127"/>
                        </a:lnTo>
                        <a:lnTo>
                          <a:pt x="928" y="2111"/>
                        </a:lnTo>
                        <a:lnTo>
                          <a:pt x="976" y="2095"/>
                        </a:lnTo>
                        <a:lnTo>
                          <a:pt x="1024" y="2079"/>
                        </a:lnTo>
                        <a:lnTo>
                          <a:pt x="1056" y="2063"/>
                        </a:lnTo>
                        <a:lnTo>
                          <a:pt x="1104" y="2047"/>
                        </a:lnTo>
                        <a:lnTo>
                          <a:pt x="1152" y="2015"/>
                        </a:lnTo>
                        <a:lnTo>
                          <a:pt x="1184" y="1983"/>
                        </a:lnTo>
                        <a:lnTo>
                          <a:pt x="1232" y="1935"/>
                        </a:lnTo>
                        <a:lnTo>
                          <a:pt x="1264" y="1903"/>
                        </a:lnTo>
                        <a:lnTo>
                          <a:pt x="1280" y="1871"/>
                        </a:lnTo>
                        <a:lnTo>
                          <a:pt x="1296" y="1839"/>
                        </a:lnTo>
                        <a:lnTo>
                          <a:pt x="1312" y="1791"/>
                        </a:lnTo>
                        <a:lnTo>
                          <a:pt x="1344" y="1759"/>
                        </a:lnTo>
                        <a:lnTo>
                          <a:pt x="1376" y="1711"/>
                        </a:lnTo>
                        <a:lnTo>
                          <a:pt x="1408" y="1663"/>
                        </a:lnTo>
                        <a:lnTo>
                          <a:pt x="1456" y="1615"/>
                        </a:lnTo>
                        <a:lnTo>
                          <a:pt x="1488" y="1567"/>
                        </a:lnTo>
                        <a:lnTo>
                          <a:pt x="1536" y="1535"/>
                        </a:lnTo>
                        <a:lnTo>
                          <a:pt x="1568" y="1487"/>
                        </a:lnTo>
                        <a:lnTo>
                          <a:pt x="1600" y="1455"/>
                        </a:lnTo>
                        <a:lnTo>
                          <a:pt x="1648" y="1439"/>
                        </a:lnTo>
                        <a:lnTo>
                          <a:pt x="1680" y="1407"/>
                        </a:lnTo>
                        <a:lnTo>
                          <a:pt x="1728" y="1375"/>
                        </a:lnTo>
                        <a:lnTo>
                          <a:pt x="1760" y="1359"/>
                        </a:lnTo>
                        <a:lnTo>
                          <a:pt x="1808" y="1327"/>
                        </a:lnTo>
                        <a:lnTo>
                          <a:pt x="1856" y="1295"/>
                        </a:lnTo>
                        <a:lnTo>
                          <a:pt x="1888" y="1279"/>
                        </a:lnTo>
                        <a:lnTo>
                          <a:pt x="1920" y="1247"/>
                        </a:lnTo>
                        <a:lnTo>
                          <a:pt x="1952" y="1199"/>
                        </a:lnTo>
                        <a:lnTo>
                          <a:pt x="1984" y="1151"/>
                        </a:lnTo>
                        <a:lnTo>
                          <a:pt x="2016" y="1103"/>
                        </a:lnTo>
                        <a:lnTo>
                          <a:pt x="2016" y="1056"/>
                        </a:lnTo>
                        <a:lnTo>
                          <a:pt x="2032" y="1008"/>
                        </a:lnTo>
                        <a:lnTo>
                          <a:pt x="2048" y="960"/>
                        </a:lnTo>
                        <a:lnTo>
                          <a:pt x="2064" y="928"/>
                        </a:lnTo>
                        <a:lnTo>
                          <a:pt x="2080" y="896"/>
                        </a:lnTo>
                        <a:lnTo>
                          <a:pt x="2080" y="864"/>
                        </a:lnTo>
                        <a:lnTo>
                          <a:pt x="2080" y="832"/>
                        </a:lnTo>
                        <a:lnTo>
                          <a:pt x="2080" y="784"/>
                        </a:lnTo>
                        <a:lnTo>
                          <a:pt x="2064" y="752"/>
                        </a:lnTo>
                        <a:lnTo>
                          <a:pt x="2064" y="704"/>
                        </a:lnTo>
                        <a:lnTo>
                          <a:pt x="2064" y="672"/>
                        </a:lnTo>
                        <a:lnTo>
                          <a:pt x="2048" y="640"/>
                        </a:lnTo>
                        <a:lnTo>
                          <a:pt x="2048" y="608"/>
                        </a:lnTo>
                        <a:lnTo>
                          <a:pt x="2032" y="576"/>
                        </a:lnTo>
                        <a:lnTo>
                          <a:pt x="2000" y="544"/>
                        </a:lnTo>
                        <a:lnTo>
                          <a:pt x="1984" y="528"/>
                        </a:lnTo>
                        <a:lnTo>
                          <a:pt x="1968" y="496"/>
                        </a:lnTo>
                        <a:lnTo>
                          <a:pt x="1936" y="464"/>
                        </a:lnTo>
                        <a:lnTo>
                          <a:pt x="1920" y="448"/>
                        </a:lnTo>
                      </a:path>
                    </a:pathLst>
                  </a:custGeom>
                  <a:noFill/>
                  <a:ln w="25400">
                    <a:solidFill>
                      <a:srgbClr val="96C99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3" name="Freeform 116"/>
                  <p:cNvSpPr>
                    <a:spLocks noChangeAspect="1"/>
                  </p:cNvSpPr>
                  <p:nvPr/>
                </p:nvSpPr>
                <p:spPr bwMode="auto">
                  <a:xfrm>
                    <a:off x="768" y="1632"/>
                    <a:ext cx="2032" cy="2143"/>
                  </a:xfrm>
                  <a:custGeom>
                    <a:avLst/>
                    <a:gdLst>
                      <a:gd name="T0" fmla="*/ 1872 w 2032"/>
                      <a:gd name="T1" fmla="*/ 464 h 2143"/>
                      <a:gd name="T2" fmla="*/ 1776 w 2032"/>
                      <a:gd name="T3" fmla="*/ 352 h 2143"/>
                      <a:gd name="T4" fmla="*/ 1648 w 2032"/>
                      <a:gd name="T5" fmla="*/ 240 h 2143"/>
                      <a:gd name="T6" fmla="*/ 1488 w 2032"/>
                      <a:gd name="T7" fmla="*/ 144 h 2143"/>
                      <a:gd name="T8" fmla="*/ 1328 w 2032"/>
                      <a:gd name="T9" fmla="*/ 48 h 2143"/>
                      <a:gd name="T10" fmla="*/ 1200 w 2032"/>
                      <a:gd name="T11" fmla="*/ 16 h 2143"/>
                      <a:gd name="T12" fmla="*/ 1072 w 2032"/>
                      <a:gd name="T13" fmla="*/ 0 h 2143"/>
                      <a:gd name="T14" fmla="*/ 944 w 2032"/>
                      <a:gd name="T15" fmla="*/ 32 h 2143"/>
                      <a:gd name="T16" fmla="*/ 800 w 2032"/>
                      <a:gd name="T17" fmla="*/ 96 h 2143"/>
                      <a:gd name="T18" fmla="*/ 672 w 2032"/>
                      <a:gd name="T19" fmla="*/ 176 h 2143"/>
                      <a:gd name="T20" fmla="*/ 544 w 2032"/>
                      <a:gd name="T21" fmla="*/ 272 h 2143"/>
                      <a:gd name="T22" fmla="*/ 448 w 2032"/>
                      <a:gd name="T23" fmla="*/ 384 h 2143"/>
                      <a:gd name="T24" fmla="*/ 416 w 2032"/>
                      <a:gd name="T25" fmla="*/ 528 h 2143"/>
                      <a:gd name="T26" fmla="*/ 384 w 2032"/>
                      <a:gd name="T27" fmla="*/ 688 h 2143"/>
                      <a:gd name="T28" fmla="*/ 320 w 2032"/>
                      <a:gd name="T29" fmla="*/ 832 h 2143"/>
                      <a:gd name="T30" fmla="*/ 224 w 2032"/>
                      <a:gd name="T31" fmla="*/ 960 h 2143"/>
                      <a:gd name="T32" fmla="*/ 80 w 2032"/>
                      <a:gd name="T33" fmla="*/ 1151 h 2143"/>
                      <a:gd name="T34" fmla="*/ 16 w 2032"/>
                      <a:gd name="T35" fmla="*/ 1359 h 2143"/>
                      <a:gd name="T36" fmla="*/ 0 w 2032"/>
                      <a:gd name="T37" fmla="*/ 1535 h 2143"/>
                      <a:gd name="T38" fmla="*/ 16 w 2032"/>
                      <a:gd name="T39" fmla="*/ 1727 h 2143"/>
                      <a:gd name="T40" fmla="*/ 64 w 2032"/>
                      <a:gd name="T41" fmla="*/ 1871 h 2143"/>
                      <a:gd name="T42" fmla="*/ 160 w 2032"/>
                      <a:gd name="T43" fmla="*/ 2015 h 2143"/>
                      <a:gd name="T44" fmla="*/ 304 w 2032"/>
                      <a:gd name="T45" fmla="*/ 2127 h 2143"/>
                      <a:gd name="T46" fmla="*/ 432 w 2032"/>
                      <a:gd name="T47" fmla="*/ 2143 h 2143"/>
                      <a:gd name="T48" fmla="*/ 592 w 2032"/>
                      <a:gd name="T49" fmla="*/ 2127 h 2143"/>
                      <a:gd name="T50" fmla="*/ 752 w 2032"/>
                      <a:gd name="T51" fmla="*/ 2111 h 2143"/>
                      <a:gd name="T52" fmla="*/ 896 w 2032"/>
                      <a:gd name="T53" fmla="*/ 2079 h 2143"/>
                      <a:gd name="T54" fmla="*/ 1024 w 2032"/>
                      <a:gd name="T55" fmla="*/ 2031 h 2143"/>
                      <a:gd name="T56" fmla="*/ 1152 w 2032"/>
                      <a:gd name="T57" fmla="*/ 1951 h 2143"/>
                      <a:gd name="T58" fmla="*/ 1248 w 2032"/>
                      <a:gd name="T59" fmla="*/ 1839 h 2143"/>
                      <a:gd name="T60" fmla="*/ 1312 w 2032"/>
                      <a:gd name="T61" fmla="*/ 1727 h 2143"/>
                      <a:gd name="T62" fmla="*/ 1408 w 2032"/>
                      <a:gd name="T63" fmla="*/ 1583 h 2143"/>
                      <a:gd name="T64" fmla="*/ 1536 w 2032"/>
                      <a:gd name="T65" fmla="*/ 1471 h 2143"/>
                      <a:gd name="T66" fmla="*/ 1632 w 2032"/>
                      <a:gd name="T67" fmla="*/ 1375 h 2143"/>
                      <a:gd name="T68" fmla="*/ 1760 w 2032"/>
                      <a:gd name="T69" fmla="*/ 1311 h 2143"/>
                      <a:gd name="T70" fmla="*/ 1872 w 2032"/>
                      <a:gd name="T71" fmla="*/ 1215 h 2143"/>
                      <a:gd name="T72" fmla="*/ 1952 w 2032"/>
                      <a:gd name="T73" fmla="*/ 1087 h 2143"/>
                      <a:gd name="T74" fmla="*/ 2000 w 2032"/>
                      <a:gd name="T75" fmla="*/ 944 h 2143"/>
                      <a:gd name="T76" fmla="*/ 2032 w 2032"/>
                      <a:gd name="T77" fmla="*/ 848 h 2143"/>
                      <a:gd name="T78" fmla="*/ 2016 w 2032"/>
                      <a:gd name="T79" fmla="*/ 736 h 2143"/>
                      <a:gd name="T80" fmla="*/ 2000 w 2032"/>
                      <a:gd name="T81" fmla="*/ 640 h 2143"/>
                      <a:gd name="T82" fmla="*/ 1952 w 2032"/>
                      <a:gd name="T83" fmla="*/ 544 h 2143"/>
                      <a:gd name="T84" fmla="*/ 1888 w 2032"/>
                      <a:gd name="T85" fmla="*/ 464 h 214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032"/>
                      <a:gd name="T130" fmla="*/ 0 h 2143"/>
                      <a:gd name="T131" fmla="*/ 2032 w 2032"/>
                      <a:gd name="T132" fmla="*/ 2143 h 214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032" h="2143">
                        <a:moveTo>
                          <a:pt x="1904" y="496"/>
                        </a:moveTo>
                        <a:lnTo>
                          <a:pt x="1904" y="480"/>
                        </a:lnTo>
                        <a:lnTo>
                          <a:pt x="1872" y="464"/>
                        </a:lnTo>
                        <a:lnTo>
                          <a:pt x="1840" y="416"/>
                        </a:lnTo>
                        <a:lnTo>
                          <a:pt x="1808" y="384"/>
                        </a:lnTo>
                        <a:lnTo>
                          <a:pt x="1776" y="352"/>
                        </a:lnTo>
                        <a:lnTo>
                          <a:pt x="1744" y="320"/>
                        </a:lnTo>
                        <a:lnTo>
                          <a:pt x="1696" y="272"/>
                        </a:lnTo>
                        <a:lnTo>
                          <a:pt x="1648" y="240"/>
                        </a:lnTo>
                        <a:lnTo>
                          <a:pt x="1600" y="192"/>
                        </a:lnTo>
                        <a:lnTo>
                          <a:pt x="1552" y="176"/>
                        </a:lnTo>
                        <a:lnTo>
                          <a:pt x="1488" y="144"/>
                        </a:lnTo>
                        <a:lnTo>
                          <a:pt x="1440" y="112"/>
                        </a:lnTo>
                        <a:lnTo>
                          <a:pt x="1376" y="80"/>
                        </a:lnTo>
                        <a:lnTo>
                          <a:pt x="1328" y="48"/>
                        </a:lnTo>
                        <a:lnTo>
                          <a:pt x="1280" y="32"/>
                        </a:lnTo>
                        <a:lnTo>
                          <a:pt x="1248" y="16"/>
                        </a:lnTo>
                        <a:lnTo>
                          <a:pt x="1200" y="16"/>
                        </a:lnTo>
                        <a:lnTo>
                          <a:pt x="1168" y="0"/>
                        </a:lnTo>
                        <a:lnTo>
                          <a:pt x="1120" y="0"/>
                        </a:lnTo>
                        <a:lnTo>
                          <a:pt x="1072" y="0"/>
                        </a:lnTo>
                        <a:lnTo>
                          <a:pt x="1040" y="16"/>
                        </a:lnTo>
                        <a:lnTo>
                          <a:pt x="992" y="32"/>
                        </a:lnTo>
                        <a:lnTo>
                          <a:pt x="944" y="32"/>
                        </a:lnTo>
                        <a:lnTo>
                          <a:pt x="896" y="64"/>
                        </a:lnTo>
                        <a:lnTo>
                          <a:pt x="848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72" y="176"/>
                        </a:lnTo>
                        <a:lnTo>
                          <a:pt x="624" y="208"/>
                        </a:lnTo>
                        <a:lnTo>
                          <a:pt x="576" y="240"/>
                        </a:lnTo>
                        <a:lnTo>
                          <a:pt x="544" y="272"/>
                        </a:lnTo>
                        <a:lnTo>
                          <a:pt x="496" y="304"/>
                        </a:lnTo>
                        <a:lnTo>
                          <a:pt x="480" y="336"/>
                        </a:lnTo>
                        <a:lnTo>
                          <a:pt x="448" y="384"/>
                        </a:lnTo>
                        <a:lnTo>
                          <a:pt x="432" y="432"/>
                        </a:lnTo>
                        <a:lnTo>
                          <a:pt x="416" y="480"/>
                        </a:lnTo>
                        <a:lnTo>
                          <a:pt x="416" y="528"/>
                        </a:lnTo>
                        <a:lnTo>
                          <a:pt x="416" y="576"/>
                        </a:lnTo>
                        <a:lnTo>
                          <a:pt x="400" y="640"/>
                        </a:lnTo>
                        <a:lnTo>
                          <a:pt x="384" y="688"/>
                        </a:lnTo>
                        <a:lnTo>
                          <a:pt x="368" y="736"/>
                        </a:lnTo>
                        <a:lnTo>
                          <a:pt x="352" y="784"/>
                        </a:lnTo>
                        <a:lnTo>
                          <a:pt x="320" y="832"/>
                        </a:lnTo>
                        <a:lnTo>
                          <a:pt x="288" y="880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24"/>
                        </a:lnTo>
                        <a:lnTo>
                          <a:pt x="128" y="1087"/>
                        </a:lnTo>
                        <a:lnTo>
                          <a:pt x="80" y="1151"/>
                        </a:lnTo>
                        <a:lnTo>
                          <a:pt x="48" y="1231"/>
                        </a:lnTo>
                        <a:lnTo>
                          <a:pt x="16" y="1295"/>
                        </a:lnTo>
                        <a:lnTo>
                          <a:pt x="16" y="1359"/>
                        </a:lnTo>
                        <a:lnTo>
                          <a:pt x="0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63"/>
                        </a:lnTo>
                        <a:lnTo>
                          <a:pt x="16" y="1727"/>
                        </a:lnTo>
                        <a:lnTo>
                          <a:pt x="32" y="1775"/>
                        </a:lnTo>
                        <a:lnTo>
                          <a:pt x="48" y="1823"/>
                        </a:lnTo>
                        <a:lnTo>
                          <a:pt x="64" y="1871"/>
                        </a:lnTo>
                        <a:lnTo>
                          <a:pt x="96" y="1935"/>
                        </a:lnTo>
                        <a:lnTo>
                          <a:pt x="128" y="1967"/>
                        </a:lnTo>
                        <a:lnTo>
                          <a:pt x="160" y="2015"/>
                        </a:lnTo>
                        <a:lnTo>
                          <a:pt x="208" y="2063"/>
                        </a:lnTo>
                        <a:lnTo>
                          <a:pt x="256" y="2111"/>
                        </a:lnTo>
                        <a:lnTo>
                          <a:pt x="304" y="2127"/>
                        </a:lnTo>
                        <a:lnTo>
                          <a:pt x="352" y="2143"/>
                        </a:lnTo>
                        <a:lnTo>
                          <a:pt x="384" y="2143"/>
                        </a:lnTo>
                        <a:lnTo>
                          <a:pt x="432" y="2143"/>
                        </a:lnTo>
                        <a:lnTo>
                          <a:pt x="480" y="2143"/>
                        </a:lnTo>
                        <a:lnTo>
                          <a:pt x="528" y="2143"/>
                        </a:lnTo>
                        <a:lnTo>
                          <a:pt x="592" y="2127"/>
                        </a:lnTo>
                        <a:lnTo>
                          <a:pt x="656" y="2127"/>
                        </a:lnTo>
                        <a:lnTo>
                          <a:pt x="704" y="2111"/>
                        </a:lnTo>
                        <a:lnTo>
                          <a:pt x="752" y="2111"/>
                        </a:lnTo>
                        <a:lnTo>
                          <a:pt x="800" y="2095"/>
                        </a:lnTo>
                        <a:lnTo>
                          <a:pt x="864" y="2079"/>
                        </a:lnTo>
                        <a:lnTo>
                          <a:pt x="896" y="2079"/>
                        </a:lnTo>
                        <a:lnTo>
                          <a:pt x="944" y="2063"/>
                        </a:lnTo>
                        <a:lnTo>
                          <a:pt x="992" y="2047"/>
                        </a:lnTo>
                        <a:lnTo>
                          <a:pt x="1024" y="2031"/>
                        </a:lnTo>
                        <a:lnTo>
                          <a:pt x="1072" y="1999"/>
                        </a:lnTo>
                        <a:lnTo>
                          <a:pt x="1104" y="1983"/>
                        </a:lnTo>
                        <a:lnTo>
                          <a:pt x="1152" y="1951"/>
                        </a:lnTo>
                        <a:lnTo>
                          <a:pt x="1184" y="1903"/>
                        </a:lnTo>
                        <a:lnTo>
                          <a:pt x="1216" y="1871"/>
                        </a:lnTo>
                        <a:lnTo>
                          <a:pt x="1248" y="1839"/>
                        </a:lnTo>
                        <a:lnTo>
                          <a:pt x="1264" y="1807"/>
                        </a:lnTo>
                        <a:lnTo>
                          <a:pt x="1280" y="1775"/>
                        </a:lnTo>
                        <a:lnTo>
                          <a:pt x="1312" y="1727"/>
                        </a:lnTo>
                        <a:lnTo>
                          <a:pt x="1344" y="1695"/>
                        </a:lnTo>
                        <a:lnTo>
                          <a:pt x="1376" y="1631"/>
                        </a:lnTo>
                        <a:lnTo>
                          <a:pt x="1408" y="1583"/>
                        </a:lnTo>
                        <a:lnTo>
                          <a:pt x="1456" y="1535"/>
                        </a:lnTo>
                        <a:lnTo>
                          <a:pt x="1488" y="1503"/>
                        </a:lnTo>
                        <a:lnTo>
                          <a:pt x="1536" y="1471"/>
                        </a:lnTo>
                        <a:lnTo>
                          <a:pt x="1568" y="1439"/>
                        </a:lnTo>
                        <a:lnTo>
                          <a:pt x="1600" y="1407"/>
                        </a:lnTo>
                        <a:lnTo>
                          <a:pt x="1632" y="1375"/>
                        </a:lnTo>
                        <a:lnTo>
                          <a:pt x="1680" y="1359"/>
                        </a:lnTo>
                        <a:lnTo>
                          <a:pt x="1712" y="1327"/>
                        </a:lnTo>
                        <a:lnTo>
                          <a:pt x="1760" y="1311"/>
                        </a:lnTo>
                        <a:lnTo>
                          <a:pt x="1808" y="1279"/>
                        </a:lnTo>
                        <a:lnTo>
                          <a:pt x="1840" y="1247"/>
                        </a:lnTo>
                        <a:lnTo>
                          <a:pt x="1872" y="1215"/>
                        </a:lnTo>
                        <a:lnTo>
                          <a:pt x="1904" y="1183"/>
                        </a:lnTo>
                        <a:lnTo>
                          <a:pt x="1936" y="1135"/>
                        </a:lnTo>
                        <a:lnTo>
                          <a:pt x="1952" y="1087"/>
                        </a:lnTo>
                        <a:lnTo>
                          <a:pt x="1968" y="1040"/>
                        </a:lnTo>
                        <a:lnTo>
                          <a:pt x="1984" y="992"/>
                        </a:lnTo>
                        <a:lnTo>
                          <a:pt x="2000" y="944"/>
                        </a:lnTo>
                        <a:lnTo>
                          <a:pt x="2016" y="912"/>
                        </a:lnTo>
                        <a:lnTo>
                          <a:pt x="2016" y="880"/>
                        </a:lnTo>
                        <a:lnTo>
                          <a:pt x="2032" y="848"/>
                        </a:lnTo>
                        <a:lnTo>
                          <a:pt x="2032" y="816"/>
                        </a:lnTo>
                        <a:lnTo>
                          <a:pt x="2016" y="768"/>
                        </a:lnTo>
                        <a:lnTo>
                          <a:pt x="2016" y="736"/>
                        </a:lnTo>
                        <a:lnTo>
                          <a:pt x="2016" y="704"/>
                        </a:lnTo>
                        <a:lnTo>
                          <a:pt x="2016" y="672"/>
                        </a:lnTo>
                        <a:lnTo>
                          <a:pt x="2000" y="640"/>
                        </a:lnTo>
                        <a:lnTo>
                          <a:pt x="1984" y="608"/>
                        </a:lnTo>
                        <a:lnTo>
                          <a:pt x="1968" y="576"/>
                        </a:lnTo>
                        <a:lnTo>
                          <a:pt x="1952" y="544"/>
                        </a:lnTo>
                        <a:lnTo>
                          <a:pt x="1936" y="512"/>
                        </a:lnTo>
                        <a:lnTo>
                          <a:pt x="1920" y="496"/>
                        </a:lnTo>
                        <a:lnTo>
                          <a:pt x="1888" y="464"/>
                        </a:lnTo>
                        <a:lnTo>
                          <a:pt x="1872" y="448"/>
                        </a:lnTo>
                        <a:lnTo>
                          <a:pt x="1904" y="496"/>
                        </a:lnTo>
                        <a:close/>
                      </a:path>
                    </a:pathLst>
                  </a:custGeom>
                  <a:solidFill>
                    <a:srgbClr val="93C697">
                      <a:alpha val="5882"/>
                    </a:srgbClr>
                  </a:solidFill>
                  <a:ln w="25400">
                    <a:solidFill>
                      <a:srgbClr val="93C69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4" name="Freeform 117"/>
                  <p:cNvSpPr>
                    <a:spLocks noChangeAspect="1"/>
                  </p:cNvSpPr>
                  <p:nvPr/>
                </p:nvSpPr>
                <p:spPr bwMode="auto">
                  <a:xfrm>
                    <a:off x="768" y="1632"/>
                    <a:ext cx="2032" cy="2143"/>
                  </a:xfrm>
                  <a:custGeom>
                    <a:avLst/>
                    <a:gdLst>
                      <a:gd name="T0" fmla="*/ 1808 w 2032"/>
                      <a:gd name="T1" fmla="*/ 384 h 2143"/>
                      <a:gd name="T2" fmla="*/ 1744 w 2032"/>
                      <a:gd name="T3" fmla="*/ 320 h 2143"/>
                      <a:gd name="T4" fmla="*/ 1600 w 2032"/>
                      <a:gd name="T5" fmla="*/ 192 h 2143"/>
                      <a:gd name="T6" fmla="*/ 1440 w 2032"/>
                      <a:gd name="T7" fmla="*/ 112 h 2143"/>
                      <a:gd name="T8" fmla="*/ 1328 w 2032"/>
                      <a:gd name="T9" fmla="*/ 48 h 2143"/>
                      <a:gd name="T10" fmla="*/ 1200 w 2032"/>
                      <a:gd name="T11" fmla="*/ 16 h 2143"/>
                      <a:gd name="T12" fmla="*/ 1072 w 2032"/>
                      <a:gd name="T13" fmla="*/ 0 h 2143"/>
                      <a:gd name="T14" fmla="*/ 992 w 2032"/>
                      <a:gd name="T15" fmla="*/ 32 h 2143"/>
                      <a:gd name="T16" fmla="*/ 848 w 2032"/>
                      <a:gd name="T17" fmla="*/ 80 h 2143"/>
                      <a:gd name="T18" fmla="*/ 704 w 2032"/>
                      <a:gd name="T19" fmla="*/ 144 h 2143"/>
                      <a:gd name="T20" fmla="*/ 624 w 2032"/>
                      <a:gd name="T21" fmla="*/ 208 h 2143"/>
                      <a:gd name="T22" fmla="*/ 496 w 2032"/>
                      <a:gd name="T23" fmla="*/ 304 h 2143"/>
                      <a:gd name="T24" fmla="*/ 432 w 2032"/>
                      <a:gd name="T25" fmla="*/ 432 h 2143"/>
                      <a:gd name="T26" fmla="*/ 416 w 2032"/>
                      <a:gd name="T27" fmla="*/ 528 h 2143"/>
                      <a:gd name="T28" fmla="*/ 384 w 2032"/>
                      <a:gd name="T29" fmla="*/ 688 h 2143"/>
                      <a:gd name="T30" fmla="*/ 320 w 2032"/>
                      <a:gd name="T31" fmla="*/ 832 h 2143"/>
                      <a:gd name="T32" fmla="*/ 256 w 2032"/>
                      <a:gd name="T33" fmla="*/ 912 h 2143"/>
                      <a:gd name="T34" fmla="*/ 128 w 2032"/>
                      <a:gd name="T35" fmla="*/ 1087 h 2143"/>
                      <a:gd name="T36" fmla="*/ 16 w 2032"/>
                      <a:gd name="T37" fmla="*/ 1295 h 2143"/>
                      <a:gd name="T38" fmla="*/ 0 w 2032"/>
                      <a:gd name="T39" fmla="*/ 1407 h 2143"/>
                      <a:gd name="T40" fmla="*/ 0 w 2032"/>
                      <a:gd name="T41" fmla="*/ 1599 h 2143"/>
                      <a:gd name="T42" fmla="*/ 32 w 2032"/>
                      <a:gd name="T43" fmla="*/ 1775 h 2143"/>
                      <a:gd name="T44" fmla="*/ 64 w 2032"/>
                      <a:gd name="T45" fmla="*/ 1871 h 2143"/>
                      <a:gd name="T46" fmla="*/ 160 w 2032"/>
                      <a:gd name="T47" fmla="*/ 2015 h 2143"/>
                      <a:gd name="T48" fmla="*/ 304 w 2032"/>
                      <a:gd name="T49" fmla="*/ 2127 h 2143"/>
                      <a:gd name="T50" fmla="*/ 384 w 2032"/>
                      <a:gd name="T51" fmla="*/ 2143 h 2143"/>
                      <a:gd name="T52" fmla="*/ 528 w 2032"/>
                      <a:gd name="T53" fmla="*/ 2143 h 2143"/>
                      <a:gd name="T54" fmla="*/ 704 w 2032"/>
                      <a:gd name="T55" fmla="*/ 2111 h 2143"/>
                      <a:gd name="T56" fmla="*/ 800 w 2032"/>
                      <a:gd name="T57" fmla="*/ 2095 h 2143"/>
                      <a:gd name="T58" fmla="*/ 944 w 2032"/>
                      <a:gd name="T59" fmla="*/ 2063 h 2143"/>
                      <a:gd name="T60" fmla="*/ 1072 w 2032"/>
                      <a:gd name="T61" fmla="*/ 1999 h 2143"/>
                      <a:gd name="T62" fmla="*/ 1152 w 2032"/>
                      <a:gd name="T63" fmla="*/ 1951 h 2143"/>
                      <a:gd name="T64" fmla="*/ 1248 w 2032"/>
                      <a:gd name="T65" fmla="*/ 1839 h 2143"/>
                      <a:gd name="T66" fmla="*/ 1312 w 2032"/>
                      <a:gd name="T67" fmla="*/ 1727 h 2143"/>
                      <a:gd name="T68" fmla="*/ 1376 w 2032"/>
                      <a:gd name="T69" fmla="*/ 1631 h 2143"/>
                      <a:gd name="T70" fmla="*/ 1488 w 2032"/>
                      <a:gd name="T71" fmla="*/ 1503 h 2143"/>
                      <a:gd name="T72" fmla="*/ 1600 w 2032"/>
                      <a:gd name="T73" fmla="*/ 1407 h 2143"/>
                      <a:gd name="T74" fmla="*/ 1680 w 2032"/>
                      <a:gd name="T75" fmla="*/ 1359 h 2143"/>
                      <a:gd name="T76" fmla="*/ 1808 w 2032"/>
                      <a:gd name="T77" fmla="*/ 1279 h 2143"/>
                      <a:gd name="T78" fmla="*/ 1904 w 2032"/>
                      <a:gd name="T79" fmla="*/ 1183 h 2143"/>
                      <a:gd name="T80" fmla="*/ 1952 w 2032"/>
                      <a:gd name="T81" fmla="*/ 1087 h 2143"/>
                      <a:gd name="T82" fmla="*/ 2000 w 2032"/>
                      <a:gd name="T83" fmla="*/ 944 h 2143"/>
                      <a:gd name="T84" fmla="*/ 2032 w 2032"/>
                      <a:gd name="T85" fmla="*/ 848 h 2143"/>
                      <a:gd name="T86" fmla="*/ 2016 w 2032"/>
                      <a:gd name="T87" fmla="*/ 768 h 2143"/>
                      <a:gd name="T88" fmla="*/ 2016 w 2032"/>
                      <a:gd name="T89" fmla="*/ 672 h 2143"/>
                      <a:gd name="T90" fmla="*/ 1968 w 2032"/>
                      <a:gd name="T91" fmla="*/ 576 h 2143"/>
                      <a:gd name="T92" fmla="*/ 1936 w 2032"/>
                      <a:gd name="T93" fmla="*/ 512 h 2143"/>
                      <a:gd name="T94" fmla="*/ 1872 w 2032"/>
                      <a:gd name="T95" fmla="*/ 448 h 214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032"/>
                      <a:gd name="T145" fmla="*/ 0 h 2143"/>
                      <a:gd name="T146" fmla="*/ 2032 w 2032"/>
                      <a:gd name="T147" fmla="*/ 2143 h 214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032" h="2143">
                        <a:moveTo>
                          <a:pt x="1872" y="464"/>
                        </a:moveTo>
                        <a:lnTo>
                          <a:pt x="1872" y="464"/>
                        </a:lnTo>
                        <a:lnTo>
                          <a:pt x="1840" y="416"/>
                        </a:lnTo>
                        <a:lnTo>
                          <a:pt x="1808" y="384"/>
                        </a:lnTo>
                        <a:lnTo>
                          <a:pt x="1776" y="352"/>
                        </a:lnTo>
                        <a:lnTo>
                          <a:pt x="1744" y="320"/>
                        </a:lnTo>
                        <a:lnTo>
                          <a:pt x="1696" y="272"/>
                        </a:lnTo>
                        <a:lnTo>
                          <a:pt x="1648" y="240"/>
                        </a:lnTo>
                        <a:lnTo>
                          <a:pt x="1600" y="192"/>
                        </a:lnTo>
                        <a:lnTo>
                          <a:pt x="1552" y="176"/>
                        </a:lnTo>
                        <a:lnTo>
                          <a:pt x="1488" y="144"/>
                        </a:lnTo>
                        <a:lnTo>
                          <a:pt x="1440" y="112"/>
                        </a:lnTo>
                        <a:lnTo>
                          <a:pt x="1376" y="80"/>
                        </a:lnTo>
                        <a:lnTo>
                          <a:pt x="1328" y="48"/>
                        </a:lnTo>
                        <a:lnTo>
                          <a:pt x="1280" y="32"/>
                        </a:lnTo>
                        <a:lnTo>
                          <a:pt x="1248" y="16"/>
                        </a:lnTo>
                        <a:lnTo>
                          <a:pt x="1200" y="16"/>
                        </a:lnTo>
                        <a:lnTo>
                          <a:pt x="1168" y="0"/>
                        </a:lnTo>
                        <a:lnTo>
                          <a:pt x="1120" y="0"/>
                        </a:lnTo>
                        <a:lnTo>
                          <a:pt x="1072" y="0"/>
                        </a:lnTo>
                        <a:lnTo>
                          <a:pt x="1040" y="16"/>
                        </a:lnTo>
                        <a:lnTo>
                          <a:pt x="992" y="32"/>
                        </a:lnTo>
                        <a:lnTo>
                          <a:pt x="944" y="32"/>
                        </a:lnTo>
                        <a:lnTo>
                          <a:pt x="896" y="64"/>
                        </a:lnTo>
                        <a:lnTo>
                          <a:pt x="848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72" y="176"/>
                        </a:lnTo>
                        <a:lnTo>
                          <a:pt x="624" y="208"/>
                        </a:lnTo>
                        <a:lnTo>
                          <a:pt x="576" y="240"/>
                        </a:lnTo>
                        <a:lnTo>
                          <a:pt x="544" y="272"/>
                        </a:lnTo>
                        <a:lnTo>
                          <a:pt x="496" y="304"/>
                        </a:lnTo>
                        <a:lnTo>
                          <a:pt x="480" y="336"/>
                        </a:lnTo>
                        <a:lnTo>
                          <a:pt x="448" y="384"/>
                        </a:lnTo>
                        <a:lnTo>
                          <a:pt x="432" y="432"/>
                        </a:lnTo>
                        <a:lnTo>
                          <a:pt x="416" y="480"/>
                        </a:lnTo>
                        <a:lnTo>
                          <a:pt x="416" y="528"/>
                        </a:lnTo>
                        <a:lnTo>
                          <a:pt x="416" y="576"/>
                        </a:lnTo>
                        <a:lnTo>
                          <a:pt x="400" y="640"/>
                        </a:lnTo>
                        <a:lnTo>
                          <a:pt x="384" y="688"/>
                        </a:lnTo>
                        <a:lnTo>
                          <a:pt x="368" y="736"/>
                        </a:lnTo>
                        <a:lnTo>
                          <a:pt x="352" y="784"/>
                        </a:lnTo>
                        <a:lnTo>
                          <a:pt x="320" y="832"/>
                        </a:lnTo>
                        <a:lnTo>
                          <a:pt x="288" y="880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24"/>
                        </a:lnTo>
                        <a:lnTo>
                          <a:pt x="128" y="1087"/>
                        </a:lnTo>
                        <a:lnTo>
                          <a:pt x="80" y="1151"/>
                        </a:lnTo>
                        <a:lnTo>
                          <a:pt x="48" y="1231"/>
                        </a:lnTo>
                        <a:lnTo>
                          <a:pt x="16" y="1295"/>
                        </a:lnTo>
                        <a:lnTo>
                          <a:pt x="16" y="1359"/>
                        </a:lnTo>
                        <a:lnTo>
                          <a:pt x="0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63"/>
                        </a:lnTo>
                        <a:lnTo>
                          <a:pt x="16" y="1727"/>
                        </a:lnTo>
                        <a:lnTo>
                          <a:pt x="32" y="1775"/>
                        </a:lnTo>
                        <a:lnTo>
                          <a:pt x="48" y="1823"/>
                        </a:lnTo>
                        <a:lnTo>
                          <a:pt x="64" y="1871"/>
                        </a:lnTo>
                        <a:lnTo>
                          <a:pt x="96" y="1935"/>
                        </a:lnTo>
                        <a:lnTo>
                          <a:pt x="128" y="1967"/>
                        </a:lnTo>
                        <a:lnTo>
                          <a:pt x="160" y="2015"/>
                        </a:lnTo>
                        <a:lnTo>
                          <a:pt x="208" y="2063"/>
                        </a:lnTo>
                        <a:lnTo>
                          <a:pt x="256" y="2111"/>
                        </a:lnTo>
                        <a:lnTo>
                          <a:pt x="304" y="2127"/>
                        </a:lnTo>
                        <a:lnTo>
                          <a:pt x="352" y="2143"/>
                        </a:lnTo>
                        <a:lnTo>
                          <a:pt x="384" y="2143"/>
                        </a:lnTo>
                        <a:lnTo>
                          <a:pt x="432" y="2143"/>
                        </a:lnTo>
                        <a:lnTo>
                          <a:pt x="480" y="2143"/>
                        </a:lnTo>
                        <a:lnTo>
                          <a:pt x="528" y="2143"/>
                        </a:lnTo>
                        <a:lnTo>
                          <a:pt x="592" y="2127"/>
                        </a:lnTo>
                        <a:lnTo>
                          <a:pt x="656" y="2127"/>
                        </a:lnTo>
                        <a:lnTo>
                          <a:pt x="704" y="2111"/>
                        </a:lnTo>
                        <a:lnTo>
                          <a:pt x="752" y="2111"/>
                        </a:lnTo>
                        <a:lnTo>
                          <a:pt x="800" y="2095"/>
                        </a:lnTo>
                        <a:lnTo>
                          <a:pt x="864" y="2079"/>
                        </a:lnTo>
                        <a:lnTo>
                          <a:pt x="896" y="2079"/>
                        </a:lnTo>
                        <a:lnTo>
                          <a:pt x="944" y="2063"/>
                        </a:lnTo>
                        <a:lnTo>
                          <a:pt x="992" y="2047"/>
                        </a:lnTo>
                        <a:lnTo>
                          <a:pt x="1024" y="2031"/>
                        </a:lnTo>
                        <a:lnTo>
                          <a:pt x="1072" y="1999"/>
                        </a:lnTo>
                        <a:lnTo>
                          <a:pt x="1104" y="1983"/>
                        </a:lnTo>
                        <a:lnTo>
                          <a:pt x="1152" y="1951"/>
                        </a:lnTo>
                        <a:lnTo>
                          <a:pt x="1184" y="1903"/>
                        </a:lnTo>
                        <a:lnTo>
                          <a:pt x="1216" y="1871"/>
                        </a:lnTo>
                        <a:lnTo>
                          <a:pt x="1248" y="1839"/>
                        </a:lnTo>
                        <a:lnTo>
                          <a:pt x="1264" y="1807"/>
                        </a:lnTo>
                        <a:lnTo>
                          <a:pt x="1280" y="1775"/>
                        </a:lnTo>
                        <a:lnTo>
                          <a:pt x="1312" y="1727"/>
                        </a:lnTo>
                        <a:lnTo>
                          <a:pt x="1344" y="1695"/>
                        </a:lnTo>
                        <a:lnTo>
                          <a:pt x="1376" y="1631"/>
                        </a:lnTo>
                        <a:lnTo>
                          <a:pt x="1408" y="1583"/>
                        </a:lnTo>
                        <a:lnTo>
                          <a:pt x="1456" y="1535"/>
                        </a:lnTo>
                        <a:lnTo>
                          <a:pt x="1488" y="1503"/>
                        </a:lnTo>
                        <a:lnTo>
                          <a:pt x="1536" y="1471"/>
                        </a:lnTo>
                        <a:lnTo>
                          <a:pt x="1568" y="1439"/>
                        </a:lnTo>
                        <a:lnTo>
                          <a:pt x="1600" y="1407"/>
                        </a:lnTo>
                        <a:lnTo>
                          <a:pt x="1632" y="1375"/>
                        </a:lnTo>
                        <a:lnTo>
                          <a:pt x="1680" y="1359"/>
                        </a:lnTo>
                        <a:lnTo>
                          <a:pt x="1712" y="1327"/>
                        </a:lnTo>
                        <a:lnTo>
                          <a:pt x="1760" y="1311"/>
                        </a:lnTo>
                        <a:lnTo>
                          <a:pt x="1808" y="1279"/>
                        </a:lnTo>
                        <a:lnTo>
                          <a:pt x="1840" y="1247"/>
                        </a:lnTo>
                        <a:lnTo>
                          <a:pt x="1872" y="1215"/>
                        </a:lnTo>
                        <a:lnTo>
                          <a:pt x="1904" y="1183"/>
                        </a:lnTo>
                        <a:lnTo>
                          <a:pt x="1936" y="1135"/>
                        </a:lnTo>
                        <a:lnTo>
                          <a:pt x="1952" y="1087"/>
                        </a:lnTo>
                        <a:lnTo>
                          <a:pt x="1968" y="1040"/>
                        </a:lnTo>
                        <a:lnTo>
                          <a:pt x="1984" y="992"/>
                        </a:lnTo>
                        <a:lnTo>
                          <a:pt x="2000" y="944"/>
                        </a:lnTo>
                        <a:lnTo>
                          <a:pt x="2016" y="912"/>
                        </a:lnTo>
                        <a:lnTo>
                          <a:pt x="2016" y="880"/>
                        </a:lnTo>
                        <a:lnTo>
                          <a:pt x="2032" y="848"/>
                        </a:lnTo>
                        <a:lnTo>
                          <a:pt x="2032" y="816"/>
                        </a:lnTo>
                        <a:lnTo>
                          <a:pt x="2016" y="768"/>
                        </a:lnTo>
                        <a:lnTo>
                          <a:pt x="2016" y="736"/>
                        </a:lnTo>
                        <a:lnTo>
                          <a:pt x="2016" y="704"/>
                        </a:lnTo>
                        <a:lnTo>
                          <a:pt x="2016" y="672"/>
                        </a:lnTo>
                        <a:lnTo>
                          <a:pt x="2000" y="640"/>
                        </a:lnTo>
                        <a:lnTo>
                          <a:pt x="1984" y="608"/>
                        </a:lnTo>
                        <a:lnTo>
                          <a:pt x="1968" y="576"/>
                        </a:lnTo>
                        <a:lnTo>
                          <a:pt x="1952" y="544"/>
                        </a:lnTo>
                        <a:lnTo>
                          <a:pt x="1936" y="512"/>
                        </a:lnTo>
                        <a:lnTo>
                          <a:pt x="1920" y="496"/>
                        </a:lnTo>
                        <a:lnTo>
                          <a:pt x="1888" y="464"/>
                        </a:lnTo>
                        <a:lnTo>
                          <a:pt x="1872" y="448"/>
                        </a:lnTo>
                      </a:path>
                    </a:pathLst>
                  </a:custGeom>
                  <a:noFill/>
                  <a:ln w="25400">
                    <a:solidFill>
                      <a:srgbClr val="93C69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5" name="Freeform 118"/>
                  <p:cNvSpPr>
                    <a:spLocks noChangeAspect="1"/>
                  </p:cNvSpPr>
                  <p:nvPr/>
                </p:nvSpPr>
                <p:spPr bwMode="auto">
                  <a:xfrm>
                    <a:off x="784" y="1648"/>
                    <a:ext cx="1984" cy="2111"/>
                  </a:xfrm>
                  <a:custGeom>
                    <a:avLst/>
                    <a:gdLst>
                      <a:gd name="T0" fmla="*/ 1808 w 1984"/>
                      <a:gd name="T1" fmla="*/ 416 h 2111"/>
                      <a:gd name="T2" fmla="*/ 1712 w 1984"/>
                      <a:gd name="T3" fmla="*/ 304 h 2111"/>
                      <a:gd name="T4" fmla="*/ 1568 w 1984"/>
                      <a:gd name="T5" fmla="*/ 208 h 2111"/>
                      <a:gd name="T6" fmla="*/ 1408 w 1984"/>
                      <a:gd name="T7" fmla="*/ 112 h 2111"/>
                      <a:gd name="T8" fmla="*/ 1264 w 1984"/>
                      <a:gd name="T9" fmla="*/ 48 h 2111"/>
                      <a:gd name="T10" fmla="*/ 1136 w 1984"/>
                      <a:gd name="T11" fmla="*/ 0 h 2111"/>
                      <a:gd name="T12" fmla="*/ 1024 w 1984"/>
                      <a:gd name="T13" fmla="*/ 16 h 2111"/>
                      <a:gd name="T14" fmla="*/ 880 w 1984"/>
                      <a:gd name="T15" fmla="*/ 64 h 2111"/>
                      <a:gd name="T16" fmla="*/ 752 w 1984"/>
                      <a:gd name="T17" fmla="*/ 128 h 2111"/>
                      <a:gd name="T18" fmla="*/ 608 w 1984"/>
                      <a:gd name="T19" fmla="*/ 208 h 2111"/>
                      <a:gd name="T20" fmla="*/ 496 w 1984"/>
                      <a:gd name="T21" fmla="*/ 304 h 2111"/>
                      <a:gd name="T22" fmla="*/ 432 w 1984"/>
                      <a:gd name="T23" fmla="*/ 416 h 2111"/>
                      <a:gd name="T24" fmla="*/ 400 w 1984"/>
                      <a:gd name="T25" fmla="*/ 576 h 2111"/>
                      <a:gd name="T26" fmla="*/ 368 w 1984"/>
                      <a:gd name="T27" fmla="*/ 720 h 2111"/>
                      <a:gd name="T28" fmla="*/ 288 w 1984"/>
                      <a:gd name="T29" fmla="*/ 864 h 2111"/>
                      <a:gd name="T30" fmla="*/ 176 w 1984"/>
                      <a:gd name="T31" fmla="*/ 1008 h 2111"/>
                      <a:gd name="T32" fmla="*/ 48 w 1984"/>
                      <a:gd name="T33" fmla="*/ 1215 h 2111"/>
                      <a:gd name="T34" fmla="*/ 0 w 1984"/>
                      <a:gd name="T35" fmla="*/ 1391 h 2111"/>
                      <a:gd name="T36" fmla="*/ 0 w 1984"/>
                      <a:gd name="T37" fmla="*/ 1583 h 2111"/>
                      <a:gd name="T38" fmla="*/ 32 w 1984"/>
                      <a:gd name="T39" fmla="*/ 1743 h 2111"/>
                      <a:gd name="T40" fmla="*/ 96 w 1984"/>
                      <a:gd name="T41" fmla="*/ 1887 h 2111"/>
                      <a:gd name="T42" fmla="*/ 208 w 1984"/>
                      <a:gd name="T43" fmla="*/ 2031 h 2111"/>
                      <a:gd name="T44" fmla="*/ 336 w 1984"/>
                      <a:gd name="T45" fmla="*/ 2111 h 2111"/>
                      <a:gd name="T46" fmla="*/ 480 w 1984"/>
                      <a:gd name="T47" fmla="*/ 2111 h 2111"/>
                      <a:gd name="T48" fmla="*/ 640 w 1984"/>
                      <a:gd name="T49" fmla="*/ 2079 h 2111"/>
                      <a:gd name="T50" fmla="*/ 800 w 1984"/>
                      <a:gd name="T51" fmla="*/ 2063 h 2111"/>
                      <a:gd name="T52" fmla="*/ 928 w 1984"/>
                      <a:gd name="T53" fmla="*/ 2015 h 2111"/>
                      <a:gd name="T54" fmla="*/ 1056 w 1984"/>
                      <a:gd name="T55" fmla="*/ 1967 h 2111"/>
                      <a:gd name="T56" fmla="*/ 1168 w 1984"/>
                      <a:gd name="T57" fmla="*/ 1871 h 2111"/>
                      <a:gd name="T58" fmla="*/ 1232 w 1984"/>
                      <a:gd name="T59" fmla="*/ 1775 h 2111"/>
                      <a:gd name="T60" fmla="*/ 1312 w 1984"/>
                      <a:gd name="T61" fmla="*/ 1663 h 2111"/>
                      <a:gd name="T62" fmla="*/ 1424 w 1984"/>
                      <a:gd name="T63" fmla="*/ 1519 h 2111"/>
                      <a:gd name="T64" fmla="*/ 1536 w 1984"/>
                      <a:gd name="T65" fmla="*/ 1423 h 2111"/>
                      <a:gd name="T66" fmla="*/ 1648 w 1984"/>
                      <a:gd name="T67" fmla="*/ 1327 h 2111"/>
                      <a:gd name="T68" fmla="*/ 1776 w 1984"/>
                      <a:gd name="T69" fmla="*/ 1263 h 2111"/>
                      <a:gd name="T70" fmla="*/ 1872 w 1984"/>
                      <a:gd name="T71" fmla="*/ 1151 h 2111"/>
                      <a:gd name="T72" fmla="*/ 1936 w 1984"/>
                      <a:gd name="T73" fmla="*/ 1024 h 2111"/>
                      <a:gd name="T74" fmla="*/ 1984 w 1984"/>
                      <a:gd name="T75" fmla="*/ 896 h 2111"/>
                      <a:gd name="T76" fmla="*/ 1984 w 1984"/>
                      <a:gd name="T77" fmla="*/ 800 h 2111"/>
                      <a:gd name="T78" fmla="*/ 1984 w 1984"/>
                      <a:gd name="T79" fmla="*/ 688 h 2111"/>
                      <a:gd name="T80" fmla="*/ 1952 w 1984"/>
                      <a:gd name="T81" fmla="*/ 592 h 2111"/>
                      <a:gd name="T82" fmla="*/ 1904 w 1984"/>
                      <a:gd name="T83" fmla="*/ 512 h 2111"/>
                      <a:gd name="T84" fmla="*/ 1840 w 1984"/>
                      <a:gd name="T85" fmla="*/ 448 h 211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984"/>
                      <a:gd name="T130" fmla="*/ 0 h 2111"/>
                      <a:gd name="T131" fmla="*/ 1984 w 1984"/>
                      <a:gd name="T132" fmla="*/ 2111 h 211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984" h="2111">
                        <a:moveTo>
                          <a:pt x="1872" y="480"/>
                        </a:moveTo>
                        <a:lnTo>
                          <a:pt x="1840" y="448"/>
                        </a:lnTo>
                        <a:lnTo>
                          <a:pt x="1808" y="416"/>
                        </a:lnTo>
                        <a:lnTo>
                          <a:pt x="1776" y="384"/>
                        </a:lnTo>
                        <a:lnTo>
                          <a:pt x="1744" y="352"/>
                        </a:lnTo>
                        <a:lnTo>
                          <a:pt x="1712" y="304"/>
                        </a:lnTo>
                        <a:lnTo>
                          <a:pt x="1664" y="272"/>
                        </a:lnTo>
                        <a:lnTo>
                          <a:pt x="1616" y="240"/>
                        </a:lnTo>
                        <a:lnTo>
                          <a:pt x="1568" y="208"/>
                        </a:lnTo>
                        <a:lnTo>
                          <a:pt x="1520" y="176"/>
                        </a:lnTo>
                        <a:lnTo>
                          <a:pt x="1472" y="144"/>
                        </a:lnTo>
                        <a:lnTo>
                          <a:pt x="1408" y="112"/>
                        </a:lnTo>
                        <a:lnTo>
                          <a:pt x="1360" y="80"/>
                        </a:lnTo>
                        <a:lnTo>
                          <a:pt x="1312" y="64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36" y="0"/>
                        </a:lnTo>
                        <a:lnTo>
                          <a:pt x="1104" y="0"/>
                        </a:lnTo>
                        <a:lnTo>
                          <a:pt x="1056" y="0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64"/>
                        </a:lnTo>
                        <a:lnTo>
                          <a:pt x="832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56" y="176"/>
                        </a:lnTo>
                        <a:lnTo>
                          <a:pt x="608" y="208"/>
                        </a:lnTo>
                        <a:lnTo>
                          <a:pt x="576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16" y="512"/>
                        </a:lnTo>
                        <a:lnTo>
                          <a:pt x="400" y="576"/>
                        </a:lnTo>
                        <a:lnTo>
                          <a:pt x="400" y="624"/>
                        </a:lnTo>
                        <a:lnTo>
                          <a:pt x="384" y="672"/>
                        </a:lnTo>
                        <a:lnTo>
                          <a:pt x="368" y="720"/>
                        </a:lnTo>
                        <a:lnTo>
                          <a:pt x="352" y="768"/>
                        </a:lnTo>
                        <a:lnTo>
                          <a:pt x="320" y="816"/>
                        </a:lnTo>
                        <a:lnTo>
                          <a:pt x="288" y="864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08"/>
                        </a:lnTo>
                        <a:lnTo>
                          <a:pt x="128" y="1071"/>
                        </a:lnTo>
                        <a:lnTo>
                          <a:pt x="80" y="1135"/>
                        </a:lnTo>
                        <a:lnTo>
                          <a:pt x="48" y="1215"/>
                        </a:lnTo>
                        <a:lnTo>
                          <a:pt x="32" y="1263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0" y="1519"/>
                        </a:lnTo>
                        <a:lnTo>
                          <a:pt x="0" y="1583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791"/>
                        </a:lnTo>
                        <a:lnTo>
                          <a:pt x="80" y="1839"/>
                        </a:lnTo>
                        <a:lnTo>
                          <a:pt x="96" y="1887"/>
                        </a:lnTo>
                        <a:lnTo>
                          <a:pt x="128" y="1935"/>
                        </a:lnTo>
                        <a:lnTo>
                          <a:pt x="160" y="1983"/>
                        </a:lnTo>
                        <a:lnTo>
                          <a:pt x="208" y="2031"/>
                        </a:lnTo>
                        <a:lnTo>
                          <a:pt x="256" y="2079"/>
                        </a:lnTo>
                        <a:lnTo>
                          <a:pt x="304" y="2095"/>
                        </a:lnTo>
                        <a:lnTo>
                          <a:pt x="336" y="2111"/>
                        </a:lnTo>
                        <a:lnTo>
                          <a:pt x="384" y="2111"/>
                        </a:lnTo>
                        <a:lnTo>
                          <a:pt x="432" y="2111"/>
                        </a:lnTo>
                        <a:lnTo>
                          <a:pt x="480" y="2111"/>
                        </a:lnTo>
                        <a:lnTo>
                          <a:pt x="528" y="2111"/>
                        </a:lnTo>
                        <a:lnTo>
                          <a:pt x="592" y="2095"/>
                        </a:lnTo>
                        <a:lnTo>
                          <a:pt x="640" y="2079"/>
                        </a:lnTo>
                        <a:lnTo>
                          <a:pt x="688" y="2079"/>
                        </a:lnTo>
                        <a:lnTo>
                          <a:pt x="736" y="2079"/>
                        </a:lnTo>
                        <a:lnTo>
                          <a:pt x="800" y="2063"/>
                        </a:lnTo>
                        <a:lnTo>
                          <a:pt x="848" y="2047"/>
                        </a:lnTo>
                        <a:lnTo>
                          <a:pt x="896" y="2031"/>
                        </a:lnTo>
                        <a:lnTo>
                          <a:pt x="928" y="2015"/>
                        </a:lnTo>
                        <a:lnTo>
                          <a:pt x="976" y="1999"/>
                        </a:lnTo>
                        <a:lnTo>
                          <a:pt x="1008" y="1983"/>
                        </a:lnTo>
                        <a:lnTo>
                          <a:pt x="1056" y="1967"/>
                        </a:lnTo>
                        <a:lnTo>
                          <a:pt x="1088" y="1951"/>
                        </a:lnTo>
                        <a:lnTo>
                          <a:pt x="1136" y="1919"/>
                        </a:lnTo>
                        <a:lnTo>
                          <a:pt x="1168" y="1871"/>
                        </a:lnTo>
                        <a:lnTo>
                          <a:pt x="1200" y="1839"/>
                        </a:lnTo>
                        <a:lnTo>
                          <a:pt x="1216" y="1807"/>
                        </a:lnTo>
                        <a:lnTo>
                          <a:pt x="1232" y="1775"/>
                        </a:lnTo>
                        <a:lnTo>
                          <a:pt x="1264" y="1743"/>
                        </a:lnTo>
                        <a:lnTo>
                          <a:pt x="1280" y="1695"/>
                        </a:lnTo>
                        <a:lnTo>
                          <a:pt x="1312" y="1663"/>
                        </a:lnTo>
                        <a:lnTo>
                          <a:pt x="1344" y="1615"/>
                        </a:lnTo>
                        <a:lnTo>
                          <a:pt x="1392" y="1567"/>
                        </a:lnTo>
                        <a:lnTo>
                          <a:pt x="1424" y="1519"/>
                        </a:lnTo>
                        <a:lnTo>
                          <a:pt x="1472" y="1487"/>
                        </a:lnTo>
                        <a:lnTo>
                          <a:pt x="1504" y="1439"/>
                        </a:lnTo>
                        <a:lnTo>
                          <a:pt x="1536" y="1423"/>
                        </a:lnTo>
                        <a:lnTo>
                          <a:pt x="1568" y="1391"/>
                        </a:lnTo>
                        <a:lnTo>
                          <a:pt x="1600" y="1359"/>
                        </a:lnTo>
                        <a:lnTo>
                          <a:pt x="1648" y="1327"/>
                        </a:lnTo>
                        <a:lnTo>
                          <a:pt x="1696" y="1311"/>
                        </a:lnTo>
                        <a:lnTo>
                          <a:pt x="1728" y="1279"/>
                        </a:lnTo>
                        <a:lnTo>
                          <a:pt x="1776" y="1263"/>
                        </a:lnTo>
                        <a:lnTo>
                          <a:pt x="1808" y="1231"/>
                        </a:lnTo>
                        <a:lnTo>
                          <a:pt x="1840" y="1199"/>
                        </a:lnTo>
                        <a:lnTo>
                          <a:pt x="1872" y="1151"/>
                        </a:lnTo>
                        <a:lnTo>
                          <a:pt x="1904" y="1119"/>
                        </a:lnTo>
                        <a:lnTo>
                          <a:pt x="1920" y="1071"/>
                        </a:lnTo>
                        <a:lnTo>
                          <a:pt x="1936" y="1024"/>
                        </a:lnTo>
                        <a:lnTo>
                          <a:pt x="1952" y="976"/>
                        </a:lnTo>
                        <a:lnTo>
                          <a:pt x="1968" y="944"/>
                        </a:lnTo>
                        <a:lnTo>
                          <a:pt x="1984" y="896"/>
                        </a:lnTo>
                        <a:lnTo>
                          <a:pt x="1984" y="864"/>
                        </a:lnTo>
                        <a:lnTo>
                          <a:pt x="1984" y="832"/>
                        </a:lnTo>
                        <a:lnTo>
                          <a:pt x="1984" y="800"/>
                        </a:lnTo>
                        <a:lnTo>
                          <a:pt x="1984" y="768"/>
                        </a:lnTo>
                        <a:lnTo>
                          <a:pt x="1984" y="720"/>
                        </a:lnTo>
                        <a:lnTo>
                          <a:pt x="1984" y="688"/>
                        </a:lnTo>
                        <a:lnTo>
                          <a:pt x="1984" y="656"/>
                        </a:lnTo>
                        <a:lnTo>
                          <a:pt x="1968" y="624"/>
                        </a:lnTo>
                        <a:lnTo>
                          <a:pt x="1952" y="592"/>
                        </a:lnTo>
                        <a:lnTo>
                          <a:pt x="1936" y="560"/>
                        </a:lnTo>
                        <a:lnTo>
                          <a:pt x="1920" y="544"/>
                        </a:lnTo>
                        <a:lnTo>
                          <a:pt x="1904" y="512"/>
                        </a:lnTo>
                        <a:lnTo>
                          <a:pt x="1888" y="480"/>
                        </a:lnTo>
                        <a:lnTo>
                          <a:pt x="1856" y="464"/>
                        </a:lnTo>
                        <a:lnTo>
                          <a:pt x="1840" y="448"/>
                        </a:lnTo>
                        <a:lnTo>
                          <a:pt x="1824" y="432"/>
                        </a:lnTo>
                        <a:lnTo>
                          <a:pt x="1872" y="480"/>
                        </a:lnTo>
                        <a:close/>
                      </a:path>
                    </a:pathLst>
                  </a:custGeom>
                  <a:solidFill>
                    <a:srgbClr val="90C396">
                      <a:alpha val="5882"/>
                    </a:srgbClr>
                  </a:solidFill>
                  <a:ln w="25400">
                    <a:solidFill>
                      <a:srgbClr val="90C39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6" name="Freeform 119"/>
                  <p:cNvSpPr>
                    <a:spLocks noChangeAspect="1"/>
                  </p:cNvSpPr>
                  <p:nvPr/>
                </p:nvSpPr>
                <p:spPr bwMode="auto">
                  <a:xfrm>
                    <a:off x="784" y="1648"/>
                    <a:ext cx="1984" cy="2111"/>
                  </a:xfrm>
                  <a:custGeom>
                    <a:avLst/>
                    <a:gdLst>
                      <a:gd name="T0" fmla="*/ 1776 w 1984"/>
                      <a:gd name="T1" fmla="*/ 384 h 2111"/>
                      <a:gd name="T2" fmla="*/ 1712 w 1984"/>
                      <a:gd name="T3" fmla="*/ 304 h 2111"/>
                      <a:gd name="T4" fmla="*/ 1568 w 1984"/>
                      <a:gd name="T5" fmla="*/ 208 h 2111"/>
                      <a:gd name="T6" fmla="*/ 1408 w 1984"/>
                      <a:gd name="T7" fmla="*/ 112 h 2111"/>
                      <a:gd name="T8" fmla="*/ 1312 w 1984"/>
                      <a:gd name="T9" fmla="*/ 64 h 2111"/>
                      <a:gd name="T10" fmla="*/ 1184 w 1984"/>
                      <a:gd name="T11" fmla="*/ 16 h 2111"/>
                      <a:gd name="T12" fmla="*/ 1056 w 1984"/>
                      <a:gd name="T13" fmla="*/ 0 h 2111"/>
                      <a:gd name="T14" fmla="*/ 976 w 1984"/>
                      <a:gd name="T15" fmla="*/ 32 h 2111"/>
                      <a:gd name="T16" fmla="*/ 832 w 1984"/>
                      <a:gd name="T17" fmla="*/ 80 h 2111"/>
                      <a:gd name="T18" fmla="*/ 704 w 1984"/>
                      <a:gd name="T19" fmla="*/ 144 h 2111"/>
                      <a:gd name="T20" fmla="*/ 608 w 1984"/>
                      <a:gd name="T21" fmla="*/ 208 h 2111"/>
                      <a:gd name="T22" fmla="*/ 496 w 1984"/>
                      <a:gd name="T23" fmla="*/ 304 h 2111"/>
                      <a:gd name="T24" fmla="*/ 432 w 1984"/>
                      <a:gd name="T25" fmla="*/ 416 h 2111"/>
                      <a:gd name="T26" fmla="*/ 416 w 1984"/>
                      <a:gd name="T27" fmla="*/ 512 h 2111"/>
                      <a:gd name="T28" fmla="*/ 384 w 1984"/>
                      <a:gd name="T29" fmla="*/ 672 h 2111"/>
                      <a:gd name="T30" fmla="*/ 320 w 1984"/>
                      <a:gd name="T31" fmla="*/ 816 h 2111"/>
                      <a:gd name="T32" fmla="*/ 256 w 1984"/>
                      <a:gd name="T33" fmla="*/ 912 h 2111"/>
                      <a:gd name="T34" fmla="*/ 128 w 1984"/>
                      <a:gd name="T35" fmla="*/ 1071 h 2111"/>
                      <a:gd name="T36" fmla="*/ 32 w 1984"/>
                      <a:gd name="T37" fmla="*/ 1263 h 2111"/>
                      <a:gd name="T38" fmla="*/ 0 w 1984"/>
                      <a:gd name="T39" fmla="*/ 1391 h 2111"/>
                      <a:gd name="T40" fmla="*/ 0 w 1984"/>
                      <a:gd name="T41" fmla="*/ 1583 h 2111"/>
                      <a:gd name="T42" fmla="*/ 32 w 1984"/>
                      <a:gd name="T43" fmla="*/ 1743 h 2111"/>
                      <a:gd name="T44" fmla="*/ 80 w 1984"/>
                      <a:gd name="T45" fmla="*/ 1839 h 2111"/>
                      <a:gd name="T46" fmla="*/ 160 w 1984"/>
                      <a:gd name="T47" fmla="*/ 1983 h 2111"/>
                      <a:gd name="T48" fmla="*/ 304 w 1984"/>
                      <a:gd name="T49" fmla="*/ 2095 h 2111"/>
                      <a:gd name="T50" fmla="*/ 384 w 1984"/>
                      <a:gd name="T51" fmla="*/ 2111 h 2111"/>
                      <a:gd name="T52" fmla="*/ 528 w 1984"/>
                      <a:gd name="T53" fmla="*/ 2111 h 2111"/>
                      <a:gd name="T54" fmla="*/ 688 w 1984"/>
                      <a:gd name="T55" fmla="*/ 2079 h 2111"/>
                      <a:gd name="T56" fmla="*/ 800 w 1984"/>
                      <a:gd name="T57" fmla="*/ 2063 h 2111"/>
                      <a:gd name="T58" fmla="*/ 928 w 1984"/>
                      <a:gd name="T59" fmla="*/ 2015 h 2111"/>
                      <a:gd name="T60" fmla="*/ 1056 w 1984"/>
                      <a:gd name="T61" fmla="*/ 1967 h 2111"/>
                      <a:gd name="T62" fmla="*/ 1136 w 1984"/>
                      <a:gd name="T63" fmla="*/ 1919 h 2111"/>
                      <a:gd name="T64" fmla="*/ 1216 w 1984"/>
                      <a:gd name="T65" fmla="*/ 1807 h 2111"/>
                      <a:gd name="T66" fmla="*/ 1280 w 1984"/>
                      <a:gd name="T67" fmla="*/ 1695 h 2111"/>
                      <a:gd name="T68" fmla="*/ 1344 w 1984"/>
                      <a:gd name="T69" fmla="*/ 1615 h 2111"/>
                      <a:gd name="T70" fmla="*/ 1472 w 1984"/>
                      <a:gd name="T71" fmla="*/ 1487 h 2111"/>
                      <a:gd name="T72" fmla="*/ 1568 w 1984"/>
                      <a:gd name="T73" fmla="*/ 1391 h 2111"/>
                      <a:gd name="T74" fmla="*/ 1648 w 1984"/>
                      <a:gd name="T75" fmla="*/ 1327 h 2111"/>
                      <a:gd name="T76" fmla="*/ 1776 w 1984"/>
                      <a:gd name="T77" fmla="*/ 1263 h 2111"/>
                      <a:gd name="T78" fmla="*/ 1872 w 1984"/>
                      <a:gd name="T79" fmla="*/ 1151 h 2111"/>
                      <a:gd name="T80" fmla="*/ 1920 w 1984"/>
                      <a:gd name="T81" fmla="*/ 1071 h 2111"/>
                      <a:gd name="T82" fmla="*/ 1968 w 1984"/>
                      <a:gd name="T83" fmla="*/ 944 h 2111"/>
                      <a:gd name="T84" fmla="*/ 1984 w 1984"/>
                      <a:gd name="T85" fmla="*/ 832 h 2111"/>
                      <a:gd name="T86" fmla="*/ 1984 w 1984"/>
                      <a:gd name="T87" fmla="*/ 768 h 2111"/>
                      <a:gd name="T88" fmla="*/ 1984 w 1984"/>
                      <a:gd name="T89" fmla="*/ 656 h 2111"/>
                      <a:gd name="T90" fmla="*/ 1936 w 1984"/>
                      <a:gd name="T91" fmla="*/ 560 h 2111"/>
                      <a:gd name="T92" fmla="*/ 1904 w 1984"/>
                      <a:gd name="T93" fmla="*/ 512 h 2111"/>
                      <a:gd name="T94" fmla="*/ 1840 w 1984"/>
                      <a:gd name="T95" fmla="*/ 448 h 211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84"/>
                      <a:gd name="T145" fmla="*/ 0 h 2111"/>
                      <a:gd name="T146" fmla="*/ 1984 w 1984"/>
                      <a:gd name="T147" fmla="*/ 2111 h 211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84" h="2111">
                        <a:moveTo>
                          <a:pt x="1840" y="448"/>
                        </a:moveTo>
                        <a:lnTo>
                          <a:pt x="1840" y="448"/>
                        </a:lnTo>
                        <a:lnTo>
                          <a:pt x="1808" y="416"/>
                        </a:lnTo>
                        <a:lnTo>
                          <a:pt x="1776" y="384"/>
                        </a:lnTo>
                        <a:lnTo>
                          <a:pt x="1744" y="352"/>
                        </a:lnTo>
                        <a:lnTo>
                          <a:pt x="1712" y="304"/>
                        </a:lnTo>
                        <a:lnTo>
                          <a:pt x="1664" y="272"/>
                        </a:lnTo>
                        <a:lnTo>
                          <a:pt x="1616" y="240"/>
                        </a:lnTo>
                        <a:lnTo>
                          <a:pt x="1568" y="208"/>
                        </a:lnTo>
                        <a:lnTo>
                          <a:pt x="1520" y="176"/>
                        </a:lnTo>
                        <a:lnTo>
                          <a:pt x="1472" y="144"/>
                        </a:lnTo>
                        <a:lnTo>
                          <a:pt x="1408" y="112"/>
                        </a:lnTo>
                        <a:lnTo>
                          <a:pt x="1360" y="80"/>
                        </a:lnTo>
                        <a:lnTo>
                          <a:pt x="1312" y="64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36" y="0"/>
                        </a:lnTo>
                        <a:lnTo>
                          <a:pt x="1104" y="0"/>
                        </a:lnTo>
                        <a:lnTo>
                          <a:pt x="1056" y="0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64"/>
                        </a:lnTo>
                        <a:lnTo>
                          <a:pt x="832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56" y="176"/>
                        </a:lnTo>
                        <a:lnTo>
                          <a:pt x="608" y="208"/>
                        </a:lnTo>
                        <a:lnTo>
                          <a:pt x="576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16" y="512"/>
                        </a:lnTo>
                        <a:lnTo>
                          <a:pt x="400" y="576"/>
                        </a:lnTo>
                        <a:lnTo>
                          <a:pt x="400" y="624"/>
                        </a:lnTo>
                        <a:lnTo>
                          <a:pt x="384" y="672"/>
                        </a:lnTo>
                        <a:lnTo>
                          <a:pt x="368" y="720"/>
                        </a:lnTo>
                        <a:lnTo>
                          <a:pt x="352" y="768"/>
                        </a:lnTo>
                        <a:lnTo>
                          <a:pt x="320" y="816"/>
                        </a:lnTo>
                        <a:lnTo>
                          <a:pt x="288" y="864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08"/>
                        </a:lnTo>
                        <a:lnTo>
                          <a:pt x="128" y="1071"/>
                        </a:lnTo>
                        <a:lnTo>
                          <a:pt x="80" y="1135"/>
                        </a:lnTo>
                        <a:lnTo>
                          <a:pt x="48" y="1215"/>
                        </a:lnTo>
                        <a:lnTo>
                          <a:pt x="32" y="1263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0" y="1519"/>
                        </a:lnTo>
                        <a:lnTo>
                          <a:pt x="0" y="1583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791"/>
                        </a:lnTo>
                        <a:lnTo>
                          <a:pt x="80" y="1839"/>
                        </a:lnTo>
                        <a:lnTo>
                          <a:pt x="96" y="1887"/>
                        </a:lnTo>
                        <a:lnTo>
                          <a:pt x="128" y="1935"/>
                        </a:lnTo>
                        <a:lnTo>
                          <a:pt x="160" y="1983"/>
                        </a:lnTo>
                        <a:lnTo>
                          <a:pt x="208" y="2031"/>
                        </a:lnTo>
                        <a:lnTo>
                          <a:pt x="256" y="2079"/>
                        </a:lnTo>
                        <a:lnTo>
                          <a:pt x="304" y="2095"/>
                        </a:lnTo>
                        <a:lnTo>
                          <a:pt x="336" y="2111"/>
                        </a:lnTo>
                        <a:lnTo>
                          <a:pt x="384" y="2111"/>
                        </a:lnTo>
                        <a:lnTo>
                          <a:pt x="432" y="2111"/>
                        </a:lnTo>
                        <a:lnTo>
                          <a:pt x="480" y="2111"/>
                        </a:lnTo>
                        <a:lnTo>
                          <a:pt x="528" y="2111"/>
                        </a:lnTo>
                        <a:lnTo>
                          <a:pt x="592" y="2095"/>
                        </a:lnTo>
                        <a:lnTo>
                          <a:pt x="640" y="2079"/>
                        </a:lnTo>
                        <a:lnTo>
                          <a:pt x="688" y="2079"/>
                        </a:lnTo>
                        <a:lnTo>
                          <a:pt x="736" y="2079"/>
                        </a:lnTo>
                        <a:lnTo>
                          <a:pt x="800" y="2063"/>
                        </a:lnTo>
                        <a:lnTo>
                          <a:pt x="848" y="2047"/>
                        </a:lnTo>
                        <a:lnTo>
                          <a:pt x="896" y="2031"/>
                        </a:lnTo>
                        <a:lnTo>
                          <a:pt x="928" y="2015"/>
                        </a:lnTo>
                        <a:lnTo>
                          <a:pt x="976" y="1999"/>
                        </a:lnTo>
                        <a:lnTo>
                          <a:pt x="1008" y="1983"/>
                        </a:lnTo>
                        <a:lnTo>
                          <a:pt x="1056" y="1967"/>
                        </a:lnTo>
                        <a:lnTo>
                          <a:pt x="1088" y="1951"/>
                        </a:lnTo>
                        <a:lnTo>
                          <a:pt x="1136" y="1919"/>
                        </a:lnTo>
                        <a:lnTo>
                          <a:pt x="1168" y="1871"/>
                        </a:lnTo>
                        <a:lnTo>
                          <a:pt x="1200" y="1839"/>
                        </a:lnTo>
                        <a:lnTo>
                          <a:pt x="1216" y="1807"/>
                        </a:lnTo>
                        <a:lnTo>
                          <a:pt x="1232" y="1775"/>
                        </a:lnTo>
                        <a:lnTo>
                          <a:pt x="1264" y="1743"/>
                        </a:lnTo>
                        <a:lnTo>
                          <a:pt x="1280" y="1695"/>
                        </a:lnTo>
                        <a:lnTo>
                          <a:pt x="1312" y="1663"/>
                        </a:lnTo>
                        <a:lnTo>
                          <a:pt x="1344" y="1615"/>
                        </a:lnTo>
                        <a:lnTo>
                          <a:pt x="1392" y="1567"/>
                        </a:lnTo>
                        <a:lnTo>
                          <a:pt x="1424" y="1519"/>
                        </a:lnTo>
                        <a:lnTo>
                          <a:pt x="1472" y="1487"/>
                        </a:lnTo>
                        <a:lnTo>
                          <a:pt x="1504" y="1439"/>
                        </a:lnTo>
                        <a:lnTo>
                          <a:pt x="1536" y="1423"/>
                        </a:lnTo>
                        <a:lnTo>
                          <a:pt x="1568" y="1391"/>
                        </a:lnTo>
                        <a:lnTo>
                          <a:pt x="1600" y="1359"/>
                        </a:lnTo>
                        <a:lnTo>
                          <a:pt x="1648" y="1327"/>
                        </a:lnTo>
                        <a:lnTo>
                          <a:pt x="1696" y="1311"/>
                        </a:lnTo>
                        <a:lnTo>
                          <a:pt x="1728" y="1279"/>
                        </a:lnTo>
                        <a:lnTo>
                          <a:pt x="1776" y="1263"/>
                        </a:lnTo>
                        <a:lnTo>
                          <a:pt x="1808" y="1231"/>
                        </a:lnTo>
                        <a:lnTo>
                          <a:pt x="1840" y="1199"/>
                        </a:lnTo>
                        <a:lnTo>
                          <a:pt x="1872" y="1151"/>
                        </a:lnTo>
                        <a:lnTo>
                          <a:pt x="1904" y="1119"/>
                        </a:lnTo>
                        <a:lnTo>
                          <a:pt x="1920" y="1071"/>
                        </a:lnTo>
                        <a:lnTo>
                          <a:pt x="1936" y="1024"/>
                        </a:lnTo>
                        <a:lnTo>
                          <a:pt x="1952" y="976"/>
                        </a:lnTo>
                        <a:lnTo>
                          <a:pt x="1968" y="944"/>
                        </a:lnTo>
                        <a:lnTo>
                          <a:pt x="1984" y="896"/>
                        </a:lnTo>
                        <a:lnTo>
                          <a:pt x="1984" y="864"/>
                        </a:lnTo>
                        <a:lnTo>
                          <a:pt x="1984" y="832"/>
                        </a:lnTo>
                        <a:lnTo>
                          <a:pt x="1984" y="800"/>
                        </a:lnTo>
                        <a:lnTo>
                          <a:pt x="1984" y="768"/>
                        </a:lnTo>
                        <a:lnTo>
                          <a:pt x="1984" y="720"/>
                        </a:lnTo>
                        <a:lnTo>
                          <a:pt x="1984" y="688"/>
                        </a:lnTo>
                        <a:lnTo>
                          <a:pt x="1984" y="656"/>
                        </a:lnTo>
                        <a:lnTo>
                          <a:pt x="1968" y="624"/>
                        </a:lnTo>
                        <a:lnTo>
                          <a:pt x="1952" y="592"/>
                        </a:lnTo>
                        <a:lnTo>
                          <a:pt x="1936" y="560"/>
                        </a:lnTo>
                        <a:lnTo>
                          <a:pt x="1920" y="544"/>
                        </a:lnTo>
                        <a:lnTo>
                          <a:pt x="1904" y="512"/>
                        </a:lnTo>
                        <a:lnTo>
                          <a:pt x="1888" y="480"/>
                        </a:lnTo>
                        <a:lnTo>
                          <a:pt x="1856" y="464"/>
                        </a:lnTo>
                        <a:lnTo>
                          <a:pt x="1840" y="448"/>
                        </a:lnTo>
                        <a:lnTo>
                          <a:pt x="1824" y="432"/>
                        </a:lnTo>
                      </a:path>
                    </a:pathLst>
                  </a:custGeom>
                  <a:noFill/>
                  <a:ln w="25400">
                    <a:solidFill>
                      <a:srgbClr val="90C39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7" name="Freeform 120"/>
                  <p:cNvSpPr>
                    <a:spLocks noChangeAspect="1"/>
                  </p:cNvSpPr>
                  <p:nvPr/>
                </p:nvSpPr>
                <p:spPr bwMode="auto">
                  <a:xfrm>
                    <a:off x="800" y="1664"/>
                    <a:ext cx="1952" cy="2079"/>
                  </a:xfrm>
                  <a:custGeom>
                    <a:avLst/>
                    <a:gdLst>
                      <a:gd name="T0" fmla="*/ 1776 w 1952"/>
                      <a:gd name="T1" fmla="*/ 416 h 2079"/>
                      <a:gd name="T2" fmla="*/ 1680 w 1952"/>
                      <a:gd name="T3" fmla="*/ 304 h 2079"/>
                      <a:gd name="T4" fmla="*/ 1536 w 1952"/>
                      <a:gd name="T5" fmla="*/ 208 h 2079"/>
                      <a:gd name="T6" fmla="*/ 1392 w 1952"/>
                      <a:gd name="T7" fmla="*/ 112 h 2079"/>
                      <a:gd name="T8" fmla="*/ 1248 w 1952"/>
                      <a:gd name="T9" fmla="*/ 48 h 2079"/>
                      <a:gd name="T10" fmla="*/ 1120 w 1952"/>
                      <a:gd name="T11" fmla="*/ 16 h 2079"/>
                      <a:gd name="T12" fmla="*/ 1008 w 1952"/>
                      <a:gd name="T13" fmla="*/ 16 h 2079"/>
                      <a:gd name="T14" fmla="*/ 864 w 1952"/>
                      <a:gd name="T15" fmla="*/ 64 h 2079"/>
                      <a:gd name="T16" fmla="*/ 736 w 1952"/>
                      <a:gd name="T17" fmla="*/ 128 h 2079"/>
                      <a:gd name="T18" fmla="*/ 608 w 1952"/>
                      <a:gd name="T19" fmla="*/ 208 h 2079"/>
                      <a:gd name="T20" fmla="*/ 496 w 1952"/>
                      <a:gd name="T21" fmla="*/ 304 h 2079"/>
                      <a:gd name="T22" fmla="*/ 432 w 1952"/>
                      <a:gd name="T23" fmla="*/ 416 h 2079"/>
                      <a:gd name="T24" fmla="*/ 400 w 1952"/>
                      <a:gd name="T25" fmla="*/ 560 h 2079"/>
                      <a:gd name="T26" fmla="*/ 368 w 1952"/>
                      <a:gd name="T27" fmla="*/ 720 h 2079"/>
                      <a:gd name="T28" fmla="*/ 288 w 1952"/>
                      <a:gd name="T29" fmla="*/ 848 h 2079"/>
                      <a:gd name="T30" fmla="*/ 176 w 1952"/>
                      <a:gd name="T31" fmla="*/ 992 h 2079"/>
                      <a:gd name="T32" fmla="*/ 48 w 1952"/>
                      <a:gd name="T33" fmla="*/ 1183 h 2079"/>
                      <a:gd name="T34" fmla="*/ 0 w 1952"/>
                      <a:gd name="T35" fmla="*/ 1375 h 2079"/>
                      <a:gd name="T36" fmla="*/ 16 w 1952"/>
                      <a:gd name="T37" fmla="*/ 1551 h 2079"/>
                      <a:gd name="T38" fmla="*/ 32 w 1952"/>
                      <a:gd name="T39" fmla="*/ 1711 h 2079"/>
                      <a:gd name="T40" fmla="*/ 96 w 1952"/>
                      <a:gd name="T41" fmla="*/ 1855 h 2079"/>
                      <a:gd name="T42" fmla="*/ 208 w 1952"/>
                      <a:gd name="T43" fmla="*/ 1999 h 2079"/>
                      <a:gd name="T44" fmla="*/ 336 w 1952"/>
                      <a:gd name="T45" fmla="*/ 2079 h 2079"/>
                      <a:gd name="T46" fmla="*/ 464 w 1952"/>
                      <a:gd name="T47" fmla="*/ 2079 h 2079"/>
                      <a:gd name="T48" fmla="*/ 640 w 1952"/>
                      <a:gd name="T49" fmla="*/ 2047 h 2079"/>
                      <a:gd name="T50" fmla="*/ 784 w 1952"/>
                      <a:gd name="T51" fmla="*/ 2031 h 2079"/>
                      <a:gd name="T52" fmla="*/ 912 w 1952"/>
                      <a:gd name="T53" fmla="*/ 1983 h 2079"/>
                      <a:gd name="T54" fmla="*/ 1040 w 1952"/>
                      <a:gd name="T55" fmla="*/ 1935 h 2079"/>
                      <a:gd name="T56" fmla="*/ 1152 w 1952"/>
                      <a:gd name="T57" fmla="*/ 1839 h 2079"/>
                      <a:gd name="T58" fmla="*/ 1216 w 1952"/>
                      <a:gd name="T59" fmla="*/ 1743 h 2079"/>
                      <a:gd name="T60" fmla="*/ 1296 w 1952"/>
                      <a:gd name="T61" fmla="*/ 1631 h 2079"/>
                      <a:gd name="T62" fmla="*/ 1408 w 1952"/>
                      <a:gd name="T63" fmla="*/ 1487 h 2079"/>
                      <a:gd name="T64" fmla="*/ 1504 w 1952"/>
                      <a:gd name="T65" fmla="*/ 1391 h 2079"/>
                      <a:gd name="T66" fmla="*/ 1616 w 1952"/>
                      <a:gd name="T67" fmla="*/ 1311 h 2079"/>
                      <a:gd name="T68" fmla="*/ 1744 w 1952"/>
                      <a:gd name="T69" fmla="*/ 1231 h 2079"/>
                      <a:gd name="T70" fmla="*/ 1840 w 1952"/>
                      <a:gd name="T71" fmla="*/ 1135 h 2079"/>
                      <a:gd name="T72" fmla="*/ 1904 w 1952"/>
                      <a:gd name="T73" fmla="*/ 1008 h 2079"/>
                      <a:gd name="T74" fmla="*/ 1936 w 1952"/>
                      <a:gd name="T75" fmla="*/ 880 h 2079"/>
                      <a:gd name="T76" fmla="*/ 1952 w 1952"/>
                      <a:gd name="T77" fmla="*/ 784 h 2079"/>
                      <a:gd name="T78" fmla="*/ 1952 w 1952"/>
                      <a:gd name="T79" fmla="*/ 688 h 2079"/>
                      <a:gd name="T80" fmla="*/ 1920 w 1952"/>
                      <a:gd name="T81" fmla="*/ 592 h 2079"/>
                      <a:gd name="T82" fmla="*/ 1872 w 1952"/>
                      <a:gd name="T83" fmla="*/ 512 h 2079"/>
                      <a:gd name="T84" fmla="*/ 1808 w 1952"/>
                      <a:gd name="T85" fmla="*/ 432 h 207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952"/>
                      <a:gd name="T130" fmla="*/ 0 h 2079"/>
                      <a:gd name="T131" fmla="*/ 1952 w 1952"/>
                      <a:gd name="T132" fmla="*/ 2079 h 207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952" h="2079">
                        <a:moveTo>
                          <a:pt x="1840" y="480"/>
                        </a:moveTo>
                        <a:lnTo>
                          <a:pt x="1808" y="448"/>
                        </a:lnTo>
                        <a:lnTo>
                          <a:pt x="1776" y="416"/>
                        </a:lnTo>
                        <a:lnTo>
                          <a:pt x="1744" y="384"/>
                        </a:lnTo>
                        <a:lnTo>
                          <a:pt x="1712" y="336"/>
                        </a:lnTo>
                        <a:lnTo>
                          <a:pt x="1680" y="304"/>
                        </a:lnTo>
                        <a:lnTo>
                          <a:pt x="1632" y="272"/>
                        </a:lnTo>
                        <a:lnTo>
                          <a:pt x="1584" y="240"/>
                        </a:lnTo>
                        <a:lnTo>
                          <a:pt x="1536" y="208"/>
                        </a:lnTo>
                        <a:lnTo>
                          <a:pt x="1488" y="176"/>
                        </a:lnTo>
                        <a:lnTo>
                          <a:pt x="1440" y="144"/>
                        </a:lnTo>
                        <a:lnTo>
                          <a:pt x="1392" y="112"/>
                        </a:lnTo>
                        <a:lnTo>
                          <a:pt x="1328" y="80"/>
                        </a:lnTo>
                        <a:lnTo>
                          <a:pt x="1280" y="64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40" y="16"/>
                        </a:lnTo>
                        <a:lnTo>
                          <a:pt x="1008" y="16"/>
                        </a:lnTo>
                        <a:lnTo>
                          <a:pt x="960" y="32"/>
                        </a:lnTo>
                        <a:lnTo>
                          <a:pt x="912" y="48"/>
                        </a:lnTo>
                        <a:lnTo>
                          <a:pt x="864" y="64"/>
                        </a:lnTo>
                        <a:lnTo>
                          <a:pt x="816" y="80"/>
                        </a:lnTo>
                        <a:lnTo>
                          <a:pt x="784" y="96"/>
                        </a:lnTo>
                        <a:lnTo>
                          <a:pt x="736" y="128"/>
                        </a:lnTo>
                        <a:lnTo>
                          <a:pt x="688" y="144"/>
                        </a:lnTo>
                        <a:lnTo>
                          <a:pt x="640" y="176"/>
                        </a:lnTo>
                        <a:lnTo>
                          <a:pt x="608" y="208"/>
                        </a:lnTo>
                        <a:lnTo>
                          <a:pt x="560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00" y="512"/>
                        </a:lnTo>
                        <a:lnTo>
                          <a:pt x="400" y="560"/>
                        </a:lnTo>
                        <a:lnTo>
                          <a:pt x="384" y="624"/>
                        </a:lnTo>
                        <a:lnTo>
                          <a:pt x="368" y="672"/>
                        </a:lnTo>
                        <a:lnTo>
                          <a:pt x="368" y="720"/>
                        </a:lnTo>
                        <a:lnTo>
                          <a:pt x="352" y="752"/>
                        </a:lnTo>
                        <a:lnTo>
                          <a:pt x="320" y="800"/>
                        </a:lnTo>
                        <a:lnTo>
                          <a:pt x="288" y="848"/>
                        </a:lnTo>
                        <a:lnTo>
                          <a:pt x="256" y="896"/>
                        </a:lnTo>
                        <a:lnTo>
                          <a:pt x="224" y="944"/>
                        </a:lnTo>
                        <a:lnTo>
                          <a:pt x="176" y="992"/>
                        </a:lnTo>
                        <a:lnTo>
                          <a:pt x="128" y="1055"/>
                        </a:lnTo>
                        <a:lnTo>
                          <a:pt x="80" y="1119"/>
                        </a:lnTo>
                        <a:lnTo>
                          <a:pt x="48" y="1183"/>
                        </a:lnTo>
                        <a:lnTo>
                          <a:pt x="32" y="1247"/>
                        </a:lnTo>
                        <a:lnTo>
                          <a:pt x="16" y="1311"/>
                        </a:lnTo>
                        <a:lnTo>
                          <a:pt x="0" y="1375"/>
                        </a:lnTo>
                        <a:lnTo>
                          <a:pt x="0" y="1423"/>
                        </a:lnTo>
                        <a:lnTo>
                          <a:pt x="0" y="1487"/>
                        </a:lnTo>
                        <a:lnTo>
                          <a:pt x="16" y="1551"/>
                        </a:lnTo>
                        <a:lnTo>
                          <a:pt x="16" y="1615"/>
                        </a:lnTo>
                        <a:lnTo>
                          <a:pt x="32" y="1663"/>
                        </a:lnTo>
                        <a:lnTo>
                          <a:pt x="32" y="1711"/>
                        </a:lnTo>
                        <a:lnTo>
                          <a:pt x="48" y="1759"/>
                        </a:lnTo>
                        <a:lnTo>
                          <a:pt x="80" y="1807"/>
                        </a:lnTo>
                        <a:lnTo>
                          <a:pt x="96" y="1855"/>
                        </a:lnTo>
                        <a:lnTo>
                          <a:pt x="128" y="1903"/>
                        </a:lnTo>
                        <a:lnTo>
                          <a:pt x="160" y="1951"/>
                        </a:lnTo>
                        <a:lnTo>
                          <a:pt x="208" y="1999"/>
                        </a:lnTo>
                        <a:lnTo>
                          <a:pt x="256" y="2031"/>
                        </a:lnTo>
                        <a:lnTo>
                          <a:pt x="304" y="2063"/>
                        </a:lnTo>
                        <a:lnTo>
                          <a:pt x="336" y="2079"/>
                        </a:lnTo>
                        <a:lnTo>
                          <a:pt x="384" y="2079"/>
                        </a:lnTo>
                        <a:lnTo>
                          <a:pt x="416" y="2079"/>
                        </a:lnTo>
                        <a:lnTo>
                          <a:pt x="464" y="2079"/>
                        </a:lnTo>
                        <a:lnTo>
                          <a:pt x="512" y="2063"/>
                        </a:lnTo>
                        <a:lnTo>
                          <a:pt x="576" y="2063"/>
                        </a:lnTo>
                        <a:lnTo>
                          <a:pt x="640" y="2047"/>
                        </a:lnTo>
                        <a:lnTo>
                          <a:pt x="688" y="2047"/>
                        </a:lnTo>
                        <a:lnTo>
                          <a:pt x="736" y="2031"/>
                        </a:lnTo>
                        <a:lnTo>
                          <a:pt x="784" y="2031"/>
                        </a:lnTo>
                        <a:lnTo>
                          <a:pt x="832" y="2015"/>
                        </a:lnTo>
                        <a:lnTo>
                          <a:pt x="880" y="1999"/>
                        </a:lnTo>
                        <a:lnTo>
                          <a:pt x="912" y="1983"/>
                        </a:lnTo>
                        <a:lnTo>
                          <a:pt x="960" y="1967"/>
                        </a:lnTo>
                        <a:lnTo>
                          <a:pt x="992" y="1951"/>
                        </a:lnTo>
                        <a:lnTo>
                          <a:pt x="1040" y="1935"/>
                        </a:lnTo>
                        <a:lnTo>
                          <a:pt x="1072" y="1919"/>
                        </a:lnTo>
                        <a:lnTo>
                          <a:pt x="1120" y="1887"/>
                        </a:lnTo>
                        <a:lnTo>
                          <a:pt x="1152" y="1839"/>
                        </a:lnTo>
                        <a:lnTo>
                          <a:pt x="1184" y="1807"/>
                        </a:lnTo>
                        <a:lnTo>
                          <a:pt x="1200" y="1775"/>
                        </a:lnTo>
                        <a:lnTo>
                          <a:pt x="1216" y="1743"/>
                        </a:lnTo>
                        <a:lnTo>
                          <a:pt x="1232" y="1711"/>
                        </a:lnTo>
                        <a:lnTo>
                          <a:pt x="1264" y="1679"/>
                        </a:lnTo>
                        <a:lnTo>
                          <a:pt x="1296" y="1631"/>
                        </a:lnTo>
                        <a:lnTo>
                          <a:pt x="1328" y="1583"/>
                        </a:lnTo>
                        <a:lnTo>
                          <a:pt x="1360" y="1535"/>
                        </a:lnTo>
                        <a:lnTo>
                          <a:pt x="1408" y="1487"/>
                        </a:lnTo>
                        <a:lnTo>
                          <a:pt x="1440" y="1455"/>
                        </a:lnTo>
                        <a:lnTo>
                          <a:pt x="1472" y="1423"/>
                        </a:lnTo>
                        <a:lnTo>
                          <a:pt x="1504" y="1391"/>
                        </a:lnTo>
                        <a:lnTo>
                          <a:pt x="1536" y="1359"/>
                        </a:lnTo>
                        <a:lnTo>
                          <a:pt x="1584" y="1343"/>
                        </a:lnTo>
                        <a:lnTo>
                          <a:pt x="1616" y="1311"/>
                        </a:lnTo>
                        <a:lnTo>
                          <a:pt x="1664" y="1295"/>
                        </a:lnTo>
                        <a:lnTo>
                          <a:pt x="1696" y="1263"/>
                        </a:lnTo>
                        <a:lnTo>
                          <a:pt x="1744" y="1231"/>
                        </a:lnTo>
                        <a:lnTo>
                          <a:pt x="1776" y="1215"/>
                        </a:lnTo>
                        <a:lnTo>
                          <a:pt x="1808" y="1183"/>
                        </a:lnTo>
                        <a:lnTo>
                          <a:pt x="1840" y="1135"/>
                        </a:lnTo>
                        <a:lnTo>
                          <a:pt x="1872" y="1087"/>
                        </a:lnTo>
                        <a:lnTo>
                          <a:pt x="1888" y="1055"/>
                        </a:lnTo>
                        <a:lnTo>
                          <a:pt x="1904" y="1008"/>
                        </a:lnTo>
                        <a:lnTo>
                          <a:pt x="1920" y="960"/>
                        </a:lnTo>
                        <a:lnTo>
                          <a:pt x="1936" y="928"/>
                        </a:lnTo>
                        <a:lnTo>
                          <a:pt x="1936" y="880"/>
                        </a:lnTo>
                        <a:lnTo>
                          <a:pt x="1952" y="864"/>
                        </a:lnTo>
                        <a:lnTo>
                          <a:pt x="1952" y="832"/>
                        </a:lnTo>
                        <a:lnTo>
                          <a:pt x="1952" y="784"/>
                        </a:lnTo>
                        <a:lnTo>
                          <a:pt x="1952" y="752"/>
                        </a:lnTo>
                        <a:lnTo>
                          <a:pt x="1952" y="720"/>
                        </a:lnTo>
                        <a:lnTo>
                          <a:pt x="1952" y="688"/>
                        </a:lnTo>
                        <a:lnTo>
                          <a:pt x="1936" y="656"/>
                        </a:lnTo>
                        <a:lnTo>
                          <a:pt x="1936" y="624"/>
                        </a:lnTo>
                        <a:lnTo>
                          <a:pt x="1920" y="592"/>
                        </a:lnTo>
                        <a:lnTo>
                          <a:pt x="1904" y="560"/>
                        </a:lnTo>
                        <a:lnTo>
                          <a:pt x="1888" y="528"/>
                        </a:lnTo>
                        <a:lnTo>
                          <a:pt x="1872" y="512"/>
                        </a:lnTo>
                        <a:lnTo>
                          <a:pt x="1856" y="480"/>
                        </a:lnTo>
                        <a:lnTo>
                          <a:pt x="1824" y="464"/>
                        </a:lnTo>
                        <a:lnTo>
                          <a:pt x="1808" y="432"/>
                        </a:lnTo>
                        <a:lnTo>
                          <a:pt x="1792" y="432"/>
                        </a:lnTo>
                        <a:lnTo>
                          <a:pt x="1840" y="480"/>
                        </a:lnTo>
                        <a:close/>
                      </a:path>
                    </a:pathLst>
                  </a:custGeom>
                  <a:solidFill>
                    <a:srgbClr val="8DC095">
                      <a:alpha val="5882"/>
                    </a:srgbClr>
                  </a:solidFill>
                  <a:ln w="25400">
                    <a:solidFill>
                      <a:srgbClr val="8DC095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8" name="Freeform 121"/>
                  <p:cNvSpPr>
                    <a:spLocks noChangeAspect="1"/>
                  </p:cNvSpPr>
                  <p:nvPr/>
                </p:nvSpPr>
                <p:spPr bwMode="auto">
                  <a:xfrm>
                    <a:off x="800" y="1664"/>
                    <a:ext cx="1952" cy="2079"/>
                  </a:xfrm>
                  <a:custGeom>
                    <a:avLst/>
                    <a:gdLst>
                      <a:gd name="T0" fmla="*/ 1744 w 1952"/>
                      <a:gd name="T1" fmla="*/ 384 h 2079"/>
                      <a:gd name="T2" fmla="*/ 1680 w 1952"/>
                      <a:gd name="T3" fmla="*/ 304 h 2079"/>
                      <a:gd name="T4" fmla="*/ 1536 w 1952"/>
                      <a:gd name="T5" fmla="*/ 208 h 2079"/>
                      <a:gd name="T6" fmla="*/ 1392 w 1952"/>
                      <a:gd name="T7" fmla="*/ 112 h 2079"/>
                      <a:gd name="T8" fmla="*/ 1280 w 1952"/>
                      <a:gd name="T9" fmla="*/ 64 h 2079"/>
                      <a:gd name="T10" fmla="*/ 1168 w 1952"/>
                      <a:gd name="T11" fmla="*/ 16 h 2079"/>
                      <a:gd name="T12" fmla="*/ 1040 w 1952"/>
                      <a:gd name="T13" fmla="*/ 16 h 2079"/>
                      <a:gd name="T14" fmla="*/ 960 w 1952"/>
                      <a:gd name="T15" fmla="*/ 32 h 2079"/>
                      <a:gd name="T16" fmla="*/ 816 w 1952"/>
                      <a:gd name="T17" fmla="*/ 80 h 2079"/>
                      <a:gd name="T18" fmla="*/ 688 w 1952"/>
                      <a:gd name="T19" fmla="*/ 144 h 2079"/>
                      <a:gd name="T20" fmla="*/ 608 w 1952"/>
                      <a:gd name="T21" fmla="*/ 208 h 2079"/>
                      <a:gd name="T22" fmla="*/ 496 w 1952"/>
                      <a:gd name="T23" fmla="*/ 304 h 2079"/>
                      <a:gd name="T24" fmla="*/ 432 w 1952"/>
                      <a:gd name="T25" fmla="*/ 416 h 2079"/>
                      <a:gd name="T26" fmla="*/ 400 w 1952"/>
                      <a:gd name="T27" fmla="*/ 512 h 2079"/>
                      <a:gd name="T28" fmla="*/ 368 w 1952"/>
                      <a:gd name="T29" fmla="*/ 672 h 2079"/>
                      <a:gd name="T30" fmla="*/ 320 w 1952"/>
                      <a:gd name="T31" fmla="*/ 800 h 2079"/>
                      <a:gd name="T32" fmla="*/ 256 w 1952"/>
                      <a:gd name="T33" fmla="*/ 896 h 2079"/>
                      <a:gd name="T34" fmla="*/ 128 w 1952"/>
                      <a:gd name="T35" fmla="*/ 1055 h 2079"/>
                      <a:gd name="T36" fmla="*/ 32 w 1952"/>
                      <a:gd name="T37" fmla="*/ 1247 h 2079"/>
                      <a:gd name="T38" fmla="*/ 0 w 1952"/>
                      <a:gd name="T39" fmla="*/ 1375 h 2079"/>
                      <a:gd name="T40" fmla="*/ 16 w 1952"/>
                      <a:gd name="T41" fmla="*/ 1551 h 2079"/>
                      <a:gd name="T42" fmla="*/ 32 w 1952"/>
                      <a:gd name="T43" fmla="*/ 1711 h 2079"/>
                      <a:gd name="T44" fmla="*/ 80 w 1952"/>
                      <a:gd name="T45" fmla="*/ 1807 h 2079"/>
                      <a:gd name="T46" fmla="*/ 160 w 1952"/>
                      <a:gd name="T47" fmla="*/ 1951 h 2079"/>
                      <a:gd name="T48" fmla="*/ 304 w 1952"/>
                      <a:gd name="T49" fmla="*/ 2063 h 2079"/>
                      <a:gd name="T50" fmla="*/ 384 w 1952"/>
                      <a:gd name="T51" fmla="*/ 2079 h 2079"/>
                      <a:gd name="T52" fmla="*/ 512 w 1952"/>
                      <a:gd name="T53" fmla="*/ 2063 h 2079"/>
                      <a:gd name="T54" fmla="*/ 688 w 1952"/>
                      <a:gd name="T55" fmla="*/ 2047 h 2079"/>
                      <a:gd name="T56" fmla="*/ 784 w 1952"/>
                      <a:gd name="T57" fmla="*/ 2031 h 2079"/>
                      <a:gd name="T58" fmla="*/ 912 w 1952"/>
                      <a:gd name="T59" fmla="*/ 1983 h 2079"/>
                      <a:gd name="T60" fmla="*/ 1040 w 1952"/>
                      <a:gd name="T61" fmla="*/ 1935 h 2079"/>
                      <a:gd name="T62" fmla="*/ 1120 w 1952"/>
                      <a:gd name="T63" fmla="*/ 1887 h 2079"/>
                      <a:gd name="T64" fmla="*/ 1200 w 1952"/>
                      <a:gd name="T65" fmla="*/ 1775 h 2079"/>
                      <a:gd name="T66" fmla="*/ 1264 w 1952"/>
                      <a:gd name="T67" fmla="*/ 1679 h 2079"/>
                      <a:gd name="T68" fmla="*/ 1328 w 1952"/>
                      <a:gd name="T69" fmla="*/ 1583 h 2079"/>
                      <a:gd name="T70" fmla="*/ 1440 w 1952"/>
                      <a:gd name="T71" fmla="*/ 1455 h 2079"/>
                      <a:gd name="T72" fmla="*/ 1536 w 1952"/>
                      <a:gd name="T73" fmla="*/ 1359 h 2079"/>
                      <a:gd name="T74" fmla="*/ 1616 w 1952"/>
                      <a:gd name="T75" fmla="*/ 1311 h 2079"/>
                      <a:gd name="T76" fmla="*/ 1744 w 1952"/>
                      <a:gd name="T77" fmla="*/ 1231 h 2079"/>
                      <a:gd name="T78" fmla="*/ 1840 w 1952"/>
                      <a:gd name="T79" fmla="*/ 1135 h 2079"/>
                      <a:gd name="T80" fmla="*/ 1888 w 1952"/>
                      <a:gd name="T81" fmla="*/ 1055 h 2079"/>
                      <a:gd name="T82" fmla="*/ 1936 w 1952"/>
                      <a:gd name="T83" fmla="*/ 928 h 2079"/>
                      <a:gd name="T84" fmla="*/ 1952 w 1952"/>
                      <a:gd name="T85" fmla="*/ 832 h 2079"/>
                      <a:gd name="T86" fmla="*/ 1952 w 1952"/>
                      <a:gd name="T87" fmla="*/ 752 h 2079"/>
                      <a:gd name="T88" fmla="*/ 1936 w 1952"/>
                      <a:gd name="T89" fmla="*/ 656 h 2079"/>
                      <a:gd name="T90" fmla="*/ 1904 w 1952"/>
                      <a:gd name="T91" fmla="*/ 560 h 2079"/>
                      <a:gd name="T92" fmla="*/ 1872 w 1952"/>
                      <a:gd name="T93" fmla="*/ 512 h 2079"/>
                      <a:gd name="T94" fmla="*/ 1808 w 1952"/>
                      <a:gd name="T95" fmla="*/ 432 h 207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52"/>
                      <a:gd name="T145" fmla="*/ 0 h 2079"/>
                      <a:gd name="T146" fmla="*/ 1952 w 1952"/>
                      <a:gd name="T147" fmla="*/ 2079 h 207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52" h="2079">
                        <a:moveTo>
                          <a:pt x="1808" y="448"/>
                        </a:moveTo>
                        <a:lnTo>
                          <a:pt x="1808" y="448"/>
                        </a:lnTo>
                        <a:lnTo>
                          <a:pt x="1776" y="416"/>
                        </a:lnTo>
                        <a:lnTo>
                          <a:pt x="1744" y="384"/>
                        </a:lnTo>
                        <a:lnTo>
                          <a:pt x="1712" y="336"/>
                        </a:lnTo>
                        <a:lnTo>
                          <a:pt x="1680" y="304"/>
                        </a:lnTo>
                        <a:lnTo>
                          <a:pt x="1632" y="272"/>
                        </a:lnTo>
                        <a:lnTo>
                          <a:pt x="1584" y="240"/>
                        </a:lnTo>
                        <a:lnTo>
                          <a:pt x="1536" y="208"/>
                        </a:lnTo>
                        <a:lnTo>
                          <a:pt x="1488" y="176"/>
                        </a:lnTo>
                        <a:lnTo>
                          <a:pt x="1440" y="144"/>
                        </a:lnTo>
                        <a:lnTo>
                          <a:pt x="1392" y="112"/>
                        </a:lnTo>
                        <a:lnTo>
                          <a:pt x="1328" y="80"/>
                        </a:lnTo>
                        <a:lnTo>
                          <a:pt x="1280" y="64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40" y="16"/>
                        </a:lnTo>
                        <a:lnTo>
                          <a:pt x="1008" y="16"/>
                        </a:lnTo>
                        <a:lnTo>
                          <a:pt x="960" y="32"/>
                        </a:lnTo>
                        <a:lnTo>
                          <a:pt x="912" y="48"/>
                        </a:lnTo>
                        <a:lnTo>
                          <a:pt x="864" y="64"/>
                        </a:lnTo>
                        <a:lnTo>
                          <a:pt x="816" y="80"/>
                        </a:lnTo>
                        <a:lnTo>
                          <a:pt x="784" y="96"/>
                        </a:lnTo>
                        <a:lnTo>
                          <a:pt x="736" y="128"/>
                        </a:lnTo>
                        <a:lnTo>
                          <a:pt x="688" y="144"/>
                        </a:lnTo>
                        <a:lnTo>
                          <a:pt x="640" y="176"/>
                        </a:lnTo>
                        <a:lnTo>
                          <a:pt x="608" y="208"/>
                        </a:lnTo>
                        <a:lnTo>
                          <a:pt x="560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00" y="512"/>
                        </a:lnTo>
                        <a:lnTo>
                          <a:pt x="400" y="560"/>
                        </a:lnTo>
                        <a:lnTo>
                          <a:pt x="384" y="624"/>
                        </a:lnTo>
                        <a:lnTo>
                          <a:pt x="368" y="672"/>
                        </a:lnTo>
                        <a:lnTo>
                          <a:pt x="368" y="720"/>
                        </a:lnTo>
                        <a:lnTo>
                          <a:pt x="352" y="752"/>
                        </a:lnTo>
                        <a:lnTo>
                          <a:pt x="320" y="800"/>
                        </a:lnTo>
                        <a:lnTo>
                          <a:pt x="288" y="848"/>
                        </a:lnTo>
                        <a:lnTo>
                          <a:pt x="256" y="896"/>
                        </a:lnTo>
                        <a:lnTo>
                          <a:pt x="224" y="944"/>
                        </a:lnTo>
                        <a:lnTo>
                          <a:pt x="176" y="992"/>
                        </a:lnTo>
                        <a:lnTo>
                          <a:pt x="128" y="1055"/>
                        </a:lnTo>
                        <a:lnTo>
                          <a:pt x="80" y="1119"/>
                        </a:lnTo>
                        <a:lnTo>
                          <a:pt x="48" y="1183"/>
                        </a:lnTo>
                        <a:lnTo>
                          <a:pt x="32" y="1247"/>
                        </a:lnTo>
                        <a:lnTo>
                          <a:pt x="16" y="1311"/>
                        </a:lnTo>
                        <a:lnTo>
                          <a:pt x="0" y="1375"/>
                        </a:lnTo>
                        <a:lnTo>
                          <a:pt x="0" y="1423"/>
                        </a:lnTo>
                        <a:lnTo>
                          <a:pt x="0" y="1487"/>
                        </a:lnTo>
                        <a:lnTo>
                          <a:pt x="16" y="1551"/>
                        </a:lnTo>
                        <a:lnTo>
                          <a:pt x="16" y="1615"/>
                        </a:lnTo>
                        <a:lnTo>
                          <a:pt x="32" y="1663"/>
                        </a:lnTo>
                        <a:lnTo>
                          <a:pt x="32" y="1711"/>
                        </a:lnTo>
                        <a:lnTo>
                          <a:pt x="48" y="1759"/>
                        </a:lnTo>
                        <a:lnTo>
                          <a:pt x="80" y="1807"/>
                        </a:lnTo>
                        <a:lnTo>
                          <a:pt x="96" y="1855"/>
                        </a:lnTo>
                        <a:lnTo>
                          <a:pt x="128" y="1903"/>
                        </a:lnTo>
                        <a:lnTo>
                          <a:pt x="160" y="1951"/>
                        </a:lnTo>
                        <a:lnTo>
                          <a:pt x="208" y="1999"/>
                        </a:lnTo>
                        <a:lnTo>
                          <a:pt x="256" y="2031"/>
                        </a:lnTo>
                        <a:lnTo>
                          <a:pt x="304" y="2063"/>
                        </a:lnTo>
                        <a:lnTo>
                          <a:pt x="336" y="2079"/>
                        </a:lnTo>
                        <a:lnTo>
                          <a:pt x="384" y="2079"/>
                        </a:lnTo>
                        <a:lnTo>
                          <a:pt x="416" y="2079"/>
                        </a:lnTo>
                        <a:lnTo>
                          <a:pt x="464" y="2079"/>
                        </a:lnTo>
                        <a:lnTo>
                          <a:pt x="512" y="2063"/>
                        </a:lnTo>
                        <a:lnTo>
                          <a:pt x="576" y="2063"/>
                        </a:lnTo>
                        <a:lnTo>
                          <a:pt x="640" y="2047"/>
                        </a:lnTo>
                        <a:lnTo>
                          <a:pt x="688" y="2047"/>
                        </a:lnTo>
                        <a:lnTo>
                          <a:pt x="736" y="2031"/>
                        </a:lnTo>
                        <a:lnTo>
                          <a:pt x="784" y="2031"/>
                        </a:lnTo>
                        <a:lnTo>
                          <a:pt x="832" y="2015"/>
                        </a:lnTo>
                        <a:lnTo>
                          <a:pt x="880" y="1999"/>
                        </a:lnTo>
                        <a:lnTo>
                          <a:pt x="912" y="1983"/>
                        </a:lnTo>
                        <a:lnTo>
                          <a:pt x="960" y="1967"/>
                        </a:lnTo>
                        <a:lnTo>
                          <a:pt x="992" y="1951"/>
                        </a:lnTo>
                        <a:lnTo>
                          <a:pt x="1040" y="1935"/>
                        </a:lnTo>
                        <a:lnTo>
                          <a:pt x="1072" y="1919"/>
                        </a:lnTo>
                        <a:lnTo>
                          <a:pt x="1120" y="1887"/>
                        </a:lnTo>
                        <a:lnTo>
                          <a:pt x="1152" y="1839"/>
                        </a:lnTo>
                        <a:lnTo>
                          <a:pt x="1184" y="1807"/>
                        </a:lnTo>
                        <a:lnTo>
                          <a:pt x="1200" y="1775"/>
                        </a:lnTo>
                        <a:lnTo>
                          <a:pt x="1216" y="1743"/>
                        </a:lnTo>
                        <a:lnTo>
                          <a:pt x="1232" y="1711"/>
                        </a:lnTo>
                        <a:lnTo>
                          <a:pt x="1264" y="1679"/>
                        </a:lnTo>
                        <a:lnTo>
                          <a:pt x="1296" y="1631"/>
                        </a:lnTo>
                        <a:lnTo>
                          <a:pt x="1328" y="1583"/>
                        </a:lnTo>
                        <a:lnTo>
                          <a:pt x="1360" y="1535"/>
                        </a:lnTo>
                        <a:lnTo>
                          <a:pt x="1408" y="1487"/>
                        </a:lnTo>
                        <a:lnTo>
                          <a:pt x="1440" y="1455"/>
                        </a:lnTo>
                        <a:lnTo>
                          <a:pt x="1472" y="1423"/>
                        </a:lnTo>
                        <a:lnTo>
                          <a:pt x="1504" y="1391"/>
                        </a:lnTo>
                        <a:lnTo>
                          <a:pt x="1536" y="1359"/>
                        </a:lnTo>
                        <a:lnTo>
                          <a:pt x="1584" y="1343"/>
                        </a:lnTo>
                        <a:lnTo>
                          <a:pt x="1616" y="1311"/>
                        </a:lnTo>
                        <a:lnTo>
                          <a:pt x="1664" y="1295"/>
                        </a:lnTo>
                        <a:lnTo>
                          <a:pt x="1696" y="1263"/>
                        </a:lnTo>
                        <a:lnTo>
                          <a:pt x="1744" y="1231"/>
                        </a:lnTo>
                        <a:lnTo>
                          <a:pt x="1776" y="1215"/>
                        </a:lnTo>
                        <a:lnTo>
                          <a:pt x="1808" y="1183"/>
                        </a:lnTo>
                        <a:lnTo>
                          <a:pt x="1840" y="1135"/>
                        </a:lnTo>
                        <a:lnTo>
                          <a:pt x="1872" y="1087"/>
                        </a:lnTo>
                        <a:lnTo>
                          <a:pt x="1888" y="1055"/>
                        </a:lnTo>
                        <a:lnTo>
                          <a:pt x="1904" y="1008"/>
                        </a:lnTo>
                        <a:lnTo>
                          <a:pt x="1920" y="960"/>
                        </a:lnTo>
                        <a:lnTo>
                          <a:pt x="1936" y="928"/>
                        </a:lnTo>
                        <a:lnTo>
                          <a:pt x="1936" y="880"/>
                        </a:lnTo>
                        <a:lnTo>
                          <a:pt x="1952" y="864"/>
                        </a:lnTo>
                        <a:lnTo>
                          <a:pt x="1952" y="832"/>
                        </a:lnTo>
                        <a:lnTo>
                          <a:pt x="1952" y="784"/>
                        </a:lnTo>
                        <a:lnTo>
                          <a:pt x="1952" y="752"/>
                        </a:lnTo>
                        <a:lnTo>
                          <a:pt x="1952" y="720"/>
                        </a:lnTo>
                        <a:lnTo>
                          <a:pt x="1952" y="688"/>
                        </a:lnTo>
                        <a:lnTo>
                          <a:pt x="1936" y="656"/>
                        </a:lnTo>
                        <a:lnTo>
                          <a:pt x="1936" y="624"/>
                        </a:lnTo>
                        <a:lnTo>
                          <a:pt x="1920" y="592"/>
                        </a:lnTo>
                        <a:lnTo>
                          <a:pt x="1904" y="560"/>
                        </a:lnTo>
                        <a:lnTo>
                          <a:pt x="1888" y="528"/>
                        </a:lnTo>
                        <a:lnTo>
                          <a:pt x="1872" y="512"/>
                        </a:lnTo>
                        <a:lnTo>
                          <a:pt x="1856" y="480"/>
                        </a:lnTo>
                        <a:lnTo>
                          <a:pt x="1824" y="464"/>
                        </a:lnTo>
                        <a:lnTo>
                          <a:pt x="1808" y="432"/>
                        </a:lnTo>
                        <a:lnTo>
                          <a:pt x="1792" y="432"/>
                        </a:lnTo>
                      </a:path>
                    </a:pathLst>
                  </a:custGeom>
                  <a:noFill/>
                  <a:ln w="25400">
                    <a:solidFill>
                      <a:srgbClr val="8DC095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39" name="Freeform 122"/>
                  <p:cNvSpPr>
                    <a:spLocks noChangeAspect="1"/>
                  </p:cNvSpPr>
                  <p:nvPr/>
                </p:nvSpPr>
                <p:spPr bwMode="auto">
                  <a:xfrm>
                    <a:off x="816" y="1696"/>
                    <a:ext cx="1920" cy="2015"/>
                  </a:xfrm>
                  <a:custGeom>
                    <a:avLst/>
                    <a:gdLst>
                      <a:gd name="T0" fmla="*/ 1776 w 1920"/>
                      <a:gd name="T1" fmla="*/ 432 h 2015"/>
                      <a:gd name="T2" fmla="*/ 1680 w 1920"/>
                      <a:gd name="T3" fmla="*/ 320 h 2015"/>
                      <a:gd name="T4" fmla="*/ 1552 w 1920"/>
                      <a:gd name="T5" fmla="*/ 224 h 2015"/>
                      <a:gd name="T6" fmla="*/ 1424 w 1920"/>
                      <a:gd name="T7" fmla="*/ 128 h 2015"/>
                      <a:gd name="T8" fmla="*/ 1264 w 1920"/>
                      <a:gd name="T9" fmla="*/ 48 h 2015"/>
                      <a:gd name="T10" fmla="*/ 1152 w 1920"/>
                      <a:gd name="T11" fmla="*/ 0 h 2015"/>
                      <a:gd name="T12" fmla="*/ 1024 w 1920"/>
                      <a:gd name="T13" fmla="*/ 0 h 2015"/>
                      <a:gd name="T14" fmla="*/ 896 w 1920"/>
                      <a:gd name="T15" fmla="*/ 32 h 2015"/>
                      <a:gd name="T16" fmla="*/ 768 w 1920"/>
                      <a:gd name="T17" fmla="*/ 96 h 2015"/>
                      <a:gd name="T18" fmla="*/ 640 w 1920"/>
                      <a:gd name="T19" fmla="*/ 160 h 2015"/>
                      <a:gd name="T20" fmla="*/ 512 w 1920"/>
                      <a:gd name="T21" fmla="*/ 256 h 2015"/>
                      <a:gd name="T22" fmla="*/ 432 w 1920"/>
                      <a:gd name="T23" fmla="*/ 352 h 2015"/>
                      <a:gd name="T24" fmla="*/ 400 w 1920"/>
                      <a:gd name="T25" fmla="*/ 496 h 2015"/>
                      <a:gd name="T26" fmla="*/ 368 w 1920"/>
                      <a:gd name="T27" fmla="*/ 640 h 2015"/>
                      <a:gd name="T28" fmla="*/ 320 w 1920"/>
                      <a:gd name="T29" fmla="*/ 768 h 2015"/>
                      <a:gd name="T30" fmla="*/ 224 w 1920"/>
                      <a:gd name="T31" fmla="*/ 912 h 2015"/>
                      <a:gd name="T32" fmla="*/ 80 w 1920"/>
                      <a:gd name="T33" fmla="*/ 1087 h 2015"/>
                      <a:gd name="T34" fmla="*/ 16 w 1920"/>
                      <a:gd name="T35" fmla="*/ 1279 h 2015"/>
                      <a:gd name="T36" fmla="*/ 0 w 1920"/>
                      <a:gd name="T37" fmla="*/ 1455 h 2015"/>
                      <a:gd name="T38" fmla="*/ 32 w 1920"/>
                      <a:gd name="T39" fmla="*/ 1615 h 2015"/>
                      <a:gd name="T40" fmla="*/ 80 w 1920"/>
                      <a:gd name="T41" fmla="*/ 1759 h 2015"/>
                      <a:gd name="T42" fmla="*/ 160 w 1920"/>
                      <a:gd name="T43" fmla="*/ 1903 h 2015"/>
                      <a:gd name="T44" fmla="*/ 304 w 1920"/>
                      <a:gd name="T45" fmla="*/ 2015 h 2015"/>
                      <a:gd name="T46" fmla="*/ 416 w 1920"/>
                      <a:gd name="T47" fmla="*/ 2015 h 2015"/>
                      <a:gd name="T48" fmla="*/ 576 w 1920"/>
                      <a:gd name="T49" fmla="*/ 1999 h 2015"/>
                      <a:gd name="T50" fmla="*/ 720 w 1920"/>
                      <a:gd name="T51" fmla="*/ 1983 h 2015"/>
                      <a:gd name="T52" fmla="*/ 864 w 1920"/>
                      <a:gd name="T53" fmla="*/ 1951 h 2015"/>
                      <a:gd name="T54" fmla="*/ 976 w 1920"/>
                      <a:gd name="T55" fmla="*/ 1903 h 2015"/>
                      <a:gd name="T56" fmla="*/ 1104 w 1920"/>
                      <a:gd name="T57" fmla="*/ 1839 h 2015"/>
                      <a:gd name="T58" fmla="*/ 1184 w 1920"/>
                      <a:gd name="T59" fmla="*/ 1727 h 2015"/>
                      <a:gd name="T60" fmla="*/ 1232 w 1920"/>
                      <a:gd name="T61" fmla="*/ 1631 h 2015"/>
                      <a:gd name="T62" fmla="*/ 1344 w 1920"/>
                      <a:gd name="T63" fmla="*/ 1487 h 2015"/>
                      <a:gd name="T64" fmla="*/ 1456 w 1920"/>
                      <a:gd name="T65" fmla="*/ 1375 h 2015"/>
                      <a:gd name="T66" fmla="*/ 1552 w 1920"/>
                      <a:gd name="T67" fmla="*/ 1295 h 2015"/>
                      <a:gd name="T68" fmla="*/ 1680 w 1920"/>
                      <a:gd name="T69" fmla="*/ 1231 h 2015"/>
                      <a:gd name="T70" fmla="*/ 1776 w 1920"/>
                      <a:gd name="T71" fmla="*/ 1151 h 2015"/>
                      <a:gd name="T72" fmla="*/ 1856 w 1920"/>
                      <a:gd name="T73" fmla="*/ 1023 h 2015"/>
                      <a:gd name="T74" fmla="*/ 1888 w 1920"/>
                      <a:gd name="T75" fmla="*/ 896 h 2015"/>
                      <a:gd name="T76" fmla="*/ 1920 w 1920"/>
                      <a:gd name="T77" fmla="*/ 800 h 2015"/>
                      <a:gd name="T78" fmla="*/ 1920 w 1920"/>
                      <a:gd name="T79" fmla="*/ 688 h 2015"/>
                      <a:gd name="T80" fmla="*/ 1904 w 1920"/>
                      <a:gd name="T81" fmla="*/ 592 h 2015"/>
                      <a:gd name="T82" fmla="*/ 1856 w 1920"/>
                      <a:gd name="T83" fmla="*/ 512 h 2015"/>
                      <a:gd name="T84" fmla="*/ 1792 w 1920"/>
                      <a:gd name="T85" fmla="*/ 432 h 2015"/>
                      <a:gd name="T86" fmla="*/ 1808 w 1920"/>
                      <a:gd name="T87" fmla="*/ 464 h 2015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920"/>
                      <a:gd name="T133" fmla="*/ 0 h 2015"/>
                      <a:gd name="T134" fmla="*/ 1920 w 1920"/>
                      <a:gd name="T135" fmla="*/ 2015 h 2015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920" h="2015">
                        <a:moveTo>
                          <a:pt x="1808" y="464"/>
                        </a:moveTo>
                        <a:lnTo>
                          <a:pt x="1792" y="448"/>
                        </a:lnTo>
                        <a:lnTo>
                          <a:pt x="1776" y="432"/>
                        </a:lnTo>
                        <a:lnTo>
                          <a:pt x="1744" y="400"/>
                        </a:lnTo>
                        <a:lnTo>
                          <a:pt x="1712" y="352"/>
                        </a:lnTo>
                        <a:lnTo>
                          <a:pt x="1680" y="320"/>
                        </a:lnTo>
                        <a:lnTo>
                          <a:pt x="1648" y="288"/>
                        </a:lnTo>
                        <a:lnTo>
                          <a:pt x="1600" y="256"/>
                        </a:lnTo>
                        <a:lnTo>
                          <a:pt x="1552" y="224"/>
                        </a:lnTo>
                        <a:lnTo>
                          <a:pt x="1504" y="192"/>
                        </a:lnTo>
                        <a:lnTo>
                          <a:pt x="1472" y="160"/>
                        </a:lnTo>
                        <a:lnTo>
                          <a:pt x="1424" y="128"/>
                        </a:lnTo>
                        <a:lnTo>
                          <a:pt x="1360" y="96"/>
                        </a:lnTo>
                        <a:lnTo>
                          <a:pt x="1312" y="80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52" y="0"/>
                        </a:lnTo>
                        <a:lnTo>
                          <a:pt x="1104" y="0"/>
                        </a:lnTo>
                        <a:lnTo>
                          <a:pt x="1072" y="0"/>
                        </a:lnTo>
                        <a:lnTo>
                          <a:pt x="1024" y="0"/>
                        </a:lnTo>
                        <a:lnTo>
                          <a:pt x="992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96"/>
                        </a:lnTo>
                        <a:lnTo>
                          <a:pt x="720" y="112"/>
                        </a:lnTo>
                        <a:lnTo>
                          <a:pt x="688" y="144"/>
                        </a:lnTo>
                        <a:lnTo>
                          <a:pt x="640" y="160"/>
                        </a:lnTo>
                        <a:lnTo>
                          <a:pt x="592" y="192"/>
                        </a:lnTo>
                        <a:lnTo>
                          <a:pt x="560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64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16" y="448"/>
                        </a:lnTo>
                        <a:lnTo>
                          <a:pt x="400" y="496"/>
                        </a:lnTo>
                        <a:lnTo>
                          <a:pt x="400" y="544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88"/>
                        </a:lnTo>
                        <a:lnTo>
                          <a:pt x="336" y="736"/>
                        </a:lnTo>
                        <a:lnTo>
                          <a:pt x="320" y="768"/>
                        </a:lnTo>
                        <a:lnTo>
                          <a:pt x="288" y="816"/>
                        </a:lnTo>
                        <a:lnTo>
                          <a:pt x="256" y="864"/>
                        </a:lnTo>
                        <a:lnTo>
                          <a:pt x="224" y="912"/>
                        </a:lnTo>
                        <a:lnTo>
                          <a:pt x="176" y="960"/>
                        </a:lnTo>
                        <a:lnTo>
                          <a:pt x="128" y="1023"/>
                        </a:lnTo>
                        <a:lnTo>
                          <a:pt x="80" y="1087"/>
                        </a:lnTo>
                        <a:lnTo>
                          <a:pt x="48" y="1151"/>
                        </a:lnTo>
                        <a:lnTo>
                          <a:pt x="32" y="1215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63"/>
                        </a:lnTo>
                        <a:lnTo>
                          <a:pt x="64" y="1711"/>
                        </a:lnTo>
                        <a:lnTo>
                          <a:pt x="80" y="1759"/>
                        </a:lnTo>
                        <a:lnTo>
                          <a:pt x="96" y="1807"/>
                        </a:lnTo>
                        <a:lnTo>
                          <a:pt x="128" y="1855"/>
                        </a:lnTo>
                        <a:lnTo>
                          <a:pt x="160" y="1903"/>
                        </a:lnTo>
                        <a:lnTo>
                          <a:pt x="208" y="1951"/>
                        </a:lnTo>
                        <a:lnTo>
                          <a:pt x="256" y="1983"/>
                        </a:lnTo>
                        <a:lnTo>
                          <a:pt x="304" y="2015"/>
                        </a:lnTo>
                        <a:lnTo>
                          <a:pt x="336" y="2015"/>
                        </a:lnTo>
                        <a:lnTo>
                          <a:pt x="368" y="2015"/>
                        </a:lnTo>
                        <a:lnTo>
                          <a:pt x="416" y="2015"/>
                        </a:lnTo>
                        <a:lnTo>
                          <a:pt x="464" y="2015"/>
                        </a:lnTo>
                        <a:lnTo>
                          <a:pt x="512" y="2015"/>
                        </a:lnTo>
                        <a:lnTo>
                          <a:pt x="576" y="1999"/>
                        </a:lnTo>
                        <a:lnTo>
                          <a:pt x="624" y="1999"/>
                        </a:lnTo>
                        <a:lnTo>
                          <a:pt x="672" y="1999"/>
                        </a:lnTo>
                        <a:lnTo>
                          <a:pt x="720" y="1983"/>
                        </a:lnTo>
                        <a:lnTo>
                          <a:pt x="768" y="1983"/>
                        </a:lnTo>
                        <a:lnTo>
                          <a:pt x="816" y="1967"/>
                        </a:lnTo>
                        <a:lnTo>
                          <a:pt x="864" y="1951"/>
                        </a:lnTo>
                        <a:lnTo>
                          <a:pt x="896" y="1935"/>
                        </a:lnTo>
                        <a:lnTo>
                          <a:pt x="944" y="1919"/>
                        </a:lnTo>
                        <a:lnTo>
                          <a:pt x="976" y="1903"/>
                        </a:lnTo>
                        <a:lnTo>
                          <a:pt x="1024" y="1887"/>
                        </a:lnTo>
                        <a:lnTo>
                          <a:pt x="1056" y="1871"/>
                        </a:lnTo>
                        <a:lnTo>
                          <a:pt x="1104" y="1839"/>
                        </a:lnTo>
                        <a:lnTo>
                          <a:pt x="1136" y="1791"/>
                        </a:lnTo>
                        <a:lnTo>
                          <a:pt x="1152" y="1759"/>
                        </a:lnTo>
                        <a:lnTo>
                          <a:pt x="1184" y="1727"/>
                        </a:lnTo>
                        <a:lnTo>
                          <a:pt x="1200" y="1695"/>
                        </a:lnTo>
                        <a:lnTo>
                          <a:pt x="1216" y="1663"/>
                        </a:lnTo>
                        <a:lnTo>
                          <a:pt x="1232" y="1631"/>
                        </a:lnTo>
                        <a:lnTo>
                          <a:pt x="1264" y="1583"/>
                        </a:lnTo>
                        <a:lnTo>
                          <a:pt x="1296" y="1535"/>
                        </a:lnTo>
                        <a:lnTo>
                          <a:pt x="1344" y="1487"/>
                        </a:lnTo>
                        <a:lnTo>
                          <a:pt x="1376" y="1455"/>
                        </a:lnTo>
                        <a:lnTo>
                          <a:pt x="1408" y="1407"/>
                        </a:lnTo>
                        <a:lnTo>
                          <a:pt x="1456" y="1375"/>
                        </a:lnTo>
                        <a:lnTo>
                          <a:pt x="1488" y="1359"/>
                        </a:lnTo>
                        <a:lnTo>
                          <a:pt x="1520" y="1327"/>
                        </a:lnTo>
                        <a:lnTo>
                          <a:pt x="1552" y="1295"/>
                        </a:lnTo>
                        <a:lnTo>
                          <a:pt x="1584" y="1279"/>
                        </a:lnTo>
                        <a:lnTo>
                          <a:pt x="1632" y="1247"/>
                        </a:lnTo>
                        <a:lnTo>
                          <a:pt x="1680" y="1231"/>
                        </a:lnTo>
                        <a:lnTo>
                          <a:pt x="1712" y="1199"/>
                        </a:lnTo>
                        <a:lnTo>
                          <a:pt x="1744" y="1183"/>
                        </a:lnTo>
                        <a:lnTo>
                          <a:pt x="1776" y="1151"/>
                        </a:lnTo>
                        <a:lnTo>
                          <a:pt x="1808" y="1103"/>
                        </a:lnTo>
                        <a:lnTo>
                          <a:pt x="1840" y="1055"/>
                        </a:lnTo>
                        <a:lnTo>
                          <a:pt x="1856" y="1023"/>
                        </a:lnTo>
                        <a:lnTo>
                          <a:pt x="1872" y="976"/>
                        </a:lnTo>
                        <a:lnTo>
                          <a:pt x="1888" y="928"/>
                        </a:lnTo>
                        <a:lnTo>
                          <a:pt x="1888" y="896"/>
                        </a:lnTo>
                        <a:lnTo>
                          <a:pt x="1904" y="864"/>
                        </a:lnTo>
                        <a:lnTo>
                          <a:pt x="1920" y="832"/>
                        </a:lnTo>
                        <a:lnTo>
                          <a:pt x="1920" y="800"/>
                        </a:lnTo>
                        <a:lnTo>
                          <a:pt x="1920" y="768"/>
                        </a:lnTo>
                        <a:lnTo>
                          <a:pt x="1920" y="720"/>
                        </a:lnTo>
                        <a:lnTo>
                          <a:pt x="1920" y="688"/>
                        </a:lnTo>
                        <a:lnTo>
                          <a:pt x="1904" y="656"/>
                        </a:lnTo>
                        <a:lnTo>
                          <a:pt x="1904" y="624"/>
                        </a:lnTo>
                        <a:lnTo>
                          <a:pt x="1904" y="592"/>
                        </a:lnTo>
                        <a:lnTo>
                          <a:pt x="1888" y="576"/>
                        </a:lnTo>
                        <a:lnTo>
                          <a:pt x="1872" y="544"/>
                        </a:lnTo>
                        <a:lnTo>
                          <a:pt x="1856" y="512"/>
                        </a:lnTo>
                        <a:lnTo>
                          <a:pt x="1840" y="480"/>
                        </a:lnTo>
                        <a:lnTo>
                          <a:pt x="1808" y="464"/>
                        </a:lnTo>
                        <a:lnTo>
                          <a:pt x="1792" y="432"/>
                        </a:lnTo>
                        <a:lnTo>
                          <a:pt x="1776" y="416"/>
                        </a:lnTo>
                        <a:lnTo>
                          <a:pt x="1760" y="416"/>
                        </a:lnTo>
                        <a:lnTo>
                          <a:pt x="1808" y="464"/>
                        </a:lnTo>
                        <a:close/>
                      </a:path>
                    </a:pathLst>
                  </a:custGeom>
                  <a:solidFill>
                    <a:srgbClr val="8ABD94">
                      <a:alpha val="5882"/>
                    </a:srgbClr>
                  </a:solidFill>
                  <a:ln w="25400">
                    <a:solidFill>
                      <a:srgbClr val="8ABD94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0" name="Freeform 123"/>
                  <p:cNvSpPr>
                    <a:spLocks noChangeAspect="1"/>
                  </p:cNvSpPr>
                  <p:nvPr/>
                </p:nvSpPr>
                <p:spPr bwMode="auto">
                  <a:xfrm>
                    <a:off x="816" y="1696"/>
                    <a:ext cx="1920" cy="2015"/>
                  </a:xfrm>
                  <a:custGeom>
                    <a:avLst/>
                    <a:gdLst>
                      <a:gd name="T0" fmla="*/ 1712 w 1920"/>
                      <a:gd name="T1" fmla="*/ 352 h 2015"/>
                      <a:gd name="T2" fmla="*/ 1648 w 1920"/>
                      <a:gd name="T3" fmla="*/ 288 h 2015"/>
                      <a:gd name="T4" fmla="*/ 1504 w 1920"/>
                      <a:gd name="T5" fmla="*/ 192 h 2015"/>
                      <a:gd name="T6" fmla="*/ 1360 w 1920"/>
                      <a:gd name="T7" fmla="*/ 96 h 2015"/>
                      <a:gd name="T8" fmla="*/ 1264 w 1920"/>
                      <a:gd name="T9" fmla="*/ 48 h 2015"/>
                      <a:gd name="T10" fmla="*/ 1152 w 1920"/>
                      <a:gd name="T11" fmla="*/ 0 h 2015"/>
                      <a:gd name="T12" fmla="*/ 1024 w 1920"/>
                      <a:gd name="T13" fmla="*/ 0 h 2015"/>
                      <a:gd name="T14" fmla="*/ 944 w 1920"/>
                      <a:gd name="T15" fmla="*/ 16 h 2015"/>
                      <a:gd name="T16" fmla="*/ 816 w 1920"/>
                      <a:gd name="T17" fmla="*/ 64 h 2015"/>
                      <a:gd name="T18" fmla="*/ 688 w 1920"/>
                      <a:gd name="T19" fmla="*/ 144 h 2015"/>
                      <a:gd name="T20" fmla="*/ 592 w 1920"/>
                      <a:gd name="T21" fmla="*/ 192 h 2015"/>
                      <a:gd name="T22" fmla="*/ 480 w 1920"/>
                      <a:gd name="T23" fmla="*/ 288 h 2015"/>
                      <a:gd name="T24" fmla="*/ 416 w 1920"/>
                      <a:gd name="T25" fmla="*/ 400 h 2015"/>
                      <a:gd name="T26" fmla="*/ 400 w 1920"/>
                      <a:gd name="T27" fmla="*/ 496 h 2015"/>
                      <a:gd name="T28" fmla="*/ 368 w 1920"/>
                      <a:gd name="T29" fmla="*/ 640 h 2015"/>
                      <a:gd name="T30" fmla="*/ 320 w 1920"/>
                      <a:gd name="T31" fmla="*/ 768 h 2015"/>
                      <a:gd name="T32" fmla="*/ 256 w 1920"/>
                      <a:gd name="T33" fmla="*/ 864 h 2015"/>
                      <a:gd name="T34" fmla="*/ 128 w 1920"/>
                      <a:gd name="T35" fmla="*/ 1023 h 2015"/>
                      <a:gd name="T36" fmla="*/ 32 w 1920"/>
                      <a:gd name="T37" fmla="*/ 1215 h 2015"/>
                      <a:gd name="T38" fmla="*/ 16 w 1920"/>
                      <a:gd name="T39" fmla="*/ 1327 h 2015"/>
                      <a:gd name="T40" fmla="*/ 16 w 1920"/>
                      <a:gd name="T41" fmla="*/ 1503 h 2015"/>
                      <a:gd name="T42" fmla="*/ 48 w 1920"/>
                      <a:gd name="T43" fmla="*/ 1663 h 2015"/>
                      <a:gd name="T44" fmla="*/ 80 w 1920"/>
                      <a:gd name="T45" fmla="*/ 1759 h 2015"/>
                      <a:gd name="T46" fmla="*/ 160 w 1920"/>
                      <a:gd name="T47" fmla="*/ 1903 h 2015"/>
                      <a:gd name="T48" fmla="*/ 304 w 1920"/>
                      <a:gd name="T49" fmla="*/ 2015 h 2015"/>
                      <a:gd name="T50" fmla="*/ 368 w 1920"/>
                      <a:gd name="T51" fmla="*/ 2015 h 2015"/>
                      <a:gd name="T52" fmla="*/ 512 w 1920"/>
                      <a:gd name="T53" fmla="*/ 2015 h 2015"/>
                      <a:gd name="T54" fmla="*/ 672 w 1920"/>
                      <a:gd name="T55" fmla="*/ 1999 h 2015"/>
                      <a:gd name="T56" fmla="*/ 768 w 1920"/>
                      <a:gd name="T57" fmla="*/ 1983 h 2015"/>
                      <a:gd name="T58" fmla="*/ 896 w 1920"/>
                      <a:gd name="T59" fmla="*/ 1935 h 2015"/>
                      <a:gd name="T60" fmla="*/ 1024 w 1920"/>
                      <a:gd name="T61" fmla="*/ 1887 h 2015"/>
                      <a:gd name="T62" fmla="*/ 1104 w 1920"/>
                      <a:gd name="T63" fmla="*/ 1839 h 2015"/>
                      <a:gd name="T64" fmla="*/ 1184 w 1920"/>
                      <a:gd name="T65" fmla="*/ 1727 h 2015"/>
                      <a:gd name="T66" fmla="*/ 1232 w 1920"/>
                      <a:gd name="T67" fmla="*/ 1631 h 2015"/>
                      <a:gd name="T68" fmla="*/ 1296 w 1920"/>
                      <a:gd name="T69" fmla="*/ 1535 h 2015"/>
                      <a:gd name="T70" fmla="*/ 1408 w 1920"/>
                      <a:gd name="T71" fmla="*/ 1407 h 2015"/>
                      <a:gd name="T72" fmla="*/ 1520 w 1920"/>
                      <a:gd name="T73" fmla="*/ 1327 h 2015"/>
                      <a:gd name="T74" fmla="*/ 1584 w 1920"/>
                      <a:gd name="T75" fmla="*/ 1279 h 2015"/>
                      <a:gd name="T76" fmla="*/ 1712 w 1920"/>
                      <a:gd name="T77" fmla="*/ 1199 h 2015"/>
                      <a:gd name="T78" fmla="*/ 1808 w 1920"/>
                      <a:gd name="T79" fmla="*/ 1103 h 2015"/>
                      <a:gd name="T80" fmla="*/ 1856 w 1920"/>
                      <a:gd name="T81" fmla="*/ 1023 h 2015"/>
                      <a:gd name="T82" fmla="*/ 1888 w 1920"/>
                      <a:gd name="T83" fmla="*/ 896 h 2015"/>
                      <a:gd name="T84" fmla="*/ 1920 w 1920"/>
                      <a:gd name="T85" fmla="*/ 800 h 2015"/>
                      <a:gd name="T86" fmla="*/ 1920 w 1920"/>
                      <a:gd name="T87" fmla="*/ 720 h 2015"/>
                      <a:gd name="T88" fmla="*/ 1904 w 1920"/>
                      <a:gd name="T89" fmla="*/ 624 h 2015"/>
                      <a:gd name="T90" fmla="*/ 1872 w 1920"/>
                      <a:gd name="T91" fmla="*/ 544 h 2015"/>
                      <a:gd name="T92" fmla="*/ 1840 w 1920"/>
                      <a:gd name="T93" fmla="*/ 480 h 2015"/>
                      <a:gd name="T94" fmla="*/ 1776 w 1920"/>
                      <a:gd name="T95" fmla="*/ 416 h 201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20"/>
                      <a:gd name="T145" fmla="*/ 0 h 2015"/>
                      <a:gd name="T146" fmla="*/ 1920 w 1920"/>
                      <a:gd name="T147" fmla="*/ 2015 h 201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20" h="2015">
                        <a:moveTo>
                          <a:pt x="1776" y="432"/>
                        </a:moveTo>
                        <a:lnTo>
                          <a:pt x="1776" y="432"/>
                        </a:lnTo>
                        <a:lnTo>
                          <a:pt x="1744" y="400"/>
                        </a:lnTo>
                        <a:lnTo>
                          <a:pt x="1712" y="352"/>
                        </a:lnTo>
                        <a:lnTo>
                          <a:pt x="1680" y="320"/>
                        </a:lnTo>
                        <a:lnTo>
                          <a:pt x="1648" y="288"/>
                        </a:lnTo>
                        <a:lnTo>
                          <a:pt x="1600" y="256"/>
                        </a:lnTo>
                        <a:lnTo>
                          <a:pt x="1552" y="224"/>
                        </a:lnTo>
                        <a:lnTo>
                          <a:pt x="1504" y="192"/>
                        </a:lnTo>
                        <a:lnTo>
                          <a:pt x="1472" y="160"/>
                        </a:lnTo>
                        <a:lnTo>
                          <a:pt x="1424" y="128"/>
                        </a:lnTo>
                        <a:lnTo>
                          <a:pt x="1360" y="96"/>
                        </a:lnTo>
                        <a:lnTo>
                          <a:pt x="1312" y="80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52" y="0"/>
                        </a:lnTo>
                        <a:lnTo>
                          <a:pt x="1104" y="0"/>
                        </a:lnTo>
                        <a:lnTo>
                          <a:pt x="1072" y="0"/>
                        </a:lnTo>
                        <a:lnTo>
                          <a:pt x="1024" y="0"/>
                        </a:lnTo>
                        <a:lnTo>
                          <a:pt x="992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96"/>
                        </a:lnTo>
                        <a:lnTo>
                          <a:pt x="720" y="112"/>
                        </a:lnTo>
                        <a:lnTo>
                          <a:pt x="688" y="144"/>
                        </a:lnTo>
                        <a:lnTo>
                          <a:pt x="640" y="160"/>
                        </a:lnTo>
                        <a:lnTo>
                          <a:pt x="592" y="192"/>
                        </a:lnTo>
                        <a:lnTo>
                          <a:pt x="560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64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16" y="448"/>
                        </a:lnTo>
                        <a:lnTo>
                          <a:pt x="400" y="496"/>
                        </a:lnTo>
                        <a:lnTo>
                          <a:pt x="400" y="544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88"/>
                        </a:lnTo>
                        <a:lnTo>
                          <a:pt x="336" y="736"/>
                        </a:lnTo>
                        <a:lnTo>
                          <a:pt x="320" y="768"/>
                        </a:lnTo>
                        <a:lnTo>
                          <a:pt x="288" y="816"/>
                        </a:lnTo>
                        <a:lnTo>
                          <a:pt x="256" y="864"/>
                        </a:lnTo>
                        <a:lnTo>
                          <a:pt x="224" y="912"/>
                        </a:lnTo>
                        <a:lnTo>
                          <a:pt x="176" y="960"/>
                        </a:lnTo>
                        <a:lnTo>
                          <a:pt x="128" y="1023"/>
                        </a:lnTo>
                        <a:lnTo>
                          <a:pt x="80" y="1087"/>
                        </a:lnTo>
                        <a:lnTo>
                          <a:pt x="48" y="1151"/>
                        </a:lnTo>
                        <a:lnTo>
                          <a:pt x="32" y="1215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63"/>
                        </a:lnTo>
                        <a:lnTo>
                          <a:pt x="64" y="1711"/>
                        </a:lnTo>
                        <a:lnTo>
                          <a:pt x="80" y="1759"/>
                        </a:lnTo>
                        <a:lnTo>
                          <a:pt x="96" y="1807"/>
                        </a:lnTo>
                        <a:lnTo>
                          <a:pt x="128" y="1855"/>
                        </a:lnTo>
                        <a:lnTo>
                          <a:pt x="160" y="1903"/>
                        </a:lnTo>
                        <a:lnTo>
                          <a:pt x="208" y="1951"/>
                        </a:lnTo>
                        <a:lnTo>
                          <a:pt x="256" y="1983"/>
                        </a:lnTo>
                        <a:lnTo>
                          <a:pt x="304" y="2015"/>
                        </a:lnTo>
                        <a:lnTo>
                          <a:pt x="336" y="2015"/>
                        </a:lnTo>
                        <a:lnTo>
                          <a:pt x="368" y="2015"/>
                        </a:lnTo>
                        <a:lnTo>
                          <a:pt x="416" y="2015"/>
                        </a:lnTo>
                        <a:lnTo>
                          <a:pt x="464" y="2015"/>
                        </a:lnTo>
                        <a:lnTo>
                          <a:pt x="512" y="2015"/>
                        </a:lnTo>
                        <a:lnTo>
                          <a:pt x="576" y="1999"/>
                        </a:lnTo>
                        <a:lnTo>
                          <a:pt x="624" y="1999"/>
                        </a:lnTo>
                        <a:lnTo>
                          <a:pt x="672" y="1999"/>
                        </a:lnTo>
                        <a:lnTo>
                          <a:pt x="720" y="1983"/>
                        </a:lnTo>
                        <a:lnTo>
                          <a:pt x="768" y="1983"/>
                        </a:lnTo>
                        <a:lnTo>
                          <a:pt x="816" y="1967"/>
                        </a:lnTo>
                        <a:lnTo>
                          <a:pt x="864" y="1951"/>
                        </a:lnTo>
                        <a:lnTo>
                          <a:pt x="896" y="1935"/>
                        </a:lnTo>
                        <a:lnTo>
                          <a:pt x="944" y="1919"/>
                        </a:lnTo>
                        <a:lnTo>
                          <a:pt x="976" y="1903"/>
                        </a:lnTo>
                        <a:lnTo>
                          <a:pt x="1024" y="1887"/>
                        </a:lnTo>
                        <a:lnTo>
                          <a:pt x="1056" y="1871"/>
                        </a:lnTo>
                        <a:lnTo>
                          <a:pt x="1104" y="1839"/>
                        </a:lnTo>
                        <a:lnTo>
                          <a:pt x="1136" y="1791"/>
                        </a:lnTo>
                        <a:lnTo>
                          <a:pt x="1152" y="1759"/>
                        </a:lnTo>
                        <a:lnTo>
                          <a:pt x="1184" y="1727"/>
                        </a:lnTo>
                        <a:lnTo>
                          <a:pt x="1200" y="1695"/>
                        </a:lnTo>
                        <a:lnTo>
                          <a:pt x="1216" y="1663"/>
                        </a:lnTo>
                        <a:lnTo>
                          <a:pt x="1232" y="1631"/>
                        </a:lnTo>
                        <a:lnTo>
                          <a:pt x="1264" y="1583"/>
                        </a:lnTo>
                        <a:lnTo>
                          <a:pt x="1296" y="1535"/>
                        </a:lnTo>
                        <a:lnTo>
                          <a:pt x="1344" y="1487"/>
                        </a:lnTo>
                        <a:lnTo>
                          <a:pt x="1376" y="1455"/>
                        </a:lnTo>
                        <a:lnTo>
                          <a:pt x="1408" y="1407"/>
                        </a:lnTo>
                        <a:lnTo>
                          <a:pt x="1456" y="1375"/>
                        </a:lnTo>
                        <a:lnTo>
                          <a:pt x="1488" y="1359"/>
                        </a:lnTo>
                        <a:lnTo>
                          <a:pt x="1520" y="1327"/>
                        </a:lnTo>
                        <a:lnTo>
                          <a:pt x="1552" y="1295"/>
                        </a:lnTo>
                        <a:lnTo>
                          <a:pt x="1584" y="1279"/>
                        </a:lnTo>
                        <a:lnTo>
                          <a:pt x="1632" y="1247"/>
                        </a:lnTo>
                        <a:lnTo>
                          <a:pt x="1680" y="1231"/>
                        </a:lnTo>
                        <a:lnTo>
                          <a:pt x="1712" y="1199"/>
                        </a:lnTo>
                        <a:lnTo>
                          <a:pt x="1744" y="1183"/>
                        </a:lnTo>
                        <a:lnTo>
                          <a:pt x="1776" y="1151"/>
                        </a:lnTo>
                        <a:lnTo>
                          <a:pt x="1808" y="1103"/>
                        </a:lnTo>
                        <a:lnTo>
                          <a:pt x="1840" y="1055"/>
                        </a:lnTo>
                        <a:lnTo>
                          <a:pt x="1856" y="1023"/>
                        </a:lnTo>
                        <a:lnTo>
                          <a:pt x="1872" y="976"/>
                        </a:lnTo>
                        <a:lnTo>
                          <a:pt x="1888" y="928"/>
                        </a:lnTo>
                        <a:lnTo>
                          <a:pt x="1888" y="896"/>
                        </a:lnTo>
                        <a:lnTo>
                          <a:pt x="1904" y="864"/>
                        </a:lnTo>
                        <a:lnTo>
                          <a:pt x="1920" y="832"/>
                        </a:lnTo>
                        <a:lnTo>
                          <a:pt x="1920" y="800"/>
                        </a:lnTo>
                        <a:lnTo>
                          <a:pt x="1920" y="768"/>
                        </a:lnTo>
                        <a:lnTo>
                          <a:pt x="1920" y="720"/>
                        </a:lnTo>
                        <a:lnTo>
                          <a:pt x="1920" y="688"/>
                        </a:lnTo>
                        <a:lnTo>
                          <a:pt x="1904" y="656"/>
                        </a:lnTo>
                        <a:lnTo>
                          <a:pt x="1904" y="624"/>
                        </a:lnTo>
                        <a:lnTo>
                          <a:pt x="1904" y="592"/>
                        </a:lnTo>
                        <a:lnTo>
                          <a:pt x="1888" y="576"/>
                        </a:lnTo>
                        <a:lnTo>
                          <a:pt x="1872" y="544"/>
                        </a:lnTo>
                        <a:lnTo>
                          <a:pt x="1856" y="512"/>
                        </a:lnTo>
                        <a:lnTo>
                          <a:pt x="1840" y="480"/>
                        </a:lnTo>
                        <a:lnTo>
                          <a:pt x="1808" y="464"/>
                        </a:lnTo>
                        <a:lnTo>
                          <a:pt x="1792" y="432"/>
                        </a:lnTo>
                        <a:lnTo>
                          <a:pt x="1776" y="416"/>
                        </a:lnTo>
                        <a:lnTo>
                          <a:pt x="1760" y="416"/>
                        </a:lnTo>
                      </a:path>
                    </a:pathLst>
                  </a:custGeom>
                  <a:noFill/>
                  <a:ln w="25400">
                    <a:solidFill>
                      <a:srgbClr val="8ABD94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1" name="Freeform 124"/>
                  <p:cNvSpPr>
                    <a:spLocks noChangeAspect="1"/>
                  </p:cNvSpPr>
                  <p:nvPr/>
                </p:nvSpPr>
                <p:spPr bwMode="auto">
                  <a:xfrm>
                    <a:off x="832" y="1712"/>
                    <a:ext cx="1888" cy="1983"/>
                  </a:xfrm>
                  <a:custGeom>
                    <a:avLst/>
                    <a:gdLst>
                      <a:gd name="T0" fmla="*/ 1744 w 1888"/>
                      <a:gd name="T1" fmla="*/ 432 h 1983"/>
                      <a:gd name="T2" fmla="*/ 1648 w 1888"/>
                      <a:gd name="T3" fmla="*/ 320 h 1983"/>
                      <a:gd name="T4" fmla="*/ 1536 w 1888"/>
                      <a:gd name="T5" fmla="*/ 224 h 1983"/>
                      <a:gd name="T6" fmla="*/ 1392 w 1888"/>
                      <a:gd name="T7" fmla="*/ 128 h 1983"/>
                      <a:gd name="T8" fmla="*/ 1248 w 1888"/>
                      <a:gd name="T9" fmla="*/ 48 h 1983"/>
                      <a:gd name="T10" fmla="*/ 1120 w 1888"/>
                      <a:gd name="T11" fmla="*/ 16 h 1983"/>
                      <a:gd name="T12" fmla="*/ 1008 w 1888"/>
                      <a:gd name="T13" fmla="*/ 0 h 1983"/>
                      <a:gd name="T14" fmla="*/ 880 w 1888"/>
                      <a:gd name="T15" fmla="*/ 32 h 1983"/>
                      <a:gd name="T16" fmla="*/ 752 w 1888"/>
                      <a:gd name="T17" fmla="*/ 96 h 1983"/>
                      <a:gd name="T18" fmla="*/ 624 w 1888"/>
                      <a:gd name="T19" fmla="*/ 160 h 1983"/>
                      <a:gd name="T20" fmla="*/ 512 w 1888"/>
                      <a:gd name="T21" fmla="*/ 256 h 1983"/>
                      <a:gd name="T22" fmla="*/ 432 w 1888"/>
                      <a:gd name="T23" fmla="*/ 352 h 1983"/>
                      <a:gd name="T24" fmla="*/ 400 w 1888"/>
                      <a:gd name="T25" fmla="*/ 480 h 1983"/>
                      <a:gd name="T26" fmla="*/ 368 w 1888"/>
                      <a:gd name="T27" fmla="*/ 640 h 1983"/>
                      <a:gd name="T28" fmla="*/ 320 w 1888"/>
                      <a:gd name="T29" fmla="*/ 768 h 1983"/>
                      <a:gd name="T30" fmla="*/ 224 w 1888"/>
                      <a:gd name="T31" fmla="*/ 896 h 1983"/>
                      <a:gd name="T32" fmla="*/ 96 w 1888"/>
                      <a:gd name="T33" fmla="*/ 1071 h 1983"/>
                      <a:gd name="T34" fmla="*/ 16 w 1888"/>
                      <a:gd name="T35" fmla="*/ 1247 h 1983"/>
                      <a:gd name="T36" fmla="*/ 16 w 1888"/>
                      <a:gd name="T37" fmla="*/ 1423 h 1983"/>
                      <a:gd name="T38" fmla="*/ 32 w 1888"/>
                      <a:gd name="T39" fmla="*/ 1583 h 1983"/>
                      <a:gd name="T40" fmla="*/ 80 w 1888"/>
                      <a:gd name="T41" fmla="*/ 1727 h 1983"/>
                      <a:gd name="T42" fmla="*/ 160 w 1888"/>
                      <a:gd name="T43" fmla="*/ 1871 h 1983"/>
                      <a:gd name="T44" fmla="*/ 304 w 1888"/>
                      <a:gd name="T45" fmla="*/ 1967 h 1983"/>
                      <a:gd name="T46" fmla="*/ 416 w 1888"/>
                      <a:gd name="T47" fmla="*/ 1983 h 1983"/>
                      <a:gd name="T48" fmla="*/ 560 w 1888"/>
                      <a:gd name="T49" fmla="*/ 1967 h 1983"/>
                      <a:gd name="T50" fmla="*/ 704 w 1888"/>
                      <a:gd name="T51" fmla="*/ 1951 h 1983"/>
                      <a:gd name="T52" fmla="*/ 848 w 1888"/>
                      <a:gd name="T53" fmla="*/ 1919 h 1983"/>
                      <a:gd name="T54" fmla="*/ 960 w 1888"/>
                      <a:gd name="T55" fmla="*/ 1871 h 1983"/>
                      <a:gd name="T56" fmla="*/ 1072 w 1888"/>
                      <a:gd name="T57" fmla="*/ 1807 h 1983"/>
                      <a:gd name="T58" fmla="*/ 1168 w 1888"/>
                      <a:gd name="T59" fmla="*/ 1695 h 1983"/>
                      <a:gd name="T60" fmla="*/ 1216 w 1888"/>
                      <a:gd name="T61" fmla="*/ 1599 h 1983"/>
                      <a:gd name="T62" fmla="*/ 1312 w 1888"/>
                      <a:gd name="T63" fmla="*/ 1471 h 1983"/>
                      <a:gd name="T64" fmla="*/ 1424 w 1888"/>
                      <a:gd name="T65" fmla="*/ 1359 h 1983"/>
                      <a:gd name="T66" fmla="*/ 1520 w 1888"/>
                      <a:gd name="T67" fmla="*/ 1279 h 1983"/>
                      <a:gd name="T68" fmla="*/ 1648 w 1888"/>
                      <a:gd name="T69" fmla="*/ 1215 h 1983"/>
                      <a:gd name="T70" fmla="*/ 1744 w 1888"/>
                      <a:gd name="T71" fmla="*/ 1135 h 1983"/>
                      <a:gd name="T72" fmla="*/ 1824 w 1888"/>
                      <a:gd name="T73" fmla="*/ 992 h 1983"/>
                      <a:gd name="T74" fmla="*/ 1856 w 1888"/>
                      <a:gd name="T75" fmla="*/ 880 h 1983"/>
                      <a:gd name="T76" fmla="*/ 1888 w 1888"/>
                      <a:gd name="T77" fmla="*/ 784 h 1983"/>
                      <a:gd name="T78" fmla="*/ 1872 w 1888"/>
                      <a:gd name="T79" fmla="*/ 688 h 1983"/>
                      <a:gd name="T80" fmla="*/ 1856 w 1888"/>
                      <a:gd name="T81" fmla="*/ 592 h 1983"/>
                      <a:gd name="T82" fmla="*/ 1824 w 1888"/>
                      <a:gd name="T83" fmla="*/ 512 h 1983"/>
                      <a:gd name="T84" fmla="*/ 1760 w 1888"/>
                      <a:gd name="T85" fmla="*/ 432 h 1983"/>
                      <a:gd name="T86" fmla="*/ 1776 w 1888"/>
                      <a:gd name="T87" fmla="*/ 464 h 1983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888"/>
                      <a:gd name="T133" fmla="*/ 0 h 1983"/>
                      <a:gd name="T134" fmla="*/ 1888 w 1888"/>
                      <a:gd name="T135" fmla="*/ 1983 h 1983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888" h="1983">
                        <a:moveTo>
                          <a:pt x="1776" y="464"/>
                        </a:moveTo>
                        <a:lnTo>
                          <a:pt x="1760" y="448"/>
                        </a:lnTo>
                        <a:lnTo>
                          <a:pt x="1744" y="432"/>
                        </a:lnTo>
                        <a:lnTo>
                          <a:pt x="1712" y="384"/>
                        </a:lnTo>
                        <a:lnTo>
                          <a:pt x="1680" y="352"/>
                        </a:lnTo>
                        <a:lnTo>
                          <a:pt x="1648" y="320"/>
                        </a:lnTo>
                        <a:lnTo>
                          <a:pt x="1616" y="288"/>
                        </a:lnTo>
                        <a:lnTo>
                          <a:pt x="1568" y="256"/>
                        </a:lnTo>
                        <a:lnTo>
                          <a:pt x="1536" y="224"/>
                        </a:lnTo>
                        <a:lnTo>
                          <a:pt x="1488" y="192"/>
                        </a:lnTo>
                        <a:lnTo>
                          <a:pt x="1440" y="160"/>
                        </a:lnTo>
                        <a:lnTo>
                          <a:pt x="1392" y="128"/>
                        </a:lnTo>
                        <a:lnTo>
                          <a:pt x="1344" y="112"/>
                        </a:lnTo>
                        <a:lnTo>
                          <a:pt x="1296" y="80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28" y="32"/>
                        </a:lnTo>
                        <a:lnTo>
                          <a:pt x="880" y="32"/>
                        </a:lnTo>
                        <a:lnTo>
                          <a:pt x="832" y="48"/>
                        </a:lnTo>
                        <a:lnTo>
                          <a:pt x="800" y="80"/>
                        </a:lnTo>
                        <a:lnTo>
                          <a:pt x="752" y="96"/>
                        </a:lnTo>
                        <a:lnTo>
                          <a:pt x="720" y="112"/>
                        </a:lnTo>
                        <a:lnTo>
                          <a:pt x="672" y="144"/>
                        </a:lnTo>
                        <a:lnTo>
                          <a:pt x="624" y="160"/>
                        </a:lnTo>
                        <a:lnTo>
                          <a:pt x="592" y="192"/>
                        </a:lnTo>
                        <a:lnTo>
                          <a:pt x="544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48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00" y="448"/>
                        </a:lnTo>
                        <a:lnTo>
                          <a:pt x="400" y="480"/>
                        </a:lnTo>
                        <a:lnTo>
                          <a:pt x="384" y="528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72"/>
                        </a:lnTo>
                        <a:lnTo>
                          <a:pt x="336" y="720"/>
                        </a:lnTo>
                        <a:lnTo>
                          <a:pt x="320" y="768"/>
                        </a:lnTo>
                        <a:lnTo>
                          <a:pt x="288" y="800"/>
                        </a:lnTo>
                        <a:lnTo>
                          <a:pt x="256" y="848"/>
                        </a:lnTo>
                        <a:lnTo>
                          <a:pt x="224" y="896"/>
                        </a:lnTo>
                        <a:lnTo>
                          <a:pt x="176" y="944"/>
                        </a:lnTo>
                        <a:lnTo>
                          <a:pt x="128" y="1007"/>
                        </a:lnTo>
                        <a:lnTo>
                          <a:pt x="96" y="1071"/>
                        </a:lnTo>
                        <a:lnTo>
                          <a:pt x="64" y="1135"/>
                        </a:lnTo>
                        <a:lnTo>
                          <a:pt x="32" y="1199"/>
                        </a:lnTo>
                        <a:lnTo>
                          <a:pt x="16" y="1247"/>
                        </a:lnTo>
                        <a:lnTo>
                          <a:pt x="16" y="1311"/>
                        </a:lnTo>
                        <a:lnTo>
                          <a:pt x="0" y="1359"/>
                        </a:lnTo>
                        <a:lnTo>
                          <a:pt x="16" y="1423"/>
                        </a:lnTo>
                        <a:lnTo>
                          <a:pt x="16" y="1487"/>
                        </a:lnTo>
                        <a:lnTo>
                          <a:pt x="16" y="1535"/>
                        </a:lnTo>
                        <a:lnTo>
                          <a:pt x="32" y="1583"/>
                        </a:lnTo>
                        <a:lnTo>
                          <a:pt x="48" y="1631"/>
                        </a:lnTo>
                        <a:lnTo>
                          <a:pt x="64" y="1679"/>
                        </a:lnTo>
                        <a:lnTo>
                          <a:pt x="80" y="1727"/>
                        </a:lnTo>
                        <a:lnTo>
                          <a:pt x="96" y="1775"/>
                        </a:lnTo>
                        <a:lnTo>
                          <a:pt x="128" y="1823"/>
                        </a:lnTo>
                        <a:lnTo>
                          <a:pt x="160" y="1871"/>
                        </a:lnTo>
                        <a:lnTo>
                          <a:pt x="208" y="1903"/>
                        </a:lnTo>
                        <a:lnTo>
                          <a:pt x="256" y="1951"/>
                        </a:lnTo>
                        <a:lnTo>
                          <a:pt x="304" y="1967"/>
                        </a:lnTo>
                        <a:lnTo>
                          <a:pt x="336" y="1983"/>
                        </a:lnTo>
                        <a:lnTo>
                          <a:pt x="368" y="1983"/>
                        </a:lnTo>
                        <a:lnTo>
                          <a:pt x="416" y="1983"/>
                        </a:lnTo>
                        <a:lnTo>
                          <a:pt x="448" y="1983"/>
                        </a:lnTo>
                        <a:lnTo>
                          <a:pt x="512" y="1983"/>
                        </a:lnTo>
                        <a:lnTo>
                          <a:pt x="560" y="1967"/>
                        </a:lnTo>
                        <a:lnTo>
                          <a:pt x="624" y="1967"/>
                        </a:lnTo>
                        <a:lnTo>
                          <a:pt x="656" y="1951"/>
                        </a:lnTo>
                        <a:lnTo>
                          <a:pt x="704" y="1951"/>
                        </a:lnTo>
                        <a:lnTo>
                          <a:pt x="752" y="1935"/>
                        </a:lnTo>
                        <a:lnTo>
                          <a:pt x="800" y="1919"/>
                        </a:lnTo>
                        <a:lnTo>
                          <a:pt x="848" y="1919"/>
                        </a:lnTo>
                        <a:lnTo>
                          <a:pt x="896" y="1903"/>
                        </a:lnTo>
                        <a:lnTo>
                          <a:pt x="928" y="1887"/>
                        </a:lnTo>
                        <a:lnTo>
                          <a:pt x="960" y="1871"/>
                        </a:lnTo>
                        <a:lnTo>
                          <a:pt x="1008" y="1855"/>
                        </a:lnTo>
                        <a:lnTo>
                          <a:pt x="1040" y="1839"/>
                        </a:lnTo>
                        <a:lnTo>
                          <a:pt x="1072" y="1807"/>
                        </a:lnTo>
                        <a:lnTo>
                          <a:pt x="1120" y="1759"/>
                        </a:lnTo>
                        <a:lnTo>
                          <a:pt x="1136" y="1727"/>
                        </a:lnTo>
                        <a:lnTo>
                          <a:pt x="1168" y="1695"/>
                        </a:lnTo>
                        <a:lnTo>
                          <a:pt x="1184" y="1663"/>
                        </a:lnTo>
                        <a:lnTo>
                          <a:pt x="1200" y="1631"/>
                        </a:lnTo>
                        <a:lnTo>
                          <a:pt x="1216" y="1599"/>
                        </a:lnTo>
                        <a:lnTo>
                          <a:pt x="1248" y="1567"/>
                        </a:lnTo>
                        <a:lnTo>
                          <a:pt x="1280" y="1519"/>
                        </a:lnTo>
                        <a:lnTo>
                          <a:pt x="1312" y="1471"/>
                        </a:lnTo>
                        <a:lnTo>
                          <a:pt x="1360" y="1423"/>
                        </a:lnTo>
                        <a:lnTo>
                          <a:pt x="1392" y="1391"/>
                        </a:lnTo>
                        <a:lnTo>
                          <a:pt x="1424" y="1359"/>
                        </a:lnTo>
                        <a:lnTo>
                          <a:pt x="1456" y="1327"/>
                        </a:lnTo>
                        <a:lnTo>
                          <a:pt x="1488" y="1295"/>
                        </a:lnTo>
                        <a:lnTo>
                          <a:pt x="1520" y="1279"/>
                        </a:lnTo>
                        <a:lnTo>
                          <a:pt x="1568" y="1247"/>
                        </a:lnTo>
                        <a:lnTo>
                          <a:pt x="1600" y="1231"/>
                        </a:lnTo>
                        <a:lnTo>
                          <a:pt x="1648" y="1215"/>
                        </a:lnTo>
                        <a:lnTo>
                          <a:pt x="1680" y="1183"/>
                        </a:lnTo>
                        <a:lnTo>
                          <a:pt x="1712" y="1151"/>
                        </a:lnTo>
                        <a:lnTo>
                          <a:pt x="1744" y="1135"/>
                        </a:lnTo>
                        <a:lnTo>
                          <a:pt x="1776" y="1087"/>
                        </a:lnTo>
                        <a:lnTo>
                          <a:pt x="1808" y="1039"/>
                        </a:lnTo>
                        <a:lnTo>
                          <a:pt x="1824" y="992"/>
                        </a:lnTo>
                        <a:lnTo>
                          <a:pt x="1840" y="960"/>
                        </a:lnTo>
                        <a:lnTo>
                          <a:pt x="1840" y="912"/>
                        </a:lnTo>
                        <a:lnTo>
                          <a:pt x="1856" y="880"/>
                        </a:lnTo>
                        <a:lnTo>
                          <a:pt x="1872" y="848"/>
                        </a:lnTo>
                        <a:lnTo>
                          <a:pt x="1872" y="816"/>
                        </a:lnTo>
                        <a:lnTo>
                          <a:pt x="1888" y="784"/>
                        </a:lnTo>
                        <a:lnTo>
                          <a:pt x="1888" y="752"/>
                        </a:lnTo>
                        <a:lnTo>
                          <a:pt x="1888" y="720"/>
                        </a:lnTo>
                        <a:lnTo>
                          <a:pt x="1872" y="688"/>
                        </a:lnTo>
                        <a:lnTo>
                          <a:pt x="1872" y="656"/>
                        </a:lnTo>
                        <a:lnTo>
                          <a:pt x="1872" y="624"/>
                        </a:lnTo>
                        <a:lnTo>
                          <a:pt x="1856" y="592"/>
                        </a:lnTo>
                        <a:lnTo>
                          <a:pt x="1856" y="560"/>
                        </a:lnTo>
                        <a:lnTo>
                          <a:pt x="1840" y="528"/>
                        </a:lnTo>
                        <a:lnTo>
                          <a:pt x="1824" y="512"/>
                        </a:lnTo>
                        <a:lnTo>
                          <a:pt x="1808" y="480"/>
                        </a:lnTo>
                        <a:lnTo>
                          <a:pt x="1776" y="448"/>
                        </a:lnTo>
                        <a:lnTo>
                          <a:pt x="1760" y="432"/>
                        </a:lnTo>
                        <a:lnTo>
                          <a:pt x="1744" y="416"/>
                        </a:lnTo>
                        <a:lnTo>
                          <a:pt x="1728" y="416"/>
                        </a:lnTo>
                        <a:lnTo>
                          <a:pt x="1776" y="464"/>
                        </a:lnTo>
                        <a:close/>
                      </a:path>
                    </a:pathLst>
                  </a:custGeom>
                  <a:solidFill>
                    <a:srgbClr val="87BA93">
                      <a:alpha val="5882"/>
                    </a:srgbClr>
                  </a:solidFill>
                  <a:ln w="25400">
                    <a:solidFill>
                      <a:srgbClr val="87BA93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2" name="Freeform 125"/>
                  <p:cNvSpPr>
                    <a:spLocks noChangeAspect="1"/>
                  </p:cNvSpPr>
                  <p:nvPr/>
                </p:nvSpPr>
                <p:spPr bwMode="auto">
                  <a:xfrm>
                    <a:off x="832" y="1712"/>
                    <a:ext cx="1888" cy="1983"/>
                  </a:xfrm>
                  <a:custGeom>
                    <a:avLst/>
                    <a:gdLst>
                      <a:gd name="T0" fmla="*/ 1680 w 1888"/>
                      <a:gd name="T1" fmla="*/ 352 h 1983"/>
                      <a:gd name="T2" fmla="*/ 1616 w 1888"/>
                      <a:gd name="T3" fmla="*/ 288 h 1983"/>
                      <a:gd name="T4" fmla="*/ 1488 w 1888"/>
                      <a:gd name="T5" fmla="*/ 192 h 1983"/>
                      <a:gd name="T6" fmla="*/ 1344 w 1888"/>
                      <a:gd name="T7" fmla="*/ 112 h 1983"/>
                      <a:gd name="T8" fmla="*/ 1248 w 1888"/>
                      <a:gd name="T9" fmla="*/ 48 h 1983"/>
                      <a:gd name="T10" fmla="*/ 1120 w 1888"/>
                      <a:gd name="T11" fmla="*/ 16 h 1983"/>
                      <a:gd name="T12" fmla="*/ 1008 w 1888"/>
                      <a:gd name="T13" fmla="*/ 0 h 1983"/>
                      <a:gd name="T14" fmla="*/ 928 w 1888"/>
                      <a:gd name="T15" fmla="*/ 32 h 1983"/>
                      <a:gd name="T16" fmla="*/ 800 w 1888"/>
                      <a:gd name="T17" fmla="*/ 80 h 1983"/>
                      <a:gd name="T18" fmla="*/ 672 w 1888"/>
                      <a:gd name="T19" fmla="*/ 144 h 1983"/>
                      <a:gd name="T20" fmla="*/ 592 w 1888"/>
                      <a:gd name="T21" fmla="*/ 192 h 1983"/>
                      <a:gd name="T22" fmla="*/ 480 w 1888"/>
                      <a:gd name="T23" fmla="*/ 288 h 1983"/>
                      <a:gd name="T24" fmla="*/ 416 w 1888"/>
                      <a:gd name="T25" fmla="*/ 400 h 1983"/>
                      <a:gd name="T26" fmla="*/ 400 w 1888"/>
                      <a:gd name="T27" fmla="*/ 480 h 1983"/>
                      <a:gd name="T28" fmla="*/ 368 w 1888"/>
                      <a:gd name="T29" fmla="*/ 640 h 1983"/>
                      <a:gd name="T30" fmla="*/ 320 w 1888"/>
                      <a:gd name="T31" fmla="*/ 768 h 1983"/>
                      <a:gd name="T32" fmla="*/ 256 w 1888"/>
                      <a:gd name="T33" fmla="*/ 848 h 1983"/>
                      <a:gd name="T34" fmla="*/ 128 w 1888"/>
                      <a:gd name="T35" fmla="*/ 1007 h 1983"/>
                      <a:gd name="T36" fmla="*/ 32 w 1888"/>
                      <a:gd name="T37" fmla="*/ 1199 h 1983"/>
                      <a:gd name="T38" fmla="*/ 16 w 1888"/>
                      <a:gd name="T39" fmla="*/ 1311 h 1983"/>
                      <a:gd name="T40" fmla="*/ 16 w 1888"/>
                      <a:gd name="T41" fmla="*/ 1487 h 1983"/>
                      <a:gd name="T42" fmla="*/ 48 w 1888"/>
                      <a:gd name="T43" fmla="*/ 1631 h 1983"/>
                      <a:gd name="T44" fmla="*/ 80 w 1888"/>
                      <a:gd name="T45" fmla="*/ 1727 h 1983"/>
                      <a:gd name="T46" fmla="*/ 160 w 1888"/>
                      <a:gd name="T47" fmla="*/ 1871 h 1983"/>
                      <a:gd name="T48" fmla="*/ 304 w 1888"/>
                      <a:gd name="T49" fmla="*/ 1967 h 1983"/>
                      <a:gd name="T50" fmla="*/ 368 w 1888"/>
                      <a:gd name="T51" fmla="*/ 1983 h 1983"/>
                      <a:gd name="T52" fmla="*/ 512 w 1888"/>
                      <a:gd name="T53" fmla="*/ 1983 h 1983"/>
                      <a:gd name="T54" fmla="*/ 656 w 1888"/>
                      <a:gd name="T55" fmla="*/ 1951 h 1983"/>
                      <a:gd name="T56" fmla="*/ 752 w 1888"/>
                      <a:gd name="T57" fmla="*/ 1935 h 1983"/>
                      <a:gd name="T58" fmla="*/ 896 w 1888"/>
                      <a:gd name="T59" fmla="*/ 1903 h 1983"/>
                      <a:gd name="T60" fmla="*/ 1008 w 1888"/>
                      <a:gd name="T61" fmla="*/ 1855 h 1983"/>
                      <a:gd name="T62" fmla="*/ 1072 w 1888"/>
                      <a:gd name="T63" fmla="*/ 1807 h 1983"/>
                      <a:gd name="T64" fmla="*/ 1168 w 1888"/>
                      <a:gd name="T65" fmla="*/ 1695 h 1983"/>
                      <a:gd name="T66" fmla="*/ 1216 w 1888"/>
                      <a:gd name="T67" fmla="*/ 1599 h 1983"/>
                      <a:gd name="T68" fmla="*/ 1280 w 1888"/>
                      <a:gd name="T69" fmla="*/ 1519 h 1983"/>
                      <a:gd name="T70" fmla="*/ 1392 w 1888"/>
                      <a:gd name="T71" fmla="*/ 1391 h 1983"/>
                      <a:gd name="T72" fmla="*/ 1488 w 1888"/>
                      <a:gd name="T73" fmla="*/ 1295 h 1983"/>
                      <a:gd name="T74" fmla="*/ 1568 w 1888"/>
                      <a:gd name="T75" fmla="*/ 1247 h 1983"/>
                      <a:gd name="T76" fmla="*/ 1680 w 1888"/>
                      <a:gd name="T77" fmla="*/ 1183 h 1983"/>
                      <a:gd name="T78" fmla="*/ 1776 w 1888"/>
                      <a:gd name="T79" fmla="*/ 1087 h 1983"/>
                      <a:gd name="T80" fmla="*/ 1824 w 1888"/>
                      <a:gd name="T81" fmla="*/ 992 h 1983"/>
                      <a:gd name="T82" fmla="*/ 1856 w 1888"/>
                      <a:gd name="T83" fmla="*/ 880 h 1983"/>
                      <a:gd name="T84" fmla="*/ 1888 w 1888"/>
                      <a:gd name="T85" fmla="*/ 784 h 1983"/>
                      <a:gd name="T86" fmla="*/ 1888 w 1888"/>
                      <a:gd name="T87" fmla="*/ 720 h 1983"/>
                      <a:gd name="T88" fmla="*/ 1872 w 1888"/>
                      <a:gd name="T89" fmla="*/ 624 h 1983"/>
                      <a:gd name="T90" fmla="*/ 1840 w 1888"/>
                      <a:gd name="T91" fmla="*/ 528 h 1983"/>
                      <a:gd name="T92" fmla="*/ 1808 w 1888"/>
                      <a:gd name="T93" fmla="*/ 480 h 1983"/>
                      <a:gd name="T94" fmla="*/ 1744 w 1888"/>
                      <a:gd name="T95" fmla="*/ 416 h 198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888"/>
                      <a:gd name="T145" fmla="*/ 0 h 1983"/>
                      <a:gd name="T146" fmla="*/ 1888 w 1888"/>
                      <a:gd name="T147" fmla="*/ 1983 h 198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888" h="1983">
                        <a:moveTo>
                          <a:pt x="1744" y="432"/>
                        </a:moveTo>
                        <a:lnTo>
                          <a:pt x="1744" y="432"/>
                        </a:lnTo>
                        <a:lnTo>
                          <a:pt x="1712" y="384"/>
                        </a:lnTo>
                        <a:lnTo>
                          <a:pt x="1680" y="352"/>
                        </a:lnTo>
                        <a:lnTo>
                          <a:pt x="1648" y="320"/>
                        </a:lnTo>
                        <a:lnTo>
                          <a:pt x="1616" y="288"/>
                        </a:lnTo>
                        <a:lnTo>
                          <a:pt x="1568" y="256"/>
                        </a:lnTo>
                        <a:lnTo>
                          <a:pt x="1536" y="224"/>
                        </a:lnTo>
                        <a:lnTo>
                          <a:pt x="1488" y="192"/>
                        </a:lnTo>
                        <a:lnTo>
                          <a:pt x="1440" y="160"/>
                        </a:lnTo>
                        <a:lnTo>
                          <a:pt x="1392" y="128"/>
                        </a:lnTo>
                        <a:lnTo>
                          <a:pt x="1344" y="112"/>
                        </a:lnTo>
                        <a:lnTo>
                          <a:pt x="1296" y="80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28" y="32"/>
                        </a:lnTo>
                        <a:lnTo>
                          <a:pt x="880" y="32"/>
                        </a:lnTo>
                        <a:lnTo>
                          <a:pt x="832" y="48"/>
                        </a:lnTo>
                        <a:lnTo>
                          <a:pt x="800" y="80"/>
                        </a:lnTo>
                        <a:lnTo>
                          <a:pt x="752" y="96"/>
                        </a:lnTo>
                        <a:lnTo>
                          <a:pt x="720" y="112"/>
                        </a:lnTo>
                        <a:lnTo>
                          <a:pt x="672" y="144"/>
                        </a:lnTo>
                        <a:lnTo>
                          <a:pt x="624" y="160"/>
                        </a:lnTo>
                        <a:lnTo>
                          <a:pt x="592" y="192"/>
                        </a:lnTo>
                        <a:lnTo>
                          <a:pt x="544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48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00" y="448"/>
                        </a:lnTo>
                        <a:lnTo>
                          <a:pt x="400" y="480"/>
                        </a:lnTo>
                        <a:lnTo>
                          <a:pt x="384" y="528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72"/>
                        </a:lnTo>
                        <a:lnTo>
                          <a:pt x="336" y="720"/>
                        </a:lnTo>
                        <a:lnTo>
                          <a:pt x="320" y="768"/>
                        </a:lnTo>
                        <a:lnTo>
                          <a:pt x="288" y="800"/>
                        </a:lnTo>
                        <a:lnTo>
                          <a:pt x="256" y="848"/>
                        </a:lnTo>
                        <a:lnTo>
                          <a:pt x="224" y="896"/>
                        </a:lnTo>
                        <a:lnTo>
                          <a:pt x="176" y="944"/>
                        </a:lnTo>
                        <a:lnTo>
                          <a:pt x="128" y="1007"/>
                        </a:lnTo>
                        <a:lnTo>
                          <a:pt x="96" y="1071"/>
                        </a:lnTo>
                        <a:lnTo>
                          <a:pt x="64" y="1135"/>
                        </a:lnTo>
                        <a:lnTo>
                          <a:pt x="32" y="1199"/>
                        </a:lnTo>
                        <a:lnTo>
                          <a:pt x="16" y="1247"/>
                        </a:lnTo>
                        <a:lnTo>
                          <a:pt x="16" y="1311"/>
                        </a:lnTo>
                        <a:lnTo>
                          <a:pt x="0" y="1359"/>
                        </a:lnTo>
                        <a:lnTo>
                          <a:pt x="16" y="1423"/>
                        </a:lnTo>
                        <a:lnTo>
                          <a:pt x="16" y="1487"/>
                        </a:lnTo>
                        <a:lnTo>
                          <a:pt x="16" y="1535"/>
                        </a:lnTo>
                        <a:lnTo>
                          <a:pt x="32" y="1583"/>
                        </a:lnTo>
                        <a:lnTo>
                          <a:pt x="48" y="1631"/>
                        </a:lnTo>
                        <a:lnTo>
                          <a:pt x="64" y="1679"/>
                        </a:lnTo>
                        <a:lnTo>
                          <a:pt x="80" y="1727"/>
                        </a:lnTo>
                        <a:lnTo>
                          <a:pt x="96" y="1775"/>
                        </a:lnTo>
                        <a:lnTo>
                          <a:pt x="128" y="1823"/>
                        </a:lnTo>
                        <a:lnTo>
                          <a:pt x="160" y="1871"/>
                        </a:lnTo>
                        <a:lnTo>
                          <a:pt x="208" y="1903"/>
                        </a:lnTo>
                        <a:lnTo>
                          <a:pt x="256" y="1951"/>
                        </a:lnTo>
                        <a:lnTo>
                          <a:pt x="304" y="1967"/>
                        </a:lnTo>
                        <a:lnTo>
                          <a:pt x="336" y="1983"/>
                        </a:lnTo>
                        <a:lnTo>
                          <a:pt x="368" y="1983"/>
                        </a:lnTo>
                        <a:lnTo>
                          <a:pt x="416" y="1983"/>
                        </a:lnTo>
                        <a:lnTo>
                          <a:pt x="448" y="1983"/>
                        </a:lnTo>
                        <a:lnTo>
                          <a:pt x="512" y="1983"/>
                        </a:lnTo>
                        <a:lnTo>
                          <a:pt x="560" y="1967"/>
                        </a:lnTo>
                        <a:lnTo>
                          <a:pt x="624" y="1967"/>
                        </a:lnTo>
                        <a:lnTo>
                          <a:pt x="656" y="1951"/>
                        </a:lnTo>
                        <a:lnTo>
                          <a:pt x="704" y="1951"/>
                        </a:lnTo>
                        <a:lnTo>
                          <a:pt x="752" y="1935"/>
                        </a:lnTo>
                        <a:lnTo>
                          <a:pt x="800" y="1919"/>
                        </a:lnTo>
                        <a:lnTo>
                          <a:pt x="848" y="1919"/>
                        </a:lnTo>
                        <a:lnTo>
                          <a:pt x="896" y="1903"/>
                        </a:lnTo>
                        <a:lnTo>
                          <a:pt x="928" y="1887"/>
                        </a:lnTo>
                        <a:lnTo>
                          <a:pt x="960" y="1871"/>
                        </a:lnTo>
                        <a:lnTo>
                          <a:pt x="1008" y="1855"/>
                        </a:lnTo>
                        <a:lnTo>
                          <a:pt x="1040" y="1839"/>
                        </a:lnTo>
                        <a:lnTo>
                          <a:pt x="1072" y="1807"/>
                        </a:lnTo>
                        <a:lnTo>
                          <a:pt x="1120" y="1759"/>
                        </a:lnTo>
                        <a:lnTo>
                          <a:pt x="1136" y="1727"/>
                        </a:lnTo>
                        <a:lnTo>
                          <a:pt x="1168" y="1695"/>
                        </a:lnTo>
                        <a:lnTo>
                          <a:pt x="1184" y="1663"/>
                        </a:lnTo>
                        <a:lnTo>
                          <a:pt x="1200" y="1631"/>
                        </a:lnTo>
                        <a:lnTo>
                          <a:pt x="1216" y="1599"/>
                        </a:lnTo>
                        <a:lnTo>
                          <a:pt x="1248" y="1567"/>
                        </a:lnTo>
                        <a:lnTo>
                          <a:pt x="1280" y="1519"/>
                        </a:lnTo>
                        <a:lnTo>
                          <a:pt x="1312" y="1471"/>
                        </a:lnTo>
                        <a:lnTo>
                          <a:pt x="1360" y="1423"/>
                        </a:lnTo>
                        <a:lnTo>
                          <a:pt x="1392" y="1391"/>
                        </a:lnTo>
                        <a:lnTo>
                          <a:pt x="1424" y="1359"/>
                        </a:lnTo>
                        <a:lnTo>
                          <a:pt x="1456" y="1327"/>
                        </a:lnTo>
                        <a:lnTo>
                          <a:pt x="1488" y="1295"/>
                        </a:lnTo>
                        <a:lnTo>
                          <a:pt x="1520" y="1279"/>
                        </a:lnTo>
                        <a:lnTo>
                          <a:pt x="1568" y="1247"/>
                        </a:lnTo>
                        <a:lnTo>
                          <a:pt x="1600" y="1231"/>
                        </a:lnTo>
                        <a:lnTo>
                          <a:pt x="1648" y="1215"/>
                        </a:lnTo>
                        <a:lnTo>
                          <a:pt x="1680" y="1183"/>
                        </a:lnTo>
                        <a:lnTo>
                          <a:pt x="1712" y="1151"/>
                        </a:lnTo>
                        <a:lnTo>
                          <a:pt x="1744" y="1135"/>
                        </a:lnTo>
                        <a:lnTo>
                          <a:pt x="1776" y="1087"/>
                        </a:lnTo>
                        <a:lnTo>
                          <a:pt x="1808" y="1039"/>
                        </a:lnTo>
                        <a:lnTo>
                          <a:pt x="1824" y="992"/>
                        </a:lnTo>
                        <a:lnTo>
                          <a:pt x="1840" y="960"/>
                        </a:lnTo>
                        <a:lnTo>
                          <a:pt x="1840" y="912"/>
                        </a:lnTo>
                        <a:lnTo>
                          <a:pt x="1856" y="880"/>
                        </a:lnTo>
                        <a:lnTo>
                          <a:pt x="1872" y="848"/>
                        </a:lnTo>
                        <a:lnTo>
                          <a:pt x="1872" y="816"/>
                        </a:lnTo>
                        <a:lnTo>
                          <a:pt x="1888" y="784"/>
                        </a:lnTo>
                        <a:lnTo>
                          <a:pt x="1888" y="752"/>
                        </a:lnTo>
                        <a:lnTo>
                          <a:pt x="1888" y="720"/>
                        </a:lnTo>
                        <a:lnTo>
                          <a:pt x="1872" y="688"/>
                        </a:lnTo>
                        <a:lnTo>
                          <a:pt x="1872" y="656"/>
                        </a:lnTo>
                        <a:lnTo>
                          <a:pt x="1872" y="624"/>
                        </a:lnTo>
                        <a:lnTo>
                          <a:pt x="1856" y="592"/>
                        </a:lnTo>
                        <a:lnTo>
                          <a:pt x="1856" y="560"/>
                        </a:lnTo>
                        <a:lnTo>
                          <a:pt x="1840" y="528"/>
                        </a:lnTo>
                        <a:lnTo>
                          <a:pt x="1824" y="512"/>
                        </a:lnTo>
                        <a:lnTo>
                          <a:pt x="1808" y="480"/>
                        </a:lnTo>
                        <a:lnTo>
                          <a:pt x="1776" y="448"/>
                        </a:lnTo>
                        <a:lnTo>
                          <a:pt x="1760" y="432"/>
                        </a:lnTo>
                        <a:lnTo>
                          <a:pt x="1744" y="416"/>
                        </a:lnTo>
                        <a:lnTo>
                          <a:pt x="1728" y="416"/>
                        </a:lnTo>
                      </a:path>
                    </a:pathLst>
                  </a:custGeom>
                  <a:noFill/>
                  <a:ln w="25400">
                    <a:solidFill>
                      <a:srgbClr val="87BA93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3" name="Freeform 126"/>
                  <p:cNvSpPr>
                    <a:spLocks noChangeAspect="1"/>
                  </p:cNvSpPr>
                  <p:nvPr/>
                </p:nvSpPr>
                <p:spPr bwMode="auto">
                  <a:xfrm>
                    <a:off x="864" y="1728"/>
                    <a:ext cx="1824" cy="1951"/>
                  </a:xfrm>
                  <a:custGeom>
                    <a:avLst/>
                    <a:gdLst>
                      <a:gd name="T0" fmla="*/ 1696 w 1824"/>
                      <a:gd name="T1" fmla="*/ 416 h 1951"/>
                      <a:gd name="T2" fmla="*/ 1616 w 1824"/>
                      <a:gd name="T3" fmla="*/ 320 h 1951"/>
                      <a:gd name="T4" fmla="*/ 1488 w 1824"/>
                      <a:gd name="T5" fmla="*/ 224 h 1951"/>
                      <a:gd name="T6" fmla="*/ 1344 w 1824"/>
                      <a:gd name="T7" fmla="*/ 144 h 1951"/>
                      <a:gd name="T8" fmla="*/ 1200 w 1824"/>
                      <a:gd name="T9" fmla="*/ 64 h 1951"/>
                      <a:gd name="T10" fmla="*/ 1088 w 1824"/>
                      <a:gd name="T11" fmla="*/ 16 h 1951"/>
                      <a:gd name="T12" fmla="*/ 976 w 1824"/>
                      <a:gd name="T13" fmla="*/ 16 h 1951"/>
                      <a:gd name="T14" fmla="*/ 848 w 1824"/>
                      <a:gd name="T15" fmla="*/ 48 h 1951"/>
                      <a:gd name="T16" fmla="*/ 736 w 1824"/>
                      <a:gd name="T17" fmla="*/ 96 h 1951"/>
                      <a:gd name="T18" fmla="*/ 608 w 1824"/>
                      <a:gd name="T19" fmla="*/ 160 h 1951"/>
                      <a:gd name="T20" fmla="*/ 480 w 1824"/>
                      <a:gd name="T21" fmla="*/ 256 h 1951"/>
                      <a:gd name="T22" fmla="*/ 416 w 1824"/>
                      <a:gd name="T23" fmla="*/ 352 h 1951"/>
                      <a:gd name="T24" fmla="*/ 384 w 1824"/>
                      <a:gd name="T25" fmla="*/ 480 h 1951"/>
                      <a:gd name="T26" fmla="*/ 352 w 1824"/>
                      <a:gd name="T27" fmla="*/ 624 h 1951"/>
                      <a:gd name="T28" fmla="*/ 304 w 1824"/>
                      <a:gd name="T29" fmla="*/ 752 h 1951"/>
                      <a:gd name="T30" fmla="*/ 192 w 1824"/>
                      <a:gd name="T31" fmla="*/ 880 h 1951"/>
                      <a:gd name="T32" fmla="*/ 80 w 1824"/>
                      <a:gd name="T33" fmla="*/ 1055 h 1951"/>
                      <a:gd name="T34" fmla="*/ 16 w 1824"/>
                      <a:gd name="T35" fmla="*/ 1231 h 1951"/>
                      <a:gd name="T36" fmla="*/ 0 w 1824"/>
                      <a:gd name="T37" fmla="*/ 1391 h 1951"/>
                      <a:gd name="T38" fmla="*/ 16 w 1824"/>
                      <a:gd name="T39" fmla="*/ 1567 h 1951"/>
                      <a:gd name="T40" fmla="*/ 64 w 1824"/>
                      <a:gd name="T41" fmla="*/ 1695 h 1951"/>
                      <a:gd name="T42" fmla="*/ 144 w 1824"/>
                      <a:gd name="T43" fmla="*/ 1823 h 1951"/>
                      <a:gd name="T44" fmla="*/ 272 w 1824"/>
                      <a:gd name="T45" fmla="*/ 1935 h 1951"/>
                      <a:gd name="T46" fmla="*/ 384 w 1824"/>
                      <a:gd name="T47" fmla="*/ 1951 h 1951"/>
                      <a:gd name="T48" fmla="*/ 544 w 1824"/>
                      <a:gd name="T49" fmla="*/ 1935 h 1951"/>
                      <a:gd name="T50" fmla="*/ 688 w 1824"/>
                      <a:gd name="T51" fmla="*/ 1919 h 1951"/>
                      <a:gd name="T52" fmla="*/ 816 w 1824"/>
                      <a:gd name="T53" fmla="*/ 1871 h 1951"/>
                      <a:gd name="T54" fmla="*/ 928 w 1824"/>
                      <a:gd name="T55" fmla="*/ 1839 h 1951"/>
                      <a:gd name="T56" fmla="*/ 1040 w 1824"/>
                      <a:gd name="T57" fmla="*/ 1759 h 1951"/>
                      <a:gd name="T58" fmla="*/ 1120 w 1824"/>
                      <a:gd name="T59" fmla="*/ 1663 h 1951"/>
                      <a:gd name="T60" fmla="*/ 1184 w 1824"/>
                      <a:gd name="T61" fmla="*/ 1567 h 1951"/>
                      <a:gd name="T62" fmla="*/ 1280 w 1824"/>
                      <a:gd name="T63" fmla="*/ 1439 h 1951"/>
                      <a:gd name="T64" fmla="*/ 1376 w 1824"/>
                      <a:gd name="T65" fmla="*/ 1327 h 1951"/>
                      <a:gd name="T66" fmla="*/ 1472 w 1824"/>
                      <a:gd name="T67" fmla="*/ 1247 h 1951"/>
                      <a:gd name="T68" fmla="*/ 1600 w 1824"/>
                      <a:gd name="T69" fmla="*/ 1183 h 1951"/>
                      <a:gd name="T70" fmla="*/ 1696 w 1824"/>
                      <a:gd name="T71" fmla="*/ 1103 h 1951"/>
                      <a:gd name="T72" fmla="*/ 1776 w 1824"/>
                      <a:gd name="T73" fmla="*/ 976 h 1951"/>
                      <a:gd name="T74" fmla="*/ 1808 w 1824"/>
                      <a:gd name="T75" fmla="*/ 864 h 1951"/>
                      <a:gd name="T76" fmla="*/ 1824 w 1824"/>
                      <a:gd name="T77" fmla="*/ 768 h 1951"/>
                      <a:gd name="T78" fmla="*/ 1824 w 1824"/>
                      <a:gd name="T79" fmla="*/ 672 h 1951"/>
                      <a:gd name="T80" fmla="*/ 1808 w 1824"/>
                      <a:gd name="T81" fmla="*/ 576 h 1951"/>
                      <a:gd name="T82" fmla="*/ 1776 w 1824"/>
                      <a:gd name="T83" fmla="*/ 496 h 1951"/>
                      <a:gd name="T84" fmla="*/ 1712 w 1824"/>
                      <a:gd name="T85" fmla="*/ 432 h 1951"/>
                      <a:gd name="T86" fmla="*/ 1728 w 1824"/>
                      <a:gd name="T87" fmla="*/ 448 h 1951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824"/>
                      <a:gd name="T133" fmla="*/ 0 h 1951"/>
                      <a:gd name="T134" fmla="*/ 1824 w 1824"/>
                      <a:gd name="T135" fmla="*/ 1951 h 1951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824" h="1951">
                        <a:moveTo>
                          <a:pt x="1728" y="448"/>
                        </a:moveTo>
                        <a:lnTo>
                          <a:pt x="1712" y="448"/>
                        </a:lnTo>
                        <a:lnTo>
                          <a:pt x="1696" y="416"/>
                        </a:lnTo>
                        <a:lnTo>
                          <a:pt x="1664" y="384"/>
                        </a:lnTo>
                        <a:lnTo>
                          <a:pt x="1632" y="352"/>
                        </a:lnTo>
                        <a:lnTo>
                          <a:pt x="1616" y="320"/>
                        </a:lnTo>
                        <a:lnTo>
                          <a:pt x="1568" y="288"/>
                        </a:lnTo>
                        <a:lnTo>
                          <a:pt x="1536" y="256"/>
                        </a:lnTo>
                        <a:lnTo>
                          <a:pt x="1488" y="224"/>
                        </a:lnTo>
                        <a:lnTo>
                          <a:pt x="1440" y="192"/>
                        </a:lnTo>
                        <a:lnTo>
                          <a:pt x="1392" y="160"/>
                        </a:lnTo>
                        <a:lnTo>
                          <a:pt x="1344" y="144"/>
                        </a:lnTo>
                        <a:lnTo>
                          <a:pt x="1296" y="112"/>
                        </a:lnTo>
                        <a:lnTo>
                          <a:pt x="1248" y="80"/>
                        </a:lnTo>
                        <a:lnTo>
                          <a:pt x="1200" y="64"/>
                        </a:lnTo>
                        <a:lnTo>
                          <a:pt x="1168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80"/>
                        </a:lnTo>
                        <a:lnTo>
                          <a:pt x="736" y="96"/>
                        </a:lnTo>
                        <a:lnTo>
                          <a:pt x="688" y="112"/>
                        </a:lnTo>
                        <a:lnTo>
                          <a:pt x="640" y="144"/>
                        </a:lnTo>
                        <a:lnTo>
                          <a:pt x="608" y="160"/>
                        </a:lnTo>
                        <a:lnTo>
                          <a:pt x="560" y="192"/>
                        </a:lnTo>
                        <a:lnTo>
                          <a:pt x="528" y="224"/>
                        </a:lnTo>
                        <a:lnTo>
                          <a:pt x="480" y="256"/>
                        </a:lnTo>
                        <a:lnTo>
                          <a:pt x="448" y="288"/>
                        </a:lnTo>
                        <a:lnTo>
                          <a:pt x="432" y="320"/>
                        </a:lnTo>
                        <a:lnTo>
                          <a:pt x="416" y="352"/>
                        </a:lnTo>
                        <a:lnTo>
                          <a:pt x="400" y="384"/>
                        </a:lnTo>
                        <a:lnTo>
                          <a:pt x="384" y="432"/>
                        </a:lnTo>
                        <a:lnTo>
                          <a:pt x="384" y="480"/>
                        </a:lnTo>
                        <a:lnTo>
                          <a:pt x="368" y="528"/>
                        </a:lnTo>
                        <a:lnTo>
                          <a:pt x="368" y="576"/>
                        </a:lnTo>
                        <a:lnTo>
                          <a:pt x="352" y="624"/>
                        </a:lnTo>
                        <a:lnTo>
                          <a:pt x="336" y="672"/>
                        </a:lnTo>
                        <a:lnTo>
                          <a:pt x="320" y="704"/>
                        </a:lnTo>
                        <a:lnTo>
                          <a:pt x="304" y="752"/>
                        </a:lnTo>
                        <a:lnTo>
                          <a:pt x="272" y="800"/>
                        </a:lnTo>
                        <a:lnTo>
                          <a:pt x="240" y="832"/>
                        </a:lnTo>
                        <a:lnTo>
                          <a:pt x="192" y="880"/>
                        </a:lnTo>
                        <a:lnTo>
                          <a:pt x="160" y="928"/>
                        </a:lnTo>
                        <a:lnTo>
                          <a:pt x="112" y="991"/>
                        </a:lnTo>
                        <a:lnTo>
                          <a:pt x="80" y="1055"/>
                        </a:lnTo>
                        <a:lnTo>
                          <a:pt x="48" y="1119"/>
                        </a:lnTo>
                        <a:lnTo>
                          <a:pt x="16" y="1167"/>
                        </a:lnTo>
                        <a:lnTo>
                          <a:pt x="16" y="1231"/>
                        </a:lnTo>
                        <a:lnTo>
                          <a:pt x="0" y="1279"/>
                        </a:lnTo>
                        <a:lnTo>
                          <a:pt x="0" y="1343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47"/>
                        </a:lnTo>
                        <a:lnTo>
                          <a:pt x="64" y="1695"/>
                        </a:lnTo>
                        <a:lnTo>
                          <a:pt x="96" y="1743"/>
                        </a:lnTo>
                        <a:lnTo>
                          <a:pt x="112" y="1791"/>
                        </a:lnTo>
                        <a:lnTo>
                          <a:pt x="144" y="1823"/>
                        </a:lnTo>
                        <a:lnTo>
                          <a:pt x="192" y="1871"/>
                        </a:lnTo>
                        <a:lnTo>
                          <a:pt x="240" y="1919"/>
                        </a:lnTo>
                        <a:lnTo>
                          <a:pt x="272" y="1935"/>
                        </a:lnTo>
                        <a:lnTo>
                          <a:pt x="320" y="1951"/>
                        </a:lnTo>
                        <a:lnTo>
                          <a:pt x="352" y="1951"/>
                        </a:lnTo>
                        <a:lnTo>
                          <a:pt x="384" y="1951"/>
                        </a:lnTo>
                        <a:lnTo>
                          <a:pt x="432" y="1951"/>
                        </a:lnTo>
                        <a:lnTo>
                          <a:pt x="480" y="1935"/>
                        </a:lnTo>
                        <a:lnTo>
                          <a:pt x="544" y="1935"/>
                        </a:lnTo>
                        <a:lnTo>
                          <a:pt x="592" y="1919"/>
                        </a:lnTo>
                        <a:lnTo>
                          <a:pt x="640" y="1919"/>
                        </a:lnTo>
                        <a:lnTo>
                          <a:pt x="688" y="1919"/>
                        </a:lnTo>
                        <a:lnTo>
                          <a:pt x="720" y="1903"/>
                        </a:lnTo>
                        <a:lnTo>
                          <a:pt x="768" y="1887"/>
                        </a:lnTo>
                        <a:lnTo>
                          <a:pt x="816" y="1871"/>
                        </a:lnTo>
                        <a:lnTo>
                          <a:pt x="864" y="1871"/>
                        </a:lnTo>
                        <a:lnTo>
                          <a:pt x="896" y="1855"/>
                        </a:lnTo>
                        <a:lnTo>
                          <a:pt x="928" y="1839"/>
                        </a:lnTo>
                        <a:lnTo>
                          <a:pt x="960" y="1823"/>
                        </a:lnTo>
                        <a:lnTo>
                          <a:pt x="1008" y="1791"/>
                        </a:lnTo>
                        <a:lnTo>
                          <a:pt x="1040" y="1759"/>
                        </a:lnTo>
                        <a:lnTo>
                          <a:pt x="1072" y="1727"/>
                        </a:lnTo>
                        <a:lnTo>
                          <a:pt x="1104" y="1695"/>
                        </a:lnTo>
                        <a:lnTo>
                          <a:pt x="1120" y="1663"/>
                        </a:lnTo>
                        <a:lnTo>
                          <a:pt x="1136" y="1631"/>
                        </a:lnTo>
                        <a:lnTo>
                          <a:pt x="1152" y="1599"/>
                        </a:lnTo>
                        <a:lnTo>
                          <a:pt x="1184" y="1567"/>
                        </a:lnTo>
                        <a:lnTo>
                          <a:pt x="1216" y="1535"/>
                        </a:lnTo>
                        <a:lnTo>
                          <a:pt x="1248" y="1487"/>
                        </a:lnTo>
                        <a:lnTo>
                          <a:pt x="1280" y="1439"/>
                        </a:lnTo>
                        <a:lnTo>
                          <a:pt x="1312" y="1407"/>
                        </a:lnTo>
                        <a:lnTo>
                          <a:pt x="1344" y="1359"/>
                        </a:lnTo>
                        <a:lnTo>
                          <a:pt x="1376" y="1327"/>
                        </a:lnTo>
                        <a:lnTo>
                          <a:pt x="1408" y="1311"/>
                        </a:lnTo>
                        <a:lnTo>
                          <a:pt x="1440" y="1279"/>
                        </a:lnTo>
                        <a:lnTo>
                          <a:pt x="1472" y="1247"/>
                        </a:lnTo>
                        <a:lnTo>
                          <a:pt x="1520" y="1231"/>
                        </a:lnTo>
                        <a:lnTo>
                          <a:pt x="1552" y="1215"/>
                        </a:lnTo>
                        <a:lnTo>
                          <a:pt x="1600" y="1183"/>
                        </a:lnTo>
                        <a:lnTo>
                          <a:pt x="1632" y="1167"/>
                        </a:lnTo>
                        <a:lnTo>
                          <a:pt x="1664" y="1135"/>
                        </a:lnTo>
                        <a:lnTo>
                          <a:pt x="1696" y="1103"/>
                        </a:lnTo>
                        <a:lnTo>
                          <a:pt x="1728" y="1071"/>
                        </a:lnTo>
                        <a:lnTo>
                          <a:pt x="1760" y="1023"/>
                        </a:lnTo>
                        <a:lnTo>
                          <a:pt x="1776" y="976"/>
                        </a:lnTo>
                        <a:lnTo>
                          <a:pt x="1776" y="944"/>
                        </a:lnTo>
                        <a:lnTo>
                          <a:pt x="1792" y="896"/>
                        </a:lnTo>
                        <a:lnTo>
                          <a:pt x="1808" y="864"/>
                        </a:lnTo>
                        <a:lnTo>
                          <a:pt x="1824" y="832"/>
                        </a:lnTo>
                        <a:lnTo>
                          <a:pt x="1824" y="800"/>
                        </a:lnTo>
                        <a:lnTo>
                          <a:pt x="1824" y="768"/>
                        </a:lnTo>
                        <a:lnTo>
                          <a:pt x="1824" y="736"/>
                        </a:lnTo>
                        <a:lnTo>
                          <a:pt x="1824" y="704"/>
                        </a:lnTo>
                        <a:lnTo>
                          <a:pt x="1824" y="672"/>
                        </a:lnTo>
                        <a:lnTo>
                          <a:pt x="1824" y="640"/>
                        </a:lnTo>
                        <a:lnTo>
                          <a:pt x="1824" y="608"/>
                        </a:lnTo>
                        <a:lnTo>
                          <a:pt x="1808" y="576"/>
                        </a:lnTo>
                        <a:lnTo>
                          <a:pt x="1792" y="560"/>
                        </a:lnTo>
                        <a:lnTo>
                          <a:pt x="1792" y="528"/>
                        </a:lnTo>
                        <a:lnTo>
                          <a:pt x="1776" y="496"/>
                        </a:lnTo>
                        <a:lnTo>
                          <a:pt x="1744" y="480"/>
                        </a:lnTo>
                        <a:lnTo>
                          <a:pt x="1728" y="448"/>
                        </a:lnTo>
                        <a:lnTo>
                          <a:pt x="1712" y="432"/>
                        </a:lnTo>
                        <a:lnTo>
                          <a:pt x="1696" y="416"/>
                        </a:lnTo>
                        <a:lnTo>
                          <a:pt x="1680" y="400"/>
                        </a:lnTo>
                        <a:lnTo>
                          <a:pt x="1728" y="448"/>
                        </a:lnTo>
                        <a:close/>
                      </a:path>
                    </a:pathLst>
                  </a:custGeom>
                  <a:solidFill>
                    <a:srgbClr val="84B792">
                      <a:alpha val="5882"/>
                    </a:srgbClr>
                  </a:solidFill>
                  <a:ln w="25400">
                    <a:solidFill>
                      <a:srgbClr val="84B792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4" name="Freeform 127"/>
                  <p:cNvSpPr>
                    <a:spLocks noChangeAspect="1"/>
                  </p:cNvSpPr>
                  <p:nvPr/>
                </p:nvSpPr>
                <p:spPr bwMode="auto">
                  <a:xfrm>
                    <a:off x="864" y="1728"/>
                    <a:ext cx="1824" cy="1951"/>
                  </a:xfrm>
                  <a:custGeom>
                    <a:avLst/>
                    <a:gdLst>
                      <a:gd name="T0" fmla="*/ 1632 w 1824"/>
                      <a:gd name="T1" fmla="*/ 352 h 1951"/>
                      <a:gd name="T2" fmla="*/ 1568 w 1824"/>
                      <a:gd name="T3" fmla="*/ 288 h 1951"/>
                      <a:gd name="T4" fmla="*/ 1440 w 1824"/>
                      <a:gd name="T5" fmla="*/ 192 h 1951"/>
                      <a:gd name="T6" fmla="*/ 1296 w 1824"/>
                      <a:gd name="T7" fmla="*/ 112 h 1951"/>
                      <a:gd name="T8" fmla="*/ 1200 w 1824"/>
                      <a:gd name="T9" fmla="*/ 64 h 1951"/>
                      <a:gd name="T10" fmla="*/ 1088 w 1824"/>
                      <a:gd name="T11" fmla="*/ 16 h 1951"/>
                      <a:gd name="T12" fmla="*/ 976 w 1824"/>
                      <a:gd name="T13" fmla="*/ 16 h 1951"/>
                      <a:gd name="T14" fmla="*/ 896 w 1824"/>
                      <a:gd name="T15" fmla="*/ 32 h 1951"/>
                      <a:gd name="T16" fmla="*/ 768 w 1824"/>
                      <a:gd name="T17" fmla="*/ 80 h 1951"/>
                      <a:gd name="T18" fmla="*/ 640 w 1824"/>
                      <a:gd name="T19" fmla="*/ 144 h 1951"/>
                      <a:gd name="T20" fmla="*/ 560 w 1824"/>
                      <a:gd name="T21" fmla="*/ 192 h 1951"/>
                      <a:gd name="T22" fmla="*/ 448 w 1824"/>
                      <a:gd name="T23" fmla="*/ 288 h 1951"/>
                      <a:gd name="T24" fmla="*/ 400 w 1824"/>
                      <a:gd name="T25" fmla="*/ 384 h 1951"/>
                      <a:gd name="T26" fmla="*/ 384 w 1824"/>
                      <a:gd name="T27" fmla="*/ 480 h 1951"/>
                      <a:gd name="T28" fmla="*/ 352 w 1824"/>
                      <a:gd name="T29" fmla="*/ 624 h 1951"/>
                      <a:gd name="T30" fmla="*/ 304 w 1824"/>
                      <a:gd name="T31" fmla="*/ 752 h 1951"/>
                      <a:gd name="T32" fmla="*/ 240 w 1824"/>
                      <a:gd name="T33" fmla="*/ 832 h 1951"/>
                      <a:gd name="T34" fmla="*/ 112 w 1824"/>
                      <a:gd name="T35" fmla="*/ 991 h 1951"/>
                      <a:gd name="T36" fmla="*/ 16 w 1824"/>
                      <a:gd name="T37" fmla="*/ 1167 h 1951"/>
                      <a:gd name="T38" fmla="*/ 0 w 1824"/>
                      <a:gd name="T39" fmla="*/ 1279 h 1951"/>
                      <a:gd name="T40" fmla="*/ 0 w 1824"/>
                      <a:gd name="T41" fmla="*/ 1455 h 1951"/>
                      <a:gd name="T42" fmla="*/ 32 w 1824"/>
                      <a:gd name="T43" fmla="*/ 1615 h 1951"/>
                      <a:gd name="T44" fmla="*/ 64 w 1824"/>
                      <a:gd name="T45" fmla="*/ 1695 h 1951"/>
                      <a:gd name="T46" fmla="*/ 144 w 1824"/>
                      <a:gd name="T47" fmla="*/ 1823 h 1951"/>
                      <a:gd name="T48" fmla="*/ 272 w 1824"/>
                      <a:gd name="T49" fmla="*/ 1935 h 1951"/>
                      <a:gd name="T50" fmla="*/ 352 w 1824"/>
                      <a:gd name="T51" fmla="*/ 1951 h 1951"/>
                      <a:gd name="T52" fmla="*/ 480 w 1824"/>
                      <a:gd name="T53" fmla="*/ 1935 h 1951"/>
                      <a:gd name="T54" fmla="*/ 640 w 1824"/>
                      <a:gd name="T55" fmla="*/ 1919 h 1951"/>
                      <a:gd name="T56" fmla="*/ 720 w 1824"/>
                      <a:gd name="T57" fmla="*/ 1903 h 1951"/>
                      <a:gd name="T58" fmla="*/ 864 w 1824"/>
                      <a:gd name="T59" fmla="*/ 1871 h 1951"/>
                      <a:gd name="T60" fmla="*/ 960 w 1824"/>
                      <a:gd name="T61" fmla="*/ 1823 h 1951"/>
                      <a:gd name="T62" fmla="*/ 1040 w 1824"/>
                      <a:gd name="T63" fmla="*/ 1759 h 1951"/>
                      <a:gd name="T64" fmla="*/ 1120 w 1824"/>
                      <a:gd name="T65" fmla="*/ 1663 h 1951"/>
                      <a:gd name="T66" fmla="*/ 1184 w 1824"/>
                      <a:gd name="T67" fmla="*/ 1567 h 1951"/>
                      <a:gd name="T68" fmla="*/ 1248 w 1824"/>
                      <a:gd name="T69" fmla="*/ 1487 h 1951"/>
                      <a:gd name="T70" fmla="*/ 1344 w 1824"/>
                      <a:gd name="T71" fmla="*/ 1359 h 1951"/>
                      <a:gd name="T72" fmla="*/ 1440 w 1824"/>
                      <a:gd name="T73" fmla="*/ 1279 h 1951"/>
                      <a:gd name="T74" fmla="*/ 1520 w 1824"/>
                      <a:gd name="T75" fmla="*/ 1231 h 1951"/>
                      <a:gd name="T76" fmla="*/ 1632 w 1824"/>
                      <a:gd name="T77" fmla="*/ 1167 h 1951"/>
                      <a:gd name="T78" fmla="*/ 1728 w 1824"/>
                      <a:gd name="T79" fmla="*/ 1071 h 1951"/>
                      <a:gd name="T80" fmla="*/ 1776 w 1824"/>
                      <a:gd name="T81" fmla="*/ 976 h 1951"/>
                      <a:gd name="T82" fmla="*/ 1808 w 1824"/>
                      <a:gd name="T83" fmla="*/ 864 h 1951"/>
                      <a:gd name="T84" fmla="*/ 1824 w 1824"/>
                      <a:gd name="T85" fmla="*/ 768 h 1951"/>
                      <a:gd name="T86" fmla="*/ 1824 w 1824"/>
                      <a:gd name="T87" fmla="*/ 704 h 1951"/>
                      <a:gd name="T88" fmla="*/ 1824 w 1824"/>
                      <a:gd name="T89" fmla="*/ 608 h 1951"/>
                      <a:gd name="T90" fmla="*/ 1792 w 1824"/>
                      <a:gd name="T91" fmla="*/ 528 h 1951"/>
                      <a:gd name="T92" fmla="*/ 1744 w 1824"/>
                      <a:gd name="T93" fmla="*/ 480 h 1951"/>
                      <a:gd name="T94" fmla="*/ 1696 w 1824"/>
                      <a:gd name="T95" fmla="*/ 416 h 195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824"/>
                      <a:gd name="T145" fmla="*/ 0 h 1951"/>
                      <a:gd name="T146" fmla="*/ 1824 w 1824"/>
                      <a:gd name="T147" fmla="*/ 1951 h 195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824" h="1951">
                        <a:moveTo>
                          <a:pt x="1696" y="416"/>
                        </a:moveTo>
                        <a:lnTo>
                          <a:pt x="1696" y="416"/>
                        </a:lnTo>
                        <a:lnTo>
                          <a:pt x="1664" y="384"/>
                        </a:lnTo>
                        <a:lnTo>
                          <a:pt x="1632" y="352"/>
                        </a:lnTo>
                        <a:lnTo>
                          <a:pt x="1616" y="320"/>
                        </a:lnTo>
                        <a:lnTo>
                          <a:pt x="1568" y="288"/>
                        </a:lnTo>
                        <a:lnTo>
                          <a:pt x="1536" y="256"/>
                        </a:lnTo>
                        <a:lnTo>
                          <a:pt x="1488" y="224"/>
                        </a:lnTo>
                        <a:lnTo>
                          <a:pt x="1440" y="192"/>
                        </a:lnTo>
                        <a:lnTo>
                          <a:pt x="1392" y="160"/>
                        </a:lnTo>
                        <a:lnTo>
                          <a:pt x="1344" y="144"/>
                        </a:lnTo>
                        <a:lnTo>
                          <a:pt x="1296" y="112"/>
                        </a:lnTo>
                        <a:lnTo>
                          <a:pt x="1248" y="80"/>
                        </a:lnTo>
                        <a:lnTo>
                          <a:pt x="1200" y="64"/>
                        </a:lnTo>
                        <a:lnTo>
                          <a:pt x="1168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80"/>
                        </a:lnTo>
                        <a:lnTo>
                          <a:pt x="736" y="96"/>
                        </a:lnTo>
                        <a:lnTo>
                          <a:pt x="688" y="112"/>
                        </a:lnTo>
                        <a:lnTo>
                          <a:pt x="640" y="144"/>
                        </a:lnTo>
                        <a:lnTo>
                          <a:pt x="608" y="160"/>
                        </a:lnTo>
                        <a:lnTo>
                          <a:pt x="560" y="192"/>
                        </a:lnTo>
                        <a:lnTo>
                          <a:pt x="528" y="224"/>
                        </a:lnTo>
                        <a:lnTo>
                          <a:pt x="480" y="256"/>
                        </a:lnTo>
                        <a:lnTo>
                          <a:pt x="448" y="288"/>
                        </a:lnTo>
                        <a:lnTo>
                          <a:pt x="432" y="320"/>
                        </a:lnTo>
                        <a:lnTo>
                          <a:pt x="416" y="352"/>
                        </a:lnTo>
                        <a:lnTo>
                          <a:pt x="400" y="384"/>
                        </a:lnTo>
                        <a:lnTo>
                          <a:pt x="384" y="432"/>
                        </a:lnTo>
                        <a:lnTo>
                          <a:pt x="384" y="480"/>
                        </a:lnTo>
                        <a:lnTo>
                          <a:pt x="368" y="528"/>
                        </a:lnTo>
                        <a:lnTo>
                          <a:pt x="368" y="576"/>
                        </a:lnTo>
                        <a:lnTo>
                          <a:pt x="352" y="624"/>
                        </a:lnTo>
                        <a:lnTo>
                          <a:pt x="336" y="672"/>
                        </a:lnTo>
                        <a:lnTo>
                          <a:pt x="320" y="704"/>
                        </a:lnTo>
                        <a:lnTo>
                          <a:pt x="304" y="752"/>
                        </a:lnTo>
                        <a:lnTo>
                          <a:pt x="272" y="800"/>
                        </a:lnTo>
                        <a:lnTo>
                          <a:pt x="240" y="832"/>
                        </a:lnTo>
                        <a:lnTo>
                          <a:pt x="192" y="880"/>
                        </a:lnTo>
                        <a:lnTo>
                          <a:pt x="160" y="928"/>
                        </a:lnTo>
                        <a:lnTo>
                          <a:pt x="112" y="991"/>
                        </a:lnTo>
                        <a:lnTo>
                          <a:pt x="80" y="1055"/>
                        </a:lnTo>
                        <a:lnTo>
                          <a:pt x="48" y="1119"/>
                        </a:lnTo>
                        <a:lnTo>
                          <a:pt x="16" y="1167"/>
                        </a:lnTo>
                        <a:lnTo>
                          <a:pt x="16" y="1231"/>
                        </a:lnTo>
                        <a:lnTo>
                          <a:pt x="0" y="1279"/>
                        </a:lnTo>
                        <a:lnTo>
                          <a:pt x="0" y="1343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47"/>
                        </a:lnTo>
                        <a:lnTo>
                          <a:pt x="64" y="1695"/>
                        </a:lnTo>
                        <a:lnTo>
                          <a:pt x="96" y="1743"/>
                        </a:lnTo>
                        <a:lnTo>
                          <a:pt x="112" y="1791"/>
                        </a:lnTo>
                        <a:lnTo>
                          <a:pt x="144" y="1823"/>
                        </a:lnTo>
                        <a:lnTo>
                          <a:pt x="192" y="1871"/>
                        </a:lnTo>
                        <a:lnTo>
                          <a:pt x="240" y="1919"/>
                        </a:lnTo>
                        <a:lnTo>
                          <a:pt x="272" y="1935"/>
                        </a:lnTo>
                        <a:lnTo>
                          <a:pt x="320" y="1951"/>
                        </a:lnTo>
                        <a:lnTo>
                          <a:pt x="352" y="1951"/>
                        </a:lnTo>
                        <a:lnTo>
                          <a:pt x="384" y="1951"/>
                        </a:lnTo>
                        <a:lnTo>
                          <a:pt x="432" y="1951"/>
                        </a:lnTo>
                        <a:lnTo>
                          <a:pt x="480" y="1935"/>
                        </a:lnTo>
                        <a:lnTo>
                          <a:pt x="544" y="1935"/>
                        </a:lnTo>
                        <a:lnTo>
                          <a:pt x="592" y="1919"/>
                        </a:lnTo>
                        <a:lnTo>
                          <a:pt x="640" y="1919"/>
                        </a:lnTo>
                        <a:lnTo>
                          <a:pt x="688" y="1919"/>
                        </a:lnTo>
                        <a:lnTo>
                          <a:pt x="720" y="1903"/>
                        </a:lnTo>
                        <a:lnTo>
                          <a:pt x="768" y="1887"/>
                        </a:lnTo>
                        <a:lnTo>
                          <a:pt x="816" y="1871"/>
                        </a:lnTo>
                        <a:lnTo>
                          <a:pt x="864" y="1871"/>
                        </a:lnTo>
                        <a:lnTo>
                          <a:pt x="896" y="1855"/>
                        </a:lnTo>
                        <a:lnTo>
                          <a:pt x="928" y="1839"/>
                        </a:lnTo>
                        <a:lnTo>
                          <a:pt x="960" y="1823"/>
                        </a:lnTo>
                        <a:lnTo>
                          <a:pt x="1008" y="1791"/>
                        </a:lnTo>
                        <a:lnTo>
                          <a:pt x="1040" y="1759"/>
                        </a:lnTo>
                        <a:lnTo>
                          <a:pt x="1072" y="1727"/>
                        </a:lnTo>
                        <a:lnTo>
                          <a:pt x="1104" y="1695"/>
                        </a:lnTo>
                        <a:lnTo>
                          <a:pt x="1120" y="1663"/>
                        </a:lnTo>
                        <a:lnTo>
                          <a:pt x="1136" y="1631"/>
                        </a:lnTo>
                        <a:lnTo>
                          <a:pt x="1152" y="1599"/>
                        </a:lnTo>
                        <a:lnTo>
                          <a:pt x="1184" y="1567"/>
                        </a:lnTo>
                        <a:lnTo>
                          <a:pt x="1216" y="1535"/>
                        </a:lnTo>
                        <a:lnTo>
                          <a:pt x="1248" y="1487"/>
                        </a:lnTo>
                        <a:lnTo>
                          <a:pt x="1280" y="1439"/>
                        </a:lnTo>
                        <a:lnTo>
                          <a:pt x="1312" y="1407"/>
                        </a:lnTo>
                        <a:lnTo>
                          <a:pt x="1344" y="1359"/>
                        </a:lnTo>
                        <a:lnTo>
                          <a:pt x="1376" y="1327"/>
                        </a:lnTo>
                        <a:lnTo>
                          <a:pt x="1408" y="1311"/>
                        </a:lnTo>
                        <a:lnTo>
                          <a:pt x="1440" y="1279"/>
                        </a:lnTo>
                        <a:lnTo>
                          <a:pt x="1472" y="1247"/>
                        </a:lnTo>
                        <a:lnTo>
                          <a:pt x="1520" y="1231"/>
                        </a:lnTo>
                        <a:lnTo>
                          <a:pt x="1552" y="1215"/>
                        </a:lnTo>
                        <a:lnTo>
                          <a:pt x="1600" y="1183"/>
                        </a:lnTo>
                        <a:lnTo>
                          <a:pt x="1632" y="1167"/>
                        </a:lnTo>
                        <a:lnTo>
                          <a:pt x="1664" y="1135"/>
                        </a:lnTo>
                        <a:lnTo>
                          <a:pt x="1696" y="1103"/>
                        </a:lnTo>
                        <a:lnTo>
                          <a:pt x="1728" y="1071"/>
                        </a:lnTo>
                        <a:lnTo>
                          <a:pt x="1760" y="1023"/>
                        </a:lnTo>
                        <a:lnTo>
                          <a:pt x="1776" y="976"/>
                        </a:lnTo>
                        <a:lnTo>
                          <a:pt x="1776" y="944"/>
                        </a:lnTo>
                        <a:lnTo>
                          <a:pt x="1792" y="896"/>
                        </a:lnTo>
                        <a:lnTo>
                          <a:pt x="1808" y="864"/>
                        </a:lnTo>
                        <a:lnTo>
                          <a:pt x="1824" y="832"/>
                        </a:lnTo>
                        <a:lnTo>
                          <a:pt x="1824" y="800"/>
                        </a:lnTo>
                        <a:lnTo>
                          <a:pt x="1824" y="768"/>
                        </a:lnTo>
                        <a:lnTo>
                          <a:pt x="1824" y="736"/>
                        </a:lnTo>
                        <a:lnTo>
                          <a:pt x="1824" y="704"/>
                        </a:lnTo>
                        <a:lnTo>
                          <a:pt x="1824" y="672"/>
                        </a:lnTo>
                        <a:lnTo>
                          <a:pt x="1824" y="640"/>
                        </a:lnTo>
                        <a:lnTo>
                          <a:pt x="1824" y="608"/>
                        </a:lnTo>
                        <a:lnTo>
                          <a:pt x="1808" y="576"/>
                        </a:lnTo>
                        <a:lnTo>
                          <a:pt x="1792" y="560"/>
                        </a:lnTo>
                        <a:lnTo>
                          <a:pt x="1792" y="528"/>
                        </a:lnTo>
                        <a:lnTo>
                          <a:pt x="1776" y="496"/>
                        </a:lnTo>
                        <a:lnTo>
                          <a:pt x="1744" y="480"/>
                        </a:lnTo>
                        <a:lnTo>
                          <a:pt x="1728" y="448"/>
                        </a:lnTo>
                        <a:lnTo>
                          <a:pt x="1712" y="432"/>
                        </a:lnTo>
                        <a:lnTo>
                          <a:pt x="1696" y="416"/>
                        </a:lnTo>
                        <a:lnTo>
                          <a:pt x="1680" y="400"/>
                        </a:lnTo>
                      </a:path>
                    </a:pathLst>
                  </a:custGeom>
                  <a:noFill/>
                  <a:ln w="25400">
                    <a:solidFill>
                      <a:srgbClr val="84B792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5" name="Freeform 128"/>
                  <p:cNvSpPr>
                    <a:spLocks noChangeAspect="1"/>
                  </p:cNvSpPr>
                  <p:nvPr/>
                </p:nvSpPr>
                <p:spPr bwMode="auto">
                  <a:xfrm>
                    <a:off x="880" y="1760"/>
                    <a:ext cx="1792" cy="1903"/>
                  </a:xfrm>
                  <a:custGeom>
                    <a:avLst/>
                    <a:gdLst>
                      <a:gd name="T0" fmla="*/ 1664 w 1792"/>
                      <a:gd name="T1" fmla="*/ 400 h 1903"/>
                      <a:gd name="T2" fmla="*/ 1584 w 1792"/>
                      <a:gd name="T3" fmla="*/ 304 h 1903"/>
                      <a:gd name="T4" fmla="*/ 1456 w 1792"/>
                      <a:gd name="T5" fmla="*/ 208 h 1903"/>
                      <a:gd name="T6" fmla="*/ 1328 w 1792"/>
                      <a:gd name="T7" fmla="*/ 128 h 1903"/>
                      <a:gd name="T8" fmla="*/ 1184 w 1792"/>
                      <a:gd name="T9" fmla="*/ 48 h 1903"/>
                      <a:gd name="T10" fmla="*/ 1072 w 1792"/>
                      <a:gd name="T11" fmla="*/ 0 h 1903"/>
                      <a:gd name="T12" fmla="*/ 960 w 1792"/>
                      <a:gd name="T13" fmla="*/ 0 h 1903"/>
                      <a:gd name="T14" fmla="*/ 832 w 1792"/>
                      <a:gd name="T15" fmla="*/ 32 h 1903"/>
                      <a:gd name="T16" fmla="*/ 720 w 1792"/>
                      <a:gd name="T17" fmla="*/ 80 h 1903"/>
                      <a:gd name="T18" fmla="*/ 592 w 1792"/>
                      <a:gd name="T19" fmla="*/ 144 h 1903"/>
                      <a:gd name="T20" fmla="*/ 480 w 1792"/>
                      <a:gd name="T21" fmla="*/ 240 h 1903"/>
                      <a:gd name="T22" fmla="*/ 400 w 1792"/>
                      <a:gd name="T23" fmla="*/ 336 h 1903"/>
                      <a:gd name="T24" fmla="*/ 368 w 1792"/>
                      <a:gd name="T25" fmla="*/ 464 h 1903"/>
                      <a:gd name="T26" fmla="*/ 352 w 1792"/>
                      <a:gd name="T27" fmla="*/ 608 h 1903"/>
                      <a:gd name="T28" fmla="*/ 288 w 1792"/>
                      <a:gd name="T29" fmla="*/ 720 h 1903"/>
                      <a:gd name="T30" fmla="*/ 192 w 1792"/>
                      <a:gd name="T31" fmla="*/ 848 h 1903"/>
                      <a:gd name="T32" fmla="*/ 80 w 1792"/>
                      <a:gd name="T33" fmla="*/ 1023 h 1903"/>
                      <a:gd name="T34" fmla="*/ 16 w 1792"/>
                      <a:gd name="T35" fmla="*/ 1199 h 1903"/>
                      <a:gd name="T36" fmla="*/ 0 w 1792"/>
                      <a:gd name="T37" fmla="*/ 1359 h 1903"/>
                      <a:gd name="T38" fmla="*/ 16 w 1792"/>
                      <a:gd name="T39" fmla="*/ 1519 h 1903"/>
                      <a:gd name="T40" fmla="*/ 64 w 1792"/>
                      <a:gd name="T41" fmla="*/ 1647 h 1903"/>
                      <a:gd name="T42" fmla="*/ 144 w 1792"/>
                      <a:gd name="T43" fmla="*/ 1775 h 1903"/>
                      <a:gd name="T44" fmla="*/ 272 w 1792"/>
                      <a:gd name="T45" fmla="*/ 1887 h 1903"/>
                      <a:gd name="T46" fmla="*/ 384 w 1792"/>
                      <a:gd name="T47" fmla="*/ 1903 h 1903"/>
                      <a:gd name="T48" fmla="*/ 528 w 1792"/>
                      <a:gd name="T49" fmla="*/ 1887 h 1903"/>
                      <a:gd name="T50" fmla="*/ 672 w 1792"/>
                      <a:gd name="T51" fmla="*/ 1855 h 1903"/>
                      <a:gd name="T52" fmla="*/ 800 w 1792"/>
                      <a:gd name="T53" fmla="*/ 1823 h 1903"/>
                      <a:gd name="T54" fmla="*/ 912 w 1792"/>
                      <a:gd name="T55" fmla="*/ 1791 h 1903"/>
                      <a:gd name="T56" fmla="*/ 1024 w 1792"/>
                      <a:gd name="T57" fmla="*/ 1711 h 1903"/>
                      <a:gd name="T58" fmla="*/ 1104 w 1792"/>
                      <a:gd name="T59" fmla="*/ 1615 h 1903"/>
                      <a:gd name="T60" fmla="*/ 1152 w 1792"/>
                      <a:gd name="T61" fmla="*/ 1519 h 1903"/>
                      <a:gd name="T62" fmla="*/ 1248 w 1792"/>
                      <a:gd name="T63" fmla="*/ 1391 h 1903"/>
                      <a:gd name="T64" fmla="*/ 1360 w 1792"/>
                      <a:gd name="T65" fmla="*/ 1295 h 1903"/>
                      <a:gd name="T66" fmla="*/ 1456 w 1792"/>
                      <a:gd name="T67" fmla="*/ 1215 h 1903"/>
                      <a:gd name="T68" fmla="*/ 1568 w 1792"/>
                      <a:gd name="T69" fmla="*/ 1151 h 1903"/>
                      <a:gd name="T70" fmla="*/ 1664 w 1792"/>
                      <a:gd name="T71" fmla="*/ 1071 h 1903"/>
                      <a:gd name="T72" fmla="*/ 1728 w 1792"/>
                      <a:gd name="T73" fmla="*/ 944 h 1903"/>
                      <a:gd name="T74" fmla="*/ 1776 w 1792"/>
                      <a:gd name="T75" fmla="*/ 832 h 1903"/>
                      <a:gd name="T76" fmla="*/ 1792 w 1792"/>
                      <a:gd name="T77" fmla="*/ 752 h 1903"/>
                      <a:gd name="T78" fmla="*/ 1792 w 1792"/>
                      <a:gd name="T79" fmla="*/ 640 h 1903"/>
                      <a:gd name="T80" fmla="*/ 1776 w 1792"/>
                      <a:gd name="T81" fmla="*/ 560 h 1903"/>
                      <a:gd name="T82" fmla="*/ 1728 w 1792"/>
                      <a:gd name="T83" fmla="*/ 480 h 1903"/>
                      <a:gd name="T84" fmla="*/ 1680 w 1792"/>
                      <a:gd name="T85" fmla="*/ 400 h 1903"/>
                      <a:gd name="T86" fmla="*/ 1696 w 1792"/>
                      <a:gd name="T87" fmla="*/ 432 h 1903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792"/>
                      <a:gd name="T133" fmla="*/ 0 h 1903"/>
                      <a:gd name="T134" fmla="*/ 1792 w 1792"/>
                      <a:gd name="T135" fmla="*/ 1903 h 1903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792" h="1903">
                        <a:moveTo>
                          <a:pt x="1696" y="432"/>
                        </a:moveTo>
                        <a:lnTo>
                          <a:pt x="1680" y="416"/>
                        </a:lnTo>
                        <a:lnTo>
                          <a:pt x="1664" y="400"/>
                        </a:lnTo>
                        <a:lnTo>
                          <a:pt x="1632" y="368"/>
                        </a:lnTo>
                        <a:lnTo>
                          <a:pt x="1600" y="336"/>
                        </a:lnTo>
                        <a:lnTo>
                          <a:pt x="1584" y="304"/>
                        </a:lnTo>
                        <a:lnTo>
                          <a:pt x="1536" y="272"/>
                        </a:lnTo>
                        <a:lnTo>
                          <a:pt x="1504" y="240"/>
                        </a:lnTo>
                        <a:lnTo>
                          <a:pt x="1456" y="208"/>
                        </a:lnTo>
                        <a:lnTo>
                          <a:pt x="1408" y="176"/>
                        </a:lnTo>
                        <a:lnTo>
                          <a:pt x="1376" y="144"/>
                        </a:lnTo>
                        <a:lnTo>
                          <a:pt x="1328" y="128"/>
                        </a:lnTo>
                        <a:lnTo>
                          <a:pt x="1280" y="96"/>
                        </a:lnTo>
                        <a:lnTo>
                          <a:pt x="1232" y="64"/>
                        </a:lnTo>
                        <a:lnTo>
                          <a:pt x="1184" y="48"/>
                        </a:lnTo>
                        <a:lnTo>
                          <a:pt x="1136" y="32"/>
                        </a:lnTo>
                        <a:lnTo>
                          <a:pt x="1104" y="16"/>
                        </a:lnTo>
                        <a:lnTo>
                          <a:pt x="1072" y="0"/>
                        </a:lnTo>
                        <a:lnTo>
                          <a:pt x="1040" y="0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80" y="16"/>
                        </a:lnTo>
                        <a:lnTo>
                          <a:pt x="832" y="32"/>
                        </a:lnTo>
                        <a:lnTo>
                          <a:pt x="800" y="48"/>
                        </a:lnTo>
                        <a:lnTo>
                          <a:pt x="752" y="64"/>
                        </a:lnTo>
                        <a:lnTo>
                          <a:pt x="720" y="80"/>
                        </a:lnTo>
                        <a:lnTo>
                          <a:pt x="672" y="96"/>
                        </a:lnTo>
                        <a:lnTo>
                          <a:pt x="640" y="128"/>
                        </a:lnTo>
                        <a:lnTo>
                          <a:pt x="592" y="144"/>
                        </a:lnTo>
                        <a:lnTo>
                          <a:pt x="560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32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84" y="416"/>
                        </a:lnTo>
                        <a:lnTo>
                          <a:pt x="368" y="464"/>
                        </a:lnTo>
                        <a:lnTo>
                          <a:pt x="368" y="512"/>
                        </a:lnTo>
                        <a:lnTo>
                          <a:pt x="352" y="560"/>
                        </a:lnTo>
                        <a:lnTo>
                          <a:pt x="352" y="608"/>
                        </a:lnTo>
                        <a:lnTo>
                          <a:pt x="336" y="640"/>
                        </a:lnTo>
                        <a:lnTo>
                          <a:pt x="320" y="688"/>
                        </a:lnTo>
                        <a:lnTo>
                          <a:pt x="288" y="720"/>
                        </a:lnTo>
                        <a:lnTo>
                          <a:pt x="272" y="768"/>
                        </a:lnTo>
                        <a:lnTo>
                          <a:pt x="240" y="800"/>
                        </a:lnTo>
                        <a:lnTo>
                          <a:pt x="192" y="848"/>
                        </a:lnTo>
                        <a:lnTo>
                          <a:pt x="160" y="896"/>
                        </a:lnTo>
                        <a:lnTo>
                          <a:pt x="112" y="959"/>
                        </a:lnTo>
                        <a:lnTo>
                          <a:pt x="80" y="1023"/>
                        </a:lnTo>
                        <a:lnTo>
                          <a:pt x="48" y="1087"/>
                        </a:lnTo>
                        <a:lnTo>
                          <a:pt x="32" y="1135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0" y="1359"/>
                        </a:lnTo>
                        <a:lnTo>
                          <a:pt x="0" y="1407"/>
                        </a:lnTo>
                        <a:lnTo>
                          <a:pt x="16" y="1471"/>
                        </a:lnTo>
                        <a:lnTo>
                          <a:pt x="16" y="1519"/>
                        </a:lnTo>
                        <a:lnTo>
                          <a:pt x="32" y="1567"/>
                        </a:lnTo>
                        <a:lnTo>
                          <a:pt x="48" y="1615"/>
                        </a:lnTo>
                        <a:lnTo>
                          <a:pt x="64" y="1647"/>
                        </a:lnTo>
                        <a:lnTo>
                          <a:pt x="96" y="1695"/>
                        </a:lnTo>
                        <a:lnTo>
                          <a:pt x="112" y="1743"/>
                        </a:lnTo>
                        <a:lnTo>
                          <a:pt x="144" y="1775"/>
                        </a:lnTo>
                        <a:lnTo>
                          <a:pt x="192" y="1823"/>
                        </a:lnTo>
                        <a:lnTo>
                          <a:pt x="240" y="1855"/>
                        </a:lnTo>
                        <a:lnTo>
                          <a:pt x="272" y="1887"/>
                        </a:lnTo>
                        <a:lnTo>
                          <a:pt x="304" y="1887"/>
                        </a:lnTo>
                        <a:lnTo>
                          <a:pt x="352" y="1903"/>
                        </a:lnTo>
                        <a:lnTo>
                          <a:pt x="384" y="1903"/>
                        </a:lnTo>
                        <a:lnTo>
                          <a:pt x="432" y="1887"/>
                        </a:lnTo>
                        <a:lnTo>
                          <a:pt x="480" y="1887"/>
                        </a:lnTo>
                        <a:lnTo>
                          <a:pt x="528" y="1887"/>
                        </a:lnTo>
                        <a:lnTo>
                          <a:pt x="576" y="1871"/>
                        </a:lnTo>
                        <a:lnTo>
                          <a:pt x="624" y="1871"/>
                        </a:lnTo>
                        <a:lnTo>
                          <a:pt x="672" y="1855"/>
                        </a:lnTo>
                        <a:lnTo>
                          <a:pt x="720" y="1855"/>
                        </a:lnTo>
                        <a:lnTo>
                          <a:pt x="768" y="1839"/>
                        </a:lnTo>
                        <a:lnTo>
                          <a:pt x="800" y="1823"/>
                        </a:lnTo>
                        <a:lnTo>
                          <a:pt x="848" y="1807"/>
                        </a:lnTo>
                        <a:lnTo>
                          <a:pt x="880" y="1807"/>
                        </a:lnTo>
                        <a:lnTo>
                          <a:pt x="912" y="1791"/>
                        </a:lnTo>
                        <a:lnTo>
                          <a:pt x="944" y="1775"/>
                        </a:lnTo>
                        <a:lnTo>
                          <a:pt x="992" y="1743"/>
                        </a:lnTo>
                        <a:lnTo>
                          <a:pt x="1024" y="1711"/>
                        </a:lnTo>
                        <a:lnTo>
                          <a:pt x="1056" y="1679"/>
                        </a:lnTo>
                        <a:lnTo>
                          <a:pt x="1088" y="1647"/>
                        </a:lnTo>
                        <a:lnTo>
                          <a:pt x="1104" y="1615"/>
                        </a:lnTo>
                        <a:lnTo>
                          <a:pt x="1120" y="1583"/>
                        </a:lnTo>
                        <a:lnTo>
                          <a:pt x="1136" y="1567"/>
                        </a:lnTo>
                        <a:lnTo>
                          <a:pt x="1152" y="1519"/>
                        </a:lnTo>
                        <a:lnTo>
                          <a:pt x="1184" y="1487"/>
                        </a:lnTo>
                        <a:lnTo>
                          <a:pt x="1216" y="1439"/>
                        </a:lnTo>
                        <a:lnTo>
                          <a:pt x="1248" y="1391"/>
                        </a:lnTo>
                        <a:lnTo>
                          <a:pt x="1280" y="1359"/>
                        </a:lnTo>
                        <a:lnTo>
                          <a:pt x="1328" y="1327"/>
                        </a:lnTo>
                        <a:lnTo>
                          <a:pt x="1360" y="1295"/>
                        </a:lnTo>
                        <a:lnTo>
                          <a:pt x="1392" y="1263"/>
                        </a:lnTo>
                        <a:lnTo>
                          <a:pt x="1424" y="1247"/>
                        </a:lnTo>
                        <a:lnTo>
                          <a:pt x="1456" y="1215"/>
                        </a:lnTo>
                        <a:lnTo>
                          <a:pt x="1488" y="1199"/>
                        </a:lnTo>
                        <a:lnTo>
                          <a:pt x="1520" y="1167"/>
                        </a:lnTo>
                        <a:lnTo>
                          <a:pt x="1568" y="1151"/>
                        </a:lnTo>
                        <a:lnTo>
                          <a:pt x="1600" y="1119"/>
                        </a:lnTo>
                        <a:lnTo>
                          <a:pt x="1632" y="1103"/>
                        </a:lnTo>
                        <a:lnTo>
                          <a:pt x="1664" y="1071"/>
                        </a:lnTo>
                        <a:lnTo>
                          <a:pt x="1696" y="1039"/>
                        </a:lnTo>
                        <a:lnTo>
                          <a:pt x="1712" y="991"/>
                        </a:lnTo>
                        <a:lnTo>
                          <a:pt x="1728" y="944"/>
                        </a:lnTo>
                        <a:lnTo>
                          <a:pt x="1744" y="912"/>
                        </a:lnTo>
                        <a:lnTo>
                          <a:pt x="1760" y="864"/>
                        </a:lnTo>
                        <a:lnTo>
                          <a:pt x="1776" y="832"/>
                        </a:lnTo>
                        <a:lnTo>
                          <a:pt x="1792" y="800"/>
                        </a:lnTo>
                        <a:lnTo>
                          <a:pt x="1792" y="768"/>
                        </a:lnTo>
                        <a:lnTo>
                          <a:pt x="1792" y="752"/>
                        </a:lnTo>
                        <a:lnTo>
                          <a:pt x="1792" y="720"/>
                        </a:lnTo>
                        <a:lnTo>
                          <a:pt x="1792" y="672"/>
                        </a:lnTo>
                        <a:lnTo>
                          <a:pt x="1792" y="640"/>
                        </a:lnTo>
                        <a:lnTo>
                          <a:pt x="1792" y="608"/>
                        </a:lnTo>
                        <a:lnTo>
                          <a:pt x="1776" y="592"/>
                        </a:lnTo>
                        <a:lnTo>
                          <a:pt x="1776" y="560"/>
                        </a:lnTo>
                        <a:lnTo>
                          <a:pt x="1760" y="528"/>
                        </a:lnTo>
                        <a:lnTo>
                          <a:pt x="1744" y="496"/>
                        </a:lnTo>
                        <a:lnTo>
                          <a:pt x="1728" y="480"/>
                        </a:lnTo>
                        <a:lnTo>
                          <a:pt x="1712" y="448"/>
                        </a:lnTo>
                        <a:lnTo>
                          <a:pt x="1696" y="432"/>
                        </a:lnTo>
                        <a:lnTo>
                          <a:pt x="1680" y="400"/>
                        </a:lnTo>
                        <a:lnTo>
                          <a:pt x="1664" y="384"/>
                        </a:lnTo>
                        <a:lnTo>
                          <a:pt x="1648" y="384"/>
                        </a:lnTo>
                        <a:lnTo>
                          <a:pt x="1696" y="432"/>
                        </a:lnTo>
                        <a:close/>
                      </a:path>
                    </a:pathLst>
                  </a:custGeom>
                  <a:solidFill>
                    <a:srgbClr val="81B491">
                      <a:alpha val="5882"/>
                    </a:srgbClr>
                  </a:solidFill>
                  <a:ln w="25400">
                    <a:solidFill>
                      <a:srgbClr val="81B491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6" name="Freeform 129"/>
                  <p:cNvSpPr>
                    <a:spLocks noChangeAspect="1"/>
                  </p:cNvSpPr>
                  <p:nvPr/>
                </p:nvSpPr>
                <p:spPr bwMode="auto">
                  <a:xfrm>
                    <a:off x="880" y="1760"/>
                    <a:ext cx="1792" cy="1903"/>
                  </a:xfrm>
                  <a:custGeom>
                    <a:avLst/>
                    <a:gdLst>
                      <a:gd name="T0" fmla="*/ 1600 w 1792"/>
                      <a:gd name="T1" fmla="*/ 336 h 1903"/>
                      <a:gd name="T2" fmla="*/ 1536 w 1792"/>
                      <a:gd name="T3" fmla="*/ 272 h 1903"/>
                      <a:gd name="T4" fmla="*/ 1408 w 1792"/>
                      <a:gd name="T5" fmla="*/ 176 h 1903"/>
                      <a:gd name="T6" fmla="*/ 1280 w 1792"/>
                      <a:gd name="T7" fmla="*/ 96 h 1903"/>
                      <a:gd name="T8" fmla="*/ 1184 w 1792"/>
                      <a:gd name="T9" fmla="*/ 48 h 1903"/>
                      <a:gd name="T10" fmla="*/ 1072 w 1792"/>
                      <a:gd name="T11" fmla="*/ 0 h 1903"/>
                      <a:gd name="T12" fmla="*/ 960 w 1792"/>
                      <a:gd name="T13" fmla="*/ 0 h 1903"/>
                      <a:gd name="T14" fmla="*/ 880 w 1792"/>
                      <a:gd name="T15" fmla="*/ 16 h 1903"/>
                      <a:gd name="T16" fmla="*/ 752 w 1792"/>
                      <a:gd name="T17" fmla="*/ 64 h 1903"/>
                      <a:gd name="T18" fmla="*/ 640 w 1792"/>
                      <a:gd name="T19" fmla="*/ 128 h 1903"/>
                      <a:gd name="T20" fmla="*/ 560 w 1792"/>
                      <a:gd name="T21" fmla="*/ 176 h 1903"/>
                      <a:gd name="T22" fmla="*/ 448 w 1792"/>
                      <a:gd name="T23" fmla="*/ 272 h 1903"/>
                      <a:gd name="T24" fmla="*/ 384 w 1792"/>
                      <a:gd name="T25" fmla="*/ 368 h 1903"/>
                      <a:gd name="T26" fmla="*/ 368 w 1792"/>
                      <a:gd name="T27" fmla="*/ 464 h 1903"/>
                      <a:gd name="T28" fmla="*/ 352 w 1792"/>
                      <a:gd name="T29" fmla="*/ 608 h 1903"/>
                      <a:gd name="T30" fmla="*/ 288 w 1792"/>
                      <a:gd name="T31" fmla="*/ 720 h 1903"/>
                      <a:gd name="T32" fmla="*/ 240 w 1792"/>
                      <a:gd name="T33" fmla="*/ 800 h 1903"/>
                      <a:gd name="T34" fmla="*/ 112 w 1792"/>
                      <a:gd name="T35" fmla="*/ 959 h 1903"/>
                      <a:gd name="T36" fmla="*/ 32 w 1792"/>
                      <a:gd name="T37" fmla="*/ 1135 h 1903"/>
                      <a:gd name="T38" fmla="*/ 0 w 1792"/>
                      <a:gd name="T39" fmla="*/ 1247 h 1903"/>
                      <a:gd name="T40" fmla="*/ 0 w 1792"/>
                      <a:gd name="T41" fmla="*/ 1407 h 1903"/>
                      <a:gd name="T42" fmla="*/ 32 w 1792"/>
                      <a:gd name="T43" fmla="*/ 1567 h 1903"/>
                      <a:gd name="T44" fmla="*/ 64 w 1792"/>
                      <a:gd name="T45" fmla="*/ 1647 h 1903"/>
                      <a:gd name="T46" fmla="*/ 144 w 1792"/>
                      <a:gd name="T47" fmla="*/ 1775 h 1903"/>
                      <a:gd name="T48" fmla="*/ 272 w 1792"/>
                      <a:gd name="T49" fmla="*/ 1887 h 1903"/>
                      <a:gd name="T50" fmla="*/ 352 w 1792"/>
                      <a:gd name="T51" fmla="*/ 1903 h 1903"/>
                      <a:gd name="T52" fmla="*/ 480 w 1792"/>
                      <a:gd name="T53" fmla="*/ 1887 h 1903"/>
                      <a:gd name="T54" fmla="*/ 624 w 1792"/>
                      <a:gd name="T55" fmla="*/ 1871 h 1903"/>
                      <a:gd name="T56" fmla="*/ 720 w 1792"/>
                      <a:gd name="T57" fmla="*/ 1855 h 1903"/>
                      <a:gd name="T58" fmla="*/ 848 w 1792"/>
                      <a:gd name="T59" fmla="*/ 1807 h 1903"/>
                      <a:gd name="T60" fmla="*/ 944 w 1792"/>
                      <a:gd name="T61" fmla="*/ 1775 h 1903"/>
                      <a:gd name="T62" fmla="*/ 1024 w 1792"/>
                      <a:gd name="T63" fmla="*/ 1711 h 1903"/>
                      <a:gd name="T64" fmla="*/ 1104 w 1792"/>
                      <a:gd name="T65" fmla="*/ 1615 h 1903"/>
                      <a:gd name="T66" fmla="*/ 1152 w 1792"/>
                      <a:gd name="T67" fmla="*/ 1519 h 1903"/>
                      <a:gd name="T68" fmla="*/ 1216 w 1792"/>
                      <a:gd name="T69" fmla="*/ 1439 h 1903"/>
                      <a:gd name="T70" fmla="*/ 1328 w 1792"/>
                      <a:gd name="T71" fmla="*/ 1327 h 1903"/>
                      <a:gd name="T72" fmla="*/ 1424 w 1792"/>
                      <a:gd name="T73" fmla="*/ 1247 h 1903"/>
                      <a:gd name="T74" fmla="*/ 1488 w 1792"/>
                      <a:gd name="T75" fmla="*/ 1199 h 1903"/>
                      <a:gd name="T76" fmla="*/ 1600 w 1792"/>
                      <a:gd name="T77" fmla="*/ 1119 h 1903"/>
                      <a:gd name="T78" fmla="*/ 1696 w 1792"/>
                      <a:gd name="T79" fmla="*/ 1039 h 1903"/>
                      <a:gd name="T80" fmla="*/ 1728 w 1792"/>
                      <a:gd name="T81" fmla="*/ 944 h 1903"/>
                      <a:gd name="T82" fmla="*/ 1776 w 1792"/>
                      <a:gd name="T83" fmla="*/ 832 h 1903"/>
                      <a:gd name="T84" fmla="*/ 1792 w 1792"/>
                      <a:gd name="T85" fmla="*/ 752 h 1903"/>
                      <a:gd name="T86" fmla="*/ 1792 w 1792"/>
                      <a:gd name="T87" fmla="*/ 672 h 1903"/>
                      <a:gd name="T88" fmla="*/ 1776 w 1792"/>
                      <a:gd name="T89" fmla="*/ 592 h 1903"/>
                      <a:gd name="T90" fmla="*/ 1744 w 1792"/>
                      <a:gd name="T91" fmla="*/ 496 h 1903"/>
                      <a:gd name="T92" fmla="*/ 1712 w 1792"/>
                      <a:gd name="T93" fmla="*/ 448 h 1903"/>
                      <a:gd name="T94" fmla="*/ 1664 w 1792"/>
                      <a:gd name="T95" fmla="*/ 384 h 190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792"/>
                      <a:gd name="T145" fmla="*/ 0 h 1903"/>
                      <a:gd name="T146" fmla="*/ 1792 w 1792"/>
                      <a:gd name="T147" fmla="*/ 1903 h 190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792" h="1903">
                        <a:moveTo>
                          <a:pt x="1664" y="400"/>
                        </a:moveTo>
                        <a:lnTo>
                          <a:pt x="1664" y="400"/>
                        </a:lnTo>
                        <a:lnTo>
                          <a:pt x="1632" y="368"/>
                        </a:lnTo>
                        <a:lnTo>
                          <a:pt x="1600" y="336"/>
                        </a:lnTo>
                        <a:lnTo>
                          <a:pt x="1584" y="304"/>
                        </a:lnTo>
                        <a:lnTo>
                          <a:pt x="1536" y="272"/>
                        </a:lnTo>
                        <a:lnTo>
                          <a:pt x="1504" y="240"/>
                        </a:lnTo>
                        <a:lnTo>
                          <a:pt x="1456" y="208"/>
                        </a:lnTo>
                        <a:lnTo>
                          <a:pt x="1408" y="176"/>
                        </a:lnTo>
                        <a:lnTo>
                          <a:pt x="1376" y="144"/>
                        </a:lnTo>
                        <a:lnTo>
                          <a:pt x="1328" y="128"/>
                        </a:lnTo>
                        <a:lnTo>
                          <a:pt x="1280" y="96"/>
                        </a:lnTo>
                        <a:lnTo>
                          <a:pt x="1232" y="64"/>
                        </a:lnTo>
                        <a:lnTo>
                          <a:pt x="1184" y="48"/>
                        </a:lnTo>
                        <a:lnTo>
                          <a:pt x="1136" y="32"/>
                        </a:lnTo>
                        <a:lnTo>
                          <a:pt x="1104" y="16"/>
                        </a:lnTo>
                        <a:lnTo>
                          <a:pt x="1072" y="0"/>
                        </a:lnTo>
                        <a:lnTo>
                          <a:pt x="1040" y="0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80" y="16"/>
                        </a:lnTo>
                        <a:lnTo>
                          <a:pt x="832" y="32"/>
                        </a:lnTo>
                        <a:lnTo>
                          <a:pt x="800" y="48"/>
                        </a:lnTo>
                        <a:lnTo>
                          <a:pt x="752" y="64"/>
                        </a:lnTo>
                        <a:lnTo>
                          <a:pt x="720" y="80"/>
                        </a:lnTo>
                        <a:lnTo>
                          <a:pt x="672" y="96"/>
                        </a:lnTo>
                        <a:lnTo>
                          <a:pt x="640" y="128"/>
                        </a:lnTo>
                        <a:lnTo>
                          <a:pt x="592" y="144"/>
                        </a:lnTo>
                        <a:lnTo>
                          <a:pt x="560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32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84" y="416"/>
                        </a:lnTo>
                        <a:lnTo>
                          <a:pt x="368" y="464"/>
                        </a:lnTo>
                        <a:lnTo>
                          <a:pt x="368" y="512"/>
                        </a:lnTo>
                        <a:lnTo>
                          <a:pt x="352" y="560"/>
                        </a:lnTo>
                        <a:lnTo>
                          <a:pt x="352" y="608"/>
                        </a:lnTo>
                        <a:lnTo>
                          <a:pt x="336" y="640"/>
                        </a:lnTo>
                        <a:lnTo>
                          <a:pt x="320" y="688"/>
                        </a:lnTo>
                        <a:lnTo>
                          <a:pt x="288" y="720"/>
                        </a:lnTo>
                        <a:lnTo>
                          <a:pt x="272" y="768"/>
                        </a:lnTo>
                        <a:lnTo>
                          <a:pt x="240" y="800"/>
                        </a:lnTo>
                        <a:lnTo>
                          <a:pt x="192" y="848"/>
                        </a:lnTo>
                        <a:lnTo>
                          <a:pt x="160" y="896"/>
                        </a:lnTo>
                        <a:lnTo>
                          <a:pt x="112" y="959"/>
                        </a:lnTo>
                        <a:lnTo>
                          <a:pt x="80" y="1023"/>
                        </a:lnTo>
                        <a:lnTo>
                          <a:pt x="48" y="1087"/>
                        </a:lnTo>
                        <a:lnTo>
                          <a:pt x="32" y="1135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0" y="1359"/>
                        </a:lnTo>
                        <a:lnTo>
                          <a:pt x="0" y="1407"/>
                        </a:lnTo>
                        <a:lnTo>
                          <a:pt x="16" y="1471"/>
                        </a:lnTo>
                        <a:lnTo>
                          <a:pt x="16" y="1519"/>
                        </a:lnTo>
                        <a:lnTo>
                          <a:pt x="32" y="1567"/>
                        </a:lnTo>
                        <a:lnTo>
                          <a:pt x="48" y="1615"/>
                        </a:lnTo>
                        <a:lnTo>
                          <a:pt x="64" y="1647"/>
                        </a:lnTo>
                        <a:lnTo>
                          <a:pt x="96" y="1695"/>
                        </a:lnTo>
                        <a:lnTo>
                          <a:pt x="112" y="1743"/>
                        </a:lnTo>
                        <a:lnTo>
                          <a:pt x="144" y="1775"/>
                        </a:lnTo>
                        <a:lnTo>
                          <a:pt x="192" y="1823"/>
                        </a:lnTo>
                        <a:lnTo>
                          <a:pt x="240" y="1855"/>
                        </a:lnTo>
                        <a:lnTo>
                          <a:pt x="272" y="1887"/>
                        </a:lnTo>
                        <a:lnTo>
                          <a:pt x="304" y="1887"/>
                        </a:lnTo>
                        <a:lnTo>
                          <a:pt x="352" y="1903"/>
                        </a:lnTo>
                        <a:lnTo>
                          <a:pt x="384" y="1903"/>
                        </a:lnTo>
                        <a:lnTo>
                          <a:pt x="432" y="1887"/>
                        </a:lnTo>
                        <a:lnTo>
                          <a:pt x="480" y="1887"/>
                        </a:lnTo>
                        <a:lnTo>
                          <a:pt x="528" y="1887"/>
                        </a:lnTo>
                        <a:lnTo>
                          <a:pt x="576" y="1871"/>
                        </a:lnTo>
                        <a:lnTo>
                          <a:pt x="624" y="1871"/>
                        </a:lnTo>
                        <a:lnTo>
                          <a:pt x="672" y="1855"/>
                        </a:lnTo>
                        <a:lnTo>
                          <a:pt x="720" y="1855"/>
                        </a:lnTo>
                        <a:lnTo>
                          <a:pt x="768" y="1839"/>
                        </a:lnTo>
                        <a:lnTo>
                          <a:pt x="800" y="1823"/>
                        </a:lnTo>
                        <a:lnTo>
                          <a:pt x="848" y="1807"/>
                        </a:lnTo>
                        <a:lnTo>
                          <a:pt x="880" y="1807"/>
                        </a:lnTo>
                        <a:lnTo>
                          <a:pt x="912" y="1791"/>
                        </a:lnTo>
                        <a:lnTo>
                          <a:pt x="944" y="1775"/>
                        </a:lnTo>
                        <a:lnTo>
                          <a:pt x="992" y="1743"/>
                        </a:lnTo>
                        <a:lnTo>
                          <a:pt x="1024" y="1711"/>
                        </a:lnTo>
                        <a:lnTo>
                          <a:pt x="1056" y="1679"/>
                        </a:lnTo>
                        <a:lnTo>
                          <a:pt x="1088" y="1647"/>
                        </a:lnTo>
                        <a:lnTo>
                          <a:pt x="1104" y="1615"/>
                        </a:lnTo>
                        <a:lnTo>
                          <a:pt x="1120" y="1583"/>
                        </a:lnTo>
                        <a:lnTo>
                          <a:pt x="1136" y="1567"/>
                        </a:lnTo>
                        <a:lnTo>
                          <a:pt x="1152" y="1519"/>
                        </a:lnTo>
                        <a:lnTo>
                          <a:pt x="1184" y="1487"/>
                        </a:lnTo>
                        <a:lnTo>
                          <a:pt x="1216" y="1439"/>
                        </a:lnTo>
                        <a:lnTo>
                          <a:pt x="1248" y="1391"/>
                        </a:lnTo>
                        <a:lnTo>
                          <a:pt x="1280" y="1359"/>
                        </a:lnTo>
                        <a:lnTo>
                          <a:pt x="1328" y="1327"/>
                        </a:lnTo>
                        <a:lnTo>
                          <a:pt x="1360" y="1295"/>
                        </a:lnTo>
                        <a:lnTo>
                          <a:pt x="1392" y="1263"/>
                        </a:lnTo>
                        <a:lnTo>
                          <a:pt x="1424" y="1247"/>
                        </a:lnTo>
                        <a:lnTo>
                          <a:pt x="1456" y="1215"/>
                        </a:lnTo>
                        <a:lnTo>
                          <a:pt x="1488" y="1199"/>
                        </a:lnTo>
                        <a:lnTo>
                          <a:pt x="1520" y="1167"/>
                        </a:lnTo>
                        <a:lnTo>
                          <a:pt x="1568" y="1151"/>
                        </a:lnTo>
                        <a:lnTo>
                          <a:pt x="1600" y="1119"/>
                        </a:lnTo>
                        <a:lnTo>
                          <a:pt x="1632" y="1103"/>
                        </a:lnTo>
                        <a:lnTo>
                          <a:pt x="1664" y="1071"/>
                        </a:lnTo>
                        <a:lnTo>
                          <a:pt x="1696" y="1039"/>
                        </a:lnTo>
                        <a:lnTo>
                          <a:pt x="1712" y="991"/>
                        </a:lnTo>
                        <a:lnTo>
                          <a:pt x="1728" y="944"/>
                        </a:lnTo>
                        <a:lnTo>
                          <a:pt x="1744" y="912"/>
                        </a:lnTo>
                        <a:lnTo>
                          <a:pt x="1760" y="864"/>
                        </a:lnTo>
                        <a:lnTo>
                          <a:pt x="1776" y="832"/>
                        </a:lnTo>
                        <a:lnTo>
                          <a:pt x="1792" y="800"/>
                        </a:lnTo>
                        <a:lnTo>
                          <a:pt x="1792" y="768"/>
                        </a:lnTo>
                        <a:lnTo>
                          <a:pt x="1792" y="752"/>
                        </a:lnTo>
                        <a:lnTo>
                          <a:pt x="1792" y="720"/>
                        </a:lnTo>
                        <a:lnTo>
                          <a:pt x="1792" y="672"/>
                        </a:lnTo>
                        <a:lnTo>
                          <a:pt x="1792" y="640"/>
                        </a:lnTo>
                        <a:lnTo>
                          <a:pt x="1792" y="608"/>
                        </a:lnTo>
                        <a:lnTo>
                          <a:pt x="1776" y="592"/>
                        </a:lnTo>
                        <a:lnTo>
                          <a:pt x="1776" y="560"/>
                        </a:lnTo>
                        <a:lnTo>
                          <a:pt x="1760" y="528"/>
                        </a:lnTo>
                        <a:lnTo>
                          <a:pt x="1744" y="496"/>
                        </a:lnTo>
                        <a:lnTo>
                          <a:pt x="1728" y="480"/>
                        </a:lnTo>
                        <a:lnTo>
                          <a:pt x="1712" y="448"/>
                        </a:lnTo>
                        <a:lnTo>
                          <a:pt x="1696" y="432"/>
                        </a:lnTo>
                        <a:lnTo>
                          <a:pt x="1680" y="400"/>
                        </a:lnTo>
                        <a:lnTo>
                          <a:pt x="1664" y="384"/>
                        </a:lnTo>
                        <a:lnTo>
                          <a:pt x="1648" y="384"/>
                        </a:lnTo>
                      </a:path>
                    </a:pathLst>
                  </a:custGeom>
                  <a:noFill/>
                  <a:ln w="25400">
                    <a:solidFill>
                      <a:srgbClr val="81B491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7" name="Freeform 130"/>
                  <p:cNvSpPr>
                    <a:spLocks noChangeAspect="1"/>
                  </p:cNvSpPr>
                  <p:nvPr/>
                </p:nvSpPr>
                <p:spPr bwMode="auto">
                  <a:xfrm>
                    <a:off x="896" y="1776"/>
                    <a:ext cx="1760" cy="1855"/>
                  </a:xfrm>
                  <a:custGeom>
                    <a:avLst/>
                    <a:gdLst>
                      <a:gd name="T0" fmla="*/ 1632 w 1760"/>
                      <a:gd name="T1" fmla="*/ 400 h 1855"/>
                      <a:gd name="T2" fmla="*/ 1552 w 1760"/>
                      <a:gd name="T3" fmla="*/ 304 h 1855"/>
                      <a:gd name="T4" fmla="*/ 1424 w 1760"/>
                      <a:gd name="T5" fmla="*/ 208 h 1855"/>
                      <a:gd name="T6" fmla="*/ 1296 w 1760"/>
                      <a:gd name="T7" fmla="*/ 128 h 1855"/>
                      <a:gd name="T8" fmla="*/ 1152 w 1760"/>
                      <a:gd name="T9" fmla="*/ 48 h 1855"/>
                      <a:gd name="T10" fmla="*/ 1056 w 1760"/>
                      <a:gd name="T11" fmla="*/ 0 h 1855"/>
                      <a:gd name="T12" fmla="*/ 944 w 1760"/>
                      <a:gd name="T13" fmla="*/ 0 h 1855"/>
                      <a:gd name="T14" fmla="*/ 816 w 1760"/>
                      <a:gd name="T15" fmla="*/ 32 h 1855"/>
                      <a:gd name="T16" fmla="*/ 704 w 1760"/>
                      <a:gd name="T17" fmla="*/ 80 h 1855"/>
                      <a:gd name="T18" fmla="*/ 576 w 1760"/>
                      <a:gd name="T19" fmla="*/ 144 h 1855"/>
                      <a:gd name="T20" fmla="*/ 480 w 1760"/>
                      <a:gd name="T21" fmla="*/ 240 h 1855"/>
                      <a:gd name="T22" fmla="*/ 400 w 1760"/>
                      <a:gd name="T23" fmla="*/ 336 h 1855"/>
                      <a:gd name="T24" fmla="*/ 368 w 1760"/>
                      <a:gd name="T25" fmla="*/ 448 h 1855"/>
                      <a:gd name="T26" fmla="*/ 336 w 1760"/>
                      <a:gd name="T27" fmla="*/ 592 h 1855"/>
                      <a:gd name="T28" fmla="*/ 288 w 1760"/>
                      <a:gd name="T29" fmla="*/ 720 h 1855"/>
                      <a:gd name="T30" fmla="*/ 192 w 1760"/>
                      <a:gd name="T31" fmla="*/ 832 h 1855"/>
                      <a:gd name="T32" fmla="*/ 80 w 1760"/>
                      <a:gd name="T33" fmla="*/ 1007 h 1855"/>
                      <a:gd name="T34" fmla="*/ 16 w 1760"/>
                      <a:gd name="T35" fmla="*/ 1167 h 1855"/>
                      <a:gd name="T36" fmla="*/ 0 w 1760"/>
                      <a:gd name="T37" fmla="*/ 1327 h 1855"/>
                      <a:gd name="T38" fmla="*/ 32 w 1760"/>
                      <a:gd name="T39" fmla="*/ 1487 h 1855"/>
                      <a:gd name="T40" fmla="*/ 64 w 1760"/>
                      <a:gd name="T41" fmla="*/ 1615 h 1855"/>
                      <a:gd name="T42" fmla="*/ 144 w 1760"/>
                      <a:gd name="T43" fmla="*/ 1743 h 1855"/>
                      <a:gd name="T44" fmla="*/ 272 w 1760"/>
                      <a:gd name="T45" fmla="*/ 1839 h 1855"/>
                      <a:gd name="T46" fmla="*/ 384 w 1760"/>
                      <a:gd name="T47" fmla="*/ 1855 h 1855"/>
                      <a:gd name="T48" fmla="*/ 528 w 1760"/>
                      <a:gd name="T49" fmla="*/ 1839 h 1855"/>
                      <a:gd name="T50" fmla="*/ 656 w 1760"/>
                      <a:gd name="T51" fmla="*/ 1823 h 1855"/>
                      <a:gd name="T52" fmla="*/ 784 w 1760"/>
                      <a:gd name="T53" fmla="*/ 1791 h 1855"/>
                      <a:gd name="T54" fmla="*/ 896 w 1760"/>
                      <a:gd name="T55" fmla="*/ 1743 h 1855"/>
                      <a:gd name="T56" fmla="*/ 1008 w 1760"/>
                      <a:gd name="T57" fmla="*/ 1679 h 1855"/>
                      <a:gd name="T58" fmla="*/ 1088 w 1760"/>
                      <a:gd name="T59" fmla="*/ 1583 h 1855"/>
                      <a:gd name="T60" fmla="*/ 1136 w 1760"/>
                      <a:gd name="T61" fmla="*/ 1503 h 1855"/>
                      <a:gd name="T62" fmla="*/ 1232 w 1760"/>
                      <a:gd name="T63" fmla="*/ 1375 h 1855"/>
                      <a:gd name="T64" fmla="*/ 1328 w 1760"/>
                      <a:gd name="T65" fmla="*/ 1279 h 1855"/>
                      <a:gd name="T66" fmla="*/ 1424 w 1760"/>
                      <a:gd name="T67" fmla="*/ 1199 h 1855"/>
                      <a:gd name="T68" fmla="*/ 1536 w 1760"/>
                      <a:gd name="T69" fmla="*/ 1135 h 1855"/>
                      <a:gd name="T70" fmla="*/ 1632 w 1760"/>
                      <a:gd name="T71" fmla="*/ 1055 h 1855"/>
                      <a:gd name="T72" fmla="*/ 1696 w 1760"/>
                      <a:gd name="T73" fmla="*/ 928 h 1855"/>
                      <a:gd name="T74" fmla="*/ 1744 w 1760"/>
                      <a:gd name="T75" fmla="*/ 816 h 1855"/>
                      <a:gd name="T76" fmla="*/ 1760 w 1760"/>
                      <a:gd name="T77" fmla="*/ 736 h 1855"/>
                      <a:gd name="T78" fmla="*/ 1760 w 1760"/>
                      <a:gd name="T79" fmla="*/ 640 h 1855"/>
                      <a:gd name="T80" fmla="*/ 1744 w 1760"/>
                      <a:gd name="T81" fmla="*/ 544 h 1855"/>
                      <a:gd name="T82" fmla="*/ 1696 w 1760"/>
                      <a:gd name="T83" fmla="*/ 464 h 1855"/>
                      <a:gd name="T84" fmla="*/ 1648 w 1760"/>
                      <a:gd name="T85" fmla="*/ 400 h 1855"/>
                      <a:gd name="T86" fmla="*/ 1664 w 1760"/>
                      <a:gd name="T87" fmla="*/ 432 h 1855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760"/>
                      <a:gd name="T133" fmla="*/ 0 h 1855"/>
                      <a:gd name="T134" fmla="*/ 1760 w 1760"/>
                      <a:gd name="T135" fmla="*/ 1855 h 1855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760" h="1855">
                        <a:moveTo>
                          <a:pt x="1664" y="432"/>
                        </a:moveTo>
                        <a:lnTo>
                          <a:pt x="1648" y="416"/>
                        </a:lnTo>
                        <a:lnTo>
                          <a:pt x="1632" y="400"/>
                        </a:lnTo>
                        <a:lnTo>
                          <a:pt x="1600" y="368"/>
                        </a:lnTo>
                        <a:lnTo>
                          <a:pt x="1584" y="336"/>
                        </a:lnTo>
                        <a:lnTo>
                          <a:pt x="1552" y="304"/>
                        </a:lnTo>
                        <a:lnTo>
                          <a:pt x="1504" y="272"/>
                        </a:lnTo>
                        <a:lnTo>
                          <a:pt x="1472" y="240"/>
                        </a:lnTo>
                        <a:lnTo>
                          <a:pt x="1424" y="208"/>
                        </a:lnTo>
                        <a:lnTo>
                          <a:pt x="1392" y="176"/>
                        </a:lnTo>
                        <a:lnTo>
                          <a:pt x="1344" y="144"/>
                        </a:lnTo>
                        <a:lnTo>
                          <a:pt x="1296" y="128"/>
                        </a:lnTo>
                        <a:lnTo>
                          <a:pt x="1248" y="96"/>
                        </a:lnTo>
                        <a:lnTo>
                          <a:pt x="1200" y="64"/>
                        </a:lnTo>
                        <a:lnTo>
                          <a:pt x="1152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16"/>
                        </a:lnTo>
                        <a:lnTo>
                          <a:pt x="864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64"/>
                        </a:lnTo>
                        <a:lnTo>
                          <a:pt x="704" y="80"/>
                        </a:lnTo>
                        <a:lnTo>
                          <a:pt x="672" y="112"/>
                        </a:lnTo>
                        <a:lnTo>
                          <a:pt x="624" y="128"/>
                        </a:lnTo>
                        <a:lnTo>
                          <a:pt x="576" y="144"/>
                        </a:lnTo>
                        <a:lnTo>
                          <a:pt x="544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16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68" y="416"/>
                        </a:lnTo>
                        <a:lnTo>
                          <a:pt x="368" y="448"/>
                        </a:lnTo>
                        <a:lnTo>
                          <a:pt x="368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40"/>
                        </a:lnTo>
                        <a:lnTo>
                          <a:pt x="320" y="672"/>
                        </a:lnTo>
                        <a:lnTo>
                          <a:pt x="288" y="720"/>
                        </a:lnTo>
                        <a:lnTo>
                          <a:pt x="272" y="752"/>
                        </a:lnTo>
                        <a:lnTo>
                          <a:pt x="240" y="800"/>
                        </a:lnTo>
                        <a:lnTo>
                          <a:pt x="192" y="832"/>
                        </a:lnTo>
                        <a:lnTo>
                          <a:pt x="160" y="880"/>
                        </a:lnTo>
                        <a:lnTo>
                          <a:pt x="112" y="943"/>
                        </a:lnTo>
                        <a:lnTo>
                          <a:pt x="80" y="1007"/>
                        </a:lnTo>
                        <a:lnTo>
                          <a:pt x="48" y="1055"/>
                        </a:lnTo>
                        <a:lnTo>
                          <a:pt x="32" y="1119"/>
                        </a:lnTo>
                        <a:lnTo>
                          <a:pt x="16" y="1167"/>
                        </a:lnTo>
                        <a:lnTo>
                          <a:pt x="0" y="1215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16" y="1391"/>
                        </a:lnTo>
                        <a:lnTo>
                          <a:pt x="16" y="1439"/>
                        </a:lnTo>
                        <a:lnTo>
                          <a:pt x="32" y="1487"/>
                        </a:lnTo>
                        <a:lnTo>
                          <a:pt x="32" y="1535"/>
                        </a:lnTo>
                        <a:lnTo>
                          <a:pt x="48" y="1583"/>
                        </a:lnTo>
                        <a:lnTo>
                          <a:pt x="64" y="1615"/>
                        </a:lnTo>
                        <a:lnTo>
                          <a:pt x="96" y="1663"/>
                        </a:lnTo>
                        <a:lnTo>
                          <a:pt x="112" y="1711"/>
                        </a:lnTo>
                        <a:lnTo>
                          <a:pt x="144" y="1743"/>
                        </a:lnTo>
                        <a:lnTo>
                          <a:pt x="192" y="1791"/>
                        </a:lnTo>
                        <a:lnTo>
                          <a:pt x="240" y="1823"/>
                        </a:lnTo>
                        <a:lnTo>
                          <a:pt x="272" y="1839"/>
                        </a:lnTo>
                        <a:lnTo>
                          <a:pt x="304" y="1855"/>
                        </a:lnTo>
                        <a:lnTo>
                          <a:pt x="336" y="1855"/>
                        </a:lnTo>
                        <a:lnTo>
                          <a:pt x="384" y="1855"/>
                        </a:lnTo>
                        <a:lnTo>
                          <a:pt x="416" y="1855"/>
                        </a:lnTo>
                        <a:lnTo>
                          <a:pt x="464" y="1855"/>
                        </a:lnTo>
                        <a:lnTo>
                          <a:pt x="528" y="1839"/>
                        </a:lnTo>
                        <a:lnTo>
                          <a:pt x="576" y="1839"/>
                        </a:lnTo>
                        <a:lnTo>
                          <a:pt x="624" y="1823"/>
                        </a:lnTo>
                        <a:lnTo>
                          <a:pt x="656" y="1823"/>
                        </a:lnTo>
                        <a:lnTo>
                          <a:pt x="704" y="1807"/>
                        </a:lnTo>
                        <a:lnTo>
                          <a:pt x="752" y="1807"/>
                        </a:lnTo>
                        <a:lnTo>
                          <a:pt x="784" y="1791"/>
                        </a:lnTo>
                        <a:lnTo>
                          <a:pt x="832" y="1775"/>
                        </a:lnTo>
                        <a:lnTo>
                          <a:pt x="864" y="1759"/>
                        </a:lnTo>
                        <a:lnTo>
                          <a:pt x="896" y="1743"/>
                        </a:lnTo>
                        <a:lnTo>
                          <a:pt x="928" y="1727"/>
                        </a:lnTo>
                        <a:lnTo>
                          <a:pt x="976" y="1711"/>
                        </a:lnTo>
                        <a:lnTo>
                          <a:pt x="1008" y="1679"/>
                        </a:lnTo>
                        <a:lnTo>
                          <a:pt x="1040" y="1647"/>
                        </a:lnTo>
                        <a:lnTo>
                          <a:pt x="1056" y="1615"/>
                        </a:lnTo>
                        <a:lnTo>
                          <a:pt x="1088" y="1583"/>
                        </a:lnTo>
                        <a:lnTo>
                          <a:pt x="1104" y="1567"/>
                        </a:lnTo>
                        <a:lnTo>
                          <a:pt x="1120" y="1535"/>
                        </a:lnTo>
                        <a:lnTo>
                          <a:pt x="1136" y="1503"/>
                        </a:lnTo>
                        <a:lnTo>
                          <a:pt x="1168" y="1455"/>
                        </a:lnTo>
                        <a:lnTo>
                          <a:pt x="1200" y="1423"/>
                        </a:lnTo>
                        <a:lnTo>
                          <a:pt x="1232" y="1375"/>
                        </a:lnTo>
                        <a:lnTo>
                          <a:pt x="1264" y="1327"/>
                        </a:lnTo>
                        <a:lnTo>
                          <a:pt x="1296" y="1295"/>
                        </a:lnTo>
                        <a:lnTo>
                          <a:pt x="1328" y="1279"/>
                        </a:lnTo>
                        <a:lnTo>
                          <a:pt x="1360" y="1247"/>
                        </a:lnTo>
                        <a:lnTo>
                          <a:pt x="1392" y="1215"/>
                        </a:lnTo>
                        <a:lnTo>
                          <a:pt x="1424" y="1199"/>
                        </a:lnTo>
                        <a:lnTo>
                          <a:pt x="1456" y="1167"/>
                        </a:lnTo>
                        <a:lnTo>
                          <a:pt x="1488" y="1151"/>
                        </a:lnTo>
                        <a:lnTo>
                          <a:pt x="1536" y="1135"/>
                        </a:lnTo>
                        <a:lnTo>
                          <a:pt x="1568" y="1103"/>
                        </a:lnTo>
                        <a:lnTo>
                          <a:pt x="1600" y="1087"/>
                        </a:lnTo>
                        <a:lnTo>
                          <a:pt x="1632" y="1055"/>
                        </a:lnTo>
                        <a:lnTo>
                          <a:pt x="1664" y="1023"/>
                        </a:lnTo>
                        <a:lnTo>
                          <a:pt x="1680" y="975"/>
                        </a:lnTo>
                        <a:lnTo>
                          <a:pt x="1696" y="928"/>
                        </a:lnTo>
                        <a:lnTo>
                          <a:pt x="1712" y="896"/>
                        </a:lnTo>
                        <a:lnTo>
                          <a:pt x="1728" y="864"/>
                        </a:lnTo>
                        <a:lnTo>
                          <a:pt x="1744" y="816"/>
                        </a:lnTo>
                        <a:lnTo>
                          <a:pt x="1744" y="784"/>
                        </a:lnTo>
                        <a:lnTo>
                          <a:pt x="1760" y="768"/>
                        </a:lnTo>
                        <a:lnTo>
                          <a:pt x="1760" y="736"/>
                        </a:lnTo>
                        <a:lnTo>
                          <a:pt x="1760" y="704"/>
                        </a:lnTo>
                        <a:lnTo>
                          <a:pt x="1760" y="672"/>
                        </a:lnTo>
                        <a:lnTo>
                          <a:pt x="1760" y="640"/>
                        </a:lnTo>
                        <a:lnTo>
                          <a:pt x="1760" y="608"/>
                        </a:lnTo>
                        <a:lnTo>
                          <a:pt x="1744" y="576"/>
                        </a:lnTo>
                        <a:lnTo>
                          <a:pt x="1744" y="544"/>
                        </a:lnTo>
                        <a:lnTo>
                          <a:pt x="1728" y="528"/>
                        </a:lnTo>
                        <a:lnTo>
                          <a:pt x="1712" y="496"/>
                        </a:lnTo>
                        <a:lnTo>
                          <a:pt x="1696" y="464"/>
                        </a:lnTo>
                        <a:lnTo>
                          <a:pt x="1680" y="448"/>
                        </a:lnTo>
                        <a:lnTo>
                          <a:pt x="1664" y="432"/>
                        </a:lnTo>
                        <a:lnTo>
                          <a:pt x="1648" y="400"/>
                        </a:lnTo>
                        <a:lnTo>
                          <a:pt x="1632" y="384"/>
                        </a:lnTo>
                        <a:lnTo>
                          <a:pt x="1616" y="384"/>
                        </a:lnTo>
                        <a:lnTo>
                          <a:pt x="1664" y="432"/>
                        </a:lnTo>
                        <a:close/>
                      </a:path>
                    </a:pathLst>
                  </a:custGeom>
                  <a:solidFill>
                    <a:srgbClr val="7EB190">
                      <a:alpha val="5882"/>
                    </a:srgbClr>
                  </a:solidFill>
                  <a:ln w="25400">
                    <a:solidFill>
                      <a:srgbClr val="7EB190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8" name="Freeform 131"/>
                  <p:cNvSpPr>
                    <a:spLocks noChangeAspect="1"/>
                  </p:cNvSpPr>
                  <p:nvPr/>
                </p:nvSpPr>
                <p:spPr bwMode="auto">
                  <a:xfrm>
                    <a:off x="896" y="1776"/>
                    <a:ext cx="1760" cy="1855"/>
                  </a:xfrm>
                  <a:custGeom>
                    <a:avLst/>
                    <a:gdLst>
                      <a:gd name="T0" fmla="*/ 1584 w 1760"/>
                      <a:gd name="T1" fmla="*/ 336 h 1855"/>
                      <a:gd name="T2" fmla="*/ 1504 w 1760"/>
                      <a:gd name="T3" fmla="*/ 272 h 1855"/>
                      <a:gd name="T4" fmla="*/ 1392 w 1760"/>
                      <a:gd name="T5" fmla="*/ 176 h 1855"/>
                      <a:gd name="T6" fmla="*/ 1248 w 1760"/>
                      <a:gd name="T7" fmla="*/ 96 h 1855"/>
                      <a:gd name="T8" fmla="*/ 1152 w 1760"/>
                      <a:gd name="T9" fmla="*/ 48 h 1855"/>
                      <a:gd name="T10" fmla="*/ 1056 w 1760"/>
                      <a:gd name="T11" fmla="*/ 0 h 1855"/>
                      <a:gd name="T12" fmla="*/ 944 w 1760"/>
                      <a:gd name="T13" fmla="*/ 0 h 1855"/>
                      <a:gd name="T14" fmla="*/ 864 w 1760"/>
                      <a:gd name="T15" fmla="*/ 16 h 1855"/>
                      <a:gd name="T16" fmla="*/ 736 w 1760"/>
                      <a:gd name="T17" fmla="*/ 64 h 1855"/>
                      <a:gd name="T18" fmla="*/ 624 w 1760"/>
                      <a:gd name="T19" fmla="*/ 128 h 1855"/>
                      <a:gd name="T20" fmla="*/ 544 w 1760"/>
                      <a:gd name="T21" fmla="*/ 176 h 1855"/>
                      <a:gd name="T22" fmla="*/ 448 w 1760"/>
                      <a:gd name="T23" fmla="*/ 272 h 1855"/>
                      <a:gd name="T24" fmla="*/ 384 w 1760"/>
                      <a:gd name="T25" fmla="*/ 368 h 1855"/>
                      <a:gd name="T26" fmla="*/ 368 w 1760"/>
                      <a:gd name="T27" fmla="*/ 448 h 1855"/>
                      <a:gd name="T28" fmla="*/ 336 w 1760"/>
                      <a:gd name="T29" fmla="*/ 592 h 1855"/>
                      <a:gd name="T30" fmla="*/ 288 w 1760"/>
                      <a:gd name="T31" fmla="*/ 720 h 1855"/>
                      <a:gd name="T32" fmla="*/ 240 w 1760"/>
                      <a:gd name="T33" fmla="*/ 800 h 1855"/>
                      <a:gd name="T34" fmla="*/ 112 w 1760"/>
                      <a:gd name="T35" fmla="*/ 943 h 1855"/>
                      <a:gd name="T36" fmla="*/ 32 w 1760"/>
                      <a:gd name="T37" fmla="*/ 1119 h 1855"/>
                      <a:gd name="T38" fmla="*/ 0 w 1760"/>
                      <a:gd name="T39" fmla="*/ 1215 h 1855"/>
                      <a:gd name="T40" fmla="*/ 16 w 1760"/>
                      <a:gd name="T41" fmla="*/ 1391 h 1855"/>
                      <a:gd name="T42" fmla="*/ 32 w 1760"/>
                      <a:gd name="T43" fmla="*/ 1535 h 1855"/>
                      <a:gd name="T44" fmla="*/ 64 w 1760"/>
                      <a:gd name="T45" fmla="*/ 1615 h 1855"/>
                      <a:gd name="T46" fmla="*/ 144 w 1760"/>
                      <a:gd name="T47" fmla="*/ 1743 h 1855"/>
                      <a:gd name="T48" fmla="*/ 272 w 1760"/>
                      <a:gd name="T49" fmla="*/ 1839 h 1855"/>
                      <a:gd name="T50" fmla="*/ 336 w 1760"/>
                      <a:gd name="T51" fmla="*/ 1855 h 1855"/>
                      <a:gd name="T52" fmla="*/ 464 w 1760"/>
                      <a:gd name="T53" fmla="*/ 1855 h 1855"/>
                      <a:gd name="T54" fmla="*/ 624 w 1760"/>
                      <a:gd name="T55" fmla="*/ 1823 h 1855"/>
                      <a:gd name="T56" fmla="*/ 704 w 1760"/>
                      <a:gd name="T57" fmla="*/ 1807 h 1855"/>
                      <a:gd name="T58" fmla="*/ 832 w 1760"/>
                      <a:gd name="T59" fmla="*/ 1775 h 1855"/>
                      <a:gd name="T60" fmla="*/ 928 w 1760"/>
                      <a:gd name="T61" fmla="*/ 1727 h 1855"/>
                      <a:gd name="T62" fmla="*/ 1008 w 1760"/>
                      <a:gd name="T63" fmla="*/ 1679 h 1855"/>
                      <a:gd name="T64" fmla="*/ 1088 w 1760"/>
                      <a:gd name="T65" fmla="*/ 1583 h 1855"/>
                      <a:gd name="T66" fmla="*/ 1136 w 1760"/>
                      <a:gd name="T67" fmla="*/ 1503 h 1855"/>
                      <a:gd name="T68" fmla="*/ 1200 w 1760"/>
                      <a:gd name="T69" fmla="*/ 1423 h 1855"/>
                      <a:gd name="T70" fmla="*/ 1296 w 1760"/>
                      <a:gd name="T71" fmla="*/ 1295 h 1855"/>
                      <a:gd name="T72" fmla="*/ 1392 w 1760"/>
                      <a:gd name="T73" fmla="*/ 1215 h 1855"/>
                      <a:gd name="T74" fmla="*/ 1456 w 1760"/>
                      <a:gd name="T75" fmla="*/ 1167 h 1855"/>
                      <a:gd name="T76" fmla="*/ 1568 w 1760"/>
                      <a:gd name="T77" fmla="*/ 1103 h 1855"/>
                      <a:gd name="T78" fmla="*/ 1664 w 1760"/>
                      <a:gd name="T79" fmla="*/ 1023 h 1855"/>
                      <a:gd name="T80" fmla="*/ 1696 w 1760"/>
                      <a:gd name="T81" fmla="*/ 928 h 1855"/>
                      <a:gd name="T82" fmla="*/ 1744 w 1760"/>
                      <a:gd name="T83" fmla="*/ 816 h 1855"/>
                      <a:gd name="T84" fmla="*/ 1760 w 1760"/>
                      <a:gd name="T85" fmla="*/ 736 h 1855"/>
                      <a:gd name="T86" fmla="*/ 1760 w 1760"/>
                      <a:gd name="T87" fmla="*/ 672 h 1855"/>
                      <a:gd name="T88" fmla="*/ 1744 w 1760"/>
                      <a:gd name="T89" fmla="*/ 576 h 1855"/>
                      <a:gd name="T90" fmla="*/ 1712 w 1760"/>
                      <a:gd name="T91" fmla="*/ 496 h 1855"/>
                      <a:gd name="T92" fmla="*/ 1680 w 1760"/>
                      <a:gd name="T93" fmla="*/ 448 h 1855"/>
                      <a:gd name="T94" fmla="*/ 1632 w 1760"/>
                      <a:gd name="T95" fmla="*/ 384 h 185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760"/>
                      <a:gd name="T145" fmla="*/ 0 h 1855"/>
                      <a:gd name="T146" fmla="*/ 1760 w 1760"/>
                      <a:gd name="T147" fmla="*/ 1855 h 185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760" h="1855">
                        <a:moveTo>
                          <a:pt x="1632" y="400"/>
                        </a:moveTo>
                        <a:lnTo>
                          <a:pt x="1632" y="400"/>
                        </a:lnTo>
                        <a:lnTo>
                          <a:pt x="1600" y="368"/>
                        </a:lnTo>
                        <a:lnTo>
                          <a:pt x="1584" y="336"/>
                        </a:lnTo>
                        <a:lnTo>
                          <a:pt x="1552" y="304"/>
                        </a:lnTo>
                        <a:lnTo>
                          <a:pt x="1504" y="272"/>
                        </a:lnTo>
                        <a:lnTo>
                          <a:pt x="1472" y="240"/>
                        </a:lnTo>
                        <a:lnTo>
                          <a:pt x="1424" y="208"/>
                        </a:lnTo>
                        <a:lnTo>
                          <a:pt x="1392" y="176"/>
                        </a:lnTo>
                        <a:lnTo>
                          <a:pt x="1344" y="144"/>
                        </a:lnTo>
                        <a:lnTo>
                          <a:pt x="1296" y="128"/>
                        </a:lnTo>
                        <a:lnTo>
                          <a:pt x="1248" y="96"/>
                        </a:lnTo>
                        <a:lnTo>
                          <a:pt x="1200" y="64"/>
                        </a:lnTo>
                        <a:lnTo>
                          <a:pt x="1152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16"/>
                        </a:lnTo>
                        <a:lnTo>
                          <a:pt x="864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64"/>
                        </a:lnTo>
                        <a:lnTo>
                          <a:pt x="704" y="80"/>
                        </a:lnTo>
                        <a:lnTo>
                          <a:pt x="672" y="112"/>
                        </a:lnTo>
                        <a:lnTo>
                          <a:pt x="624" y="128"/>
                        </a:lnTo>
                        <a:lnTo>
                          <a:pt x="576" y="144"/>
                        </a:lnTo>
                        <a:lnTo>
                          <a:pt x="544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16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68" y="416"/>
                        </a:lnTo>
                        <a:lnTo>
                          <a:pt x="368" y="448"/>
                        </a:lnTo>
                        <a:lnTo>
                          <a:pt x="368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40"/>
                        </a:lnTo>
                        <a:lnTo>
                          <a:pt x="320" y="672"/>
                        </a:lnTo>
                        <a:lnTo>
                          <a:pt x="288" y="720"/>
                        </a:lnTo>
                        <a:lnTo>
                          <a:pt x="272" y="752"/>
                        </a:lnTo>
                        <a:lnTo>
                          <a:pt x="240" y="800"/>
                        </a:lnTo>
                        <a:lnTo>
                          <a:pt x="192" y="832"/>
                        </a:lnTo>
                        <a:lnTo>
                          <a:pt x="160" y="880"/>
                        </a:lnTo>
                        <a:lnTo>
                          <a:pt x="112" y="943"/>
                        </a:lnTo>
                        <a:lnTo>
                          <a:pt x="80" y="1007"/>
                        </a:lnTo>
                        <a:lnTo>
                          <a:pt x="48" y="1055"/>
                        </a:lnTo>
                        <a:lnTo>
                          <a:pt x="32" y="1119"/>
                        </a:lnTo>
                        <a:lnTo>
                          <a:pt x="16" y="1167"/>
                        </a:lnTo>
                        <a:lnTo>
                          <a:pt x="0" y="1215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16" y="1391"/>
                        </a:lnTo>
                        <a:lnTo>
                          <a:pt x="16" y="1439"/>
                        </a:lnTo>
                        <a:lnTo>
                          <a:pt x="32" y="1487"/>
                        </a:lnTo>
                        <a:lnTo>
                          <a:pt x="32" y="1535"/>
                        </a:lnTo>
                        <a:lnTo>
                          <a:pt x="48" y="1583"/>
                        </a:lnTo>
                        <a:lnTo>
                          <a:pt x="64" y="1615"/>
                        </a:lnTo>
                        <a:lnTo>
                          <a:pt x="96" y="1663"/>
                        </a:lnTo>
                        <a:lnTo>
                          <a:pt x="112" y="1711"/>
                        </a:lnTo>
                        <a:lnTo>
                          <a:pt x="144" y="1743"/>
                        </a:lnTo>
                        <a:lnTo>
                          <a:pt x="192" y="1791"/>
                        </a:lnTo>
                        <a:lnTo>
                          <a:pt x="240" y="1823"/>
                        </a:lnTo>
                        <a:lnTo>
                          <a:pt x="272" y="1839"/>
                        </a:lnTo>
                        <a:lnTo>
                          <a:pt x="304" y="1855"/>
                        </a:lnTo>
                        <a:lnTo>
                          <a:pt x="336" y="1855"/>
                        </a:lnTo>
                        <a:lnTo>
                          <a:pt x="384" y="1855"/>
                        </a:lnTo>
                        <a:lnTo>
                          <a:pt x="416" y="1855"/>
                        </a:lnTo>
                        <a:lnTo>
                          <a:pt x="464" y="1855"/>
                        </a:lnTo>
                        <a:lnTo>
                          <a:pt x="528" y="1839"/>
                        </a:lnTo>
                        <a:lnTo>
                          <a:pt x="576" y="1839"/>
                        </a:lnTo>
                        <a:lnTo>
                          <a:pt x="624" y="1823"/>
                        </a:lnTo>
                        <a:lnTo>
                          <a:pt x="656" y="1823"/>
                        </a:lnTo>
                        <a:lnTo>
                          <a:pt x="704" y="1807"/>
                        </a:lnTo>
                        <a:lnTo>
                          <a:pt x="752" y="1807"/>
                        </a:lnTo>
                        <a:lnTo>
                          <a:pt x="784" y="1791"/>
                        </a:lnTo>
                        <a:lnTo>
                          <a:pt x="832" y="1775"/>
                        </a:lnTo>
                        <a:lnTo>
                          <a:pt x="864" y="1759"/>
                        </a:lnTo>
                        <a:lnTo>
                          <a:pt x="896" y="1743"/>
                        </a:lnTo>
                        <a:lnTo>
                          <a:pt x="928" y="1727"/>
                        </a:lnTo>
                        <a:lnTo>
                          <a:pt x="976" y="1711"/>
                        </a:lnTo>
                        <a:lnTo>
                          <a:pt x="1008" y="1679"/>
                        </a:lnTo>
                        <a:lnTo>
                          <a:pt x="1040" y="1647"/>
                        </a:lnTo>
                        <a:lnTo>
                          <a:pt x="1056" y="1615"/>
                        </a:lnTo>
                        <a:lnTo>
                          <a:pt x="1088" y="1583"/>
                        </a:lnTo>
                        <a:lnTo>
                          <a:pt x="1104" y="1567"/>
                        </a:lnTo>
                        <a:lnTo>
                          <a:pt x="1120" y="1535"/>
                        </a:lnTo>
                        <a:lnTo>
                          <a:pt x="1136" y="1503"/>
                        </a:lnTo>
                        <a:lnTo>
                          <a:pt x="1168" y="1455"/>
                        </a:lnTo>
                        <a:lnTo>
                          <a:pt x="1200" y="1423"/>
                        </a:lnTo>
                        <a:lnTo>
                          <a:pt x="1232" y="1375"/>
                        </a:lnTo>
                        <a:lnTo>
                          <a:pt x="1264" y="1327"/>
                        </a:lnTo>
                        <a:lnTo>
                          <a:pt x="1296" y="1295"/>
                        </a:lnTo>
                        <a:lnTo>
                          <a:pt x="1328" y="1279"/>
                        </a:lnTo>
                        <a:lnTo>
                          <a:pt x="1360" y="1247"/>
                        </a:lnTo>
                        <a:lnTo>
                          <a:pt x="1392" y="1215"/>
                        </a:lnTo>
                        <a:lnTo>
                          <a:pt x="1424" y="1199"/>
                        </a:lnTo>
                        <a:lnTo>
                          <a:pt x="1456" y="1167"/>
                        </a:lnTo>
                        <a:lnTo>
                          <a:pt x="1488" y="1151"/>
                        </a:lnTo>
                        <a:lnTo>
                          <a:pt x="1536" y="1135"/>
                        </a:lnTo>
                        <a:lnTo>
                          <a:pt x="1568" y="1103"/>
                        </a:lnTo>
                        <a:lnTo>
                          <a:pt x="1600" y="1087"/>
                        </a:lnTo>
                        <a:lnTo>
                          <a:pt x="1632" y="1055"/>
                        </a:lnTo>
                        <a:lnTo>
                          <a:pt x="1664" y="1023"/>
                        </a:lnTo>
                        <a:lnTo>
                          <a:pt x="1680" y="975"/>
                        </a:lnTo>
                        <a:lnTo>
                          <a:pt x="1696" y="928"/>
                        </a:lnTo>
                        <a:lnTo>
                          <a:pt x="1712" y="896"/>
                        </a:lnTo>
                        <a:lnTo>
                          <a:pt x="1728" y="864"/>
                        </a:lnTo>
                        <a:lnTo>
                          <a:pt x="1744" y="816"/>
                        </a:lnTo>
                        <a:lnTo>
                          <a:pt x="1744" y="784"/>
                        </a:lnTo>
                        <a:lnTo>
                          <a:pt x="1760" y="768"/>
                        </a:lnTo>
                        <a:lnTo>
                          <a:pt x="1760" y="736"/>
                        </a:lnTo>
                        <a:lnTo>
                          <a:pt x="1760" y="704"/>
                        </a:lnTo>
                        <a:lnTo>
                          <a:pt x="1760" y="672"/>
                        </a:lnTo>
                        <a:lnTo>
                          <a:pt x="1760" y="640"/>
                        </a:lnTo>
                        <a:lnTo>
                          <a:pt x="1760" y="608"/>
                        </a:lnTo>
                        <a:lnTo>
                          <a:pt x="1744" y="576"/>
                        </a:lnTo>
                        <a:lnTo>
                          <a:pt x="1744" y="544"/>
                        </a:lnTo>
                        <a:lnTo>
                          <a:pt x="1728" y="528"/>
                        </a:lnTo>
                        <a:lnTo>
                          <a:pt x="1712" y="496"/>
                        </a:lnTo>
                        <a:lnTo>
                          <a:pt x="1696" y="464"/>
                        </a:lnTo>
                        <a:lnTo>
                          <a:pt x="1680" y="448"/>
                        </a:lnTo>
                        <a:lnTo>
                          <a:pt x="1664" y="432"/>
                        </a:lnTo>
                        <a:lnTo>
                          <a:pt x="1648" y="400"/>
                        </a:lnTo>
                        <a:lnTo>
                          <a:pt x="1632" y="384"/>
                        </a:lnTo>
                        <a:lnTo>
                          <a:pt x="1616" y="384"/>
                        </a:lnTo>
                      </a:path>
                    </a:pathLst>
                  </a:custGeom>
                  <a:noFill/>
                  <a:ln w="25400">
                    <a:solidFill>
                      <a:srgbClr val="7EB190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9" name="Freeform 132"/>
                  <p:cNvSpPr>
                    <a:spLocks noChangeAspect="1"/>
                  </p:cNvSpPr>
                  <p:nvPr/>
                </p:nvSpPr>
                <p:spPr bwMode="auto">
                  <a:xfrm>
                    <a:off x="912" y="1792"/>
                    <a:ext cx="1728" cy="1823"/>
                  </a:xfrm>
                  <a:custGeom>
                    <a:avLst/>
                    <a:gdLst>
                      <a:gd name="T0" fmla="*/ 1568 w 1728"/>
                      <a:gd name="T1" fmla="*/ 368 h 1823"/>
                      <a:gd name="T2" fmla="*/ 1488 w 1728"/>
                      <a:gd name="T3" fmla="*/ 272 h 1823"/>
                      <a:gd name="T4" fmla="*/ 1360 w 1728"/>
                      <a:gd name="T5" fmla="*/ 176 h 1823"/>
                      <a:gd name="T6" fmla="*/ 1232 w 1728"/>
                      <a:gd name="T7" fmla="*/ 96 h 1823"/>
                      <a:gd name="T8" fmla="*/ 1104 w 1728"/>
                      <a:gd name="T9" fmla="*/ 32 h 1823"/>
                      <a:gd name="T10" fmla="*/ 992 w 1728"/>
                      <a:gd name="T11" fmla="*/ 0 h 1823"/>
                      <a:gd name="T12" fmla="*/ 896 w 1728"/>
                      <a:gd name="T13" fmla="*/ 16 h 1823"/>
                      <a:gd name="T14" fmla="*/ 768 w 1728"/>
                      <a:gd name="T15" fmla="*/ 48 h 1823"/>
                      <a:gd name="T16" fmla="*/ 656 w 1728"/>
                      <a:gd name="T17" fmla="*/ 112 h 1823"/>
                      <a:gd name="T18" fmla="*/ 544 w 1728"/>
                      <a:gd name="T19" fmla="*/ 176 h 1823"/>
                      <a:gd name="T20" fmla="*/ 432 w 1728"/>
                      <a:gd name="T21" fmla="*/ 272 h 1823"/>
                      <a:gd name="T22" fmla="*/ 384 w 1728"/>
                      <a:gd name="T23" fmla="*/ 368 h 1823"/>
                      <a:gd name="T24" fmla="*/ 352 w 1728"/>
                      <a:gd name="T25" fmla="*/ 496 h 1823"/>
                      <a:gd name="T26" fmla="*/ 320 w 1728"/>
                      <a:gd name="T27" fmla="*/ 624 h 1823"/>
                      <a:gd name="T28" fmla="*/ 256 w 1728"/>
                      <a:gd name="T29" fmla="*/ 736 h 1823"/>
                      <a:gd name="T30" fmla="*/ 160 w 1728"/>
                      <a:gd name="T31" fmla="*/ 864 h 1823"/>
                      <a:gd name="T32" fmla="*/ 48 w 1728"/>
                      <a:gd name="T33" fmla="*/ 1039 h 1823"/>
                      <a:gd name="T34" fmla="*/ 16 w 1728"/>
                      <a:gd name="T35" fmla="*/ 1199 h 1823"/>
                      <a:gd name="T36" fmla="*/ 16 w 1728"/>
                      <a:gd name="T37" fmla="*/ 1359 h 1823"/>
                      <a:gd name="T38" fmla="*/ 48 w 1728"/>
                      <a:gd name="T39" fmla="*/ 1503 h 1823"/>
                      <a:gd name="T40" fmla="*/ 96 w 1728"/>
                      <a:gd name="T41" fmla="*/ 1631 h 1823"/>
                      <a:gd name="T42" fmla="*/ 192 w 1728"/>
                      <a:gd name="T43" fmla="*/ 1759 h 1823"/>
                      <a:gd name="T44" fmla="*/ 304 w 1728"/>
                      <a:gd name="T45" fmla="*/ 1823 h 1823"/>
                      <a:gd name="T46" fmla="*/ 416 w 1728"/>
                      <a:gd name="T47" fmla="*/ 1823 h 1823"/>
                      <a:gd name="T48" fmla="*/ 560 w 1728"/>
                      <a:gd name="T49" fmla="*/ 1791 h 1823"/>
                      <a:gd name="T50" fmla="*/ 688 w 1728"/>
                      <a:gd name="T51" fmla="*/ 1775 h 1823"/>
                      <a:gd name="T52" fmla="*/ 816 w 1728"/>
                      <a:gd name="T53" fmla="*/ 1743 h 1823"/>
                      <a:gd name="T54" fmla="*/ 912 w 1728"/>
                      <a:gd name="T55" fmla="*/ 1695 h 1823"/>
                      <a:gd name="T56" fmla="*/ 1024 w 1728"/>
                      <a:gd name="T57" fmla="*/ 1615 h 1823"/>
                      <a:gd name="T58" fmla="*/ 1072 w 1728"/>
                      <a:gd name="T59" fmla="*/ 1535 h 1823"/>
                      <a:gd name="T60" fmla="*/ 1136 w 1728"/>
                      <a:gd name="T61" fmla="*/ 1423 h 1823"/>
                      <a:gd name="T62" fmla="*/ 1232 w 1728"/>
                      <a:gd name="T63" fmla="*/ 1311 h 1823"/>
                      <a:gd name="T64" fmla="*/ 1328 w 1728"/>
                      <a:gd name="T65" fmla="*/ 1215 h 1823"/>
                      <a:gd name="T66" fmla="*/ 1424 w 1728"/>
                      <a:gd name="T67" fmla="*/ 1151 h 1823"/>
                      <a:gd name="T68" fmla="*/ 1536 w 1728"/>
                      <a:gd name="T69" fmla="*/ 1087 h 1823"/>
                      <a:gd name="T70" fmla="*/ 1632 w 1728"/>
                      <a:gd name="T71" fmla="*/ 1007 h 1823"/>
                      <a:gd name="T72" fmla="*/ 1680 w 1728"/>
                      <a:gd name="T73" fmla="*/ 880 h 1823"/>
                      <a:gd name="T74" fmla="*/ 1712 w 1728"/>
                      <a:gd name="T75" fmla="*/ 784 h 1823"/>
                      <a:gd name="T76" fmla="*/ 1728 w 1728"/>
                      <a:gd name="T77" fmla="*/ 688 h 1823"/>
                      <a:gd name="T78" fmla="*/ 1712 w 1728"/>
                      <a:gd name="T79" fmla="*/ 592 h 1823"/>
                      <a:gd name="T80" fmla="*/ 1696 w 1728"/>
                      <a:gd name="T81" fmla="*/ 512 h 1823"/>
                      <a:gd name="T82" fmla="*/ 1648 w 1728"/>
                      <a:gd name="T83" fmla="*/ 448 h 1823"/>
                      <a:gd name="T84" fmla="*/ 1600 w 1728"/>
                      <a:gd name="T85" fmla="*/ 384 h 182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728"/>
                      <a:gd name="T130" fmla="*/ 0 h 1823"/>
                      <a:gd name="T131" fmla="*/ 1728 w 1728"/>
                      <a:gd name="T132" fmla="*/ 1823 h 182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728" h="1823">
                        <a:moveTo>
                          <a:pt x="1616" y="416"/>
                        </a:moveTo>
                        <a:lnTo>
                          <a:pt x="1600" y="384"/>
                        </a:lnTo>
                        <a:lnTo>
                          <a:pt x="1568" y="368"/>
                        </a:lnTo>
                        <a:lnTo>
                          <a:pt x="1552" y="336"/>
                        </a:lnTo>
                        <a:lnTo>
                          <a:pt x="1520" y="304"/>
                        </a:lnTo>
                        <a:lnTo>
                          <a:pt x="1488" y="272"/>
                        </a:lnTo>
                        <a:lnTo>
                          <a:pt x="1440" y="240"/>
                        </a:lnTo>
                        <a:lnTo>
                          <a:pt x="1408" y="208"/>
                        </a:lnTo>
                        <a:lnTo>
                          <a:pt x="1360" y="176"/>
                        </a:lnTo>
                        <a:lnTo>
                          <a:pt x="1312" y="144"/>
                        </a:lnTo>
                        <a:lnTo>
                          <a:pt x="1280" y="128"/>
                        </a:lnTo>
                        <a:lnTo>
                          <a:pt x="1232" y="96"/>
                        </a:lnTo>
                        <a:lnTo>
                          <a:pt x="1184" y="64"/>
                        </a:lnTo>
                        <a:lnTo>
                          <a:pt x="1136" y="48"/>
                        </a:lnTo>
                        <a:lnTo>
                          <a:pt x="1104" y="32"/>
                        </a:lnTo>
                        <a:lnTo>
                          <a:pt x="1056" y="16"/>
                        </a:lnTo>
                        <a:lnTo>
                          <a:pt x="1024" y="16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32"/>
                        </a:lnTo>
                        <a:lnTo>
                          <a:pt x="800" y="32"/>
                        </a:lnTo>
                        <a:lnTo>
                          <a:pt x="768" y="48"/>
                        </a:lnTo>
                        <a:lnTo>
                          <a:pt x="736" y="64"/>
                        </a:lnTo>
                        <a:lnTo>
                          <a:pt x="688" y="80"/>
                        </a:lnTo>
                        <a:lnTo>
                          <a:pt x="656" y="112"/>
                        </a:lnTo>
                        <a:lnTo>
                          <a:pt x="608" y="128"/>
                        </a:lnTo>
                        <a:lnTo>
                          <a:pt x="576" y="160"/>
                        </a:lnTo>
                        <a:lnTo>
                          <a:pt x="544" y="176"/>
                        </a:lnTo>
                        <a:lnTo>
                          <a:pt x="496" y="208"/>
                        </a:lnTo>
                        <a:lnTo>
                          <a:pt x="464" y="240"/>
                        </a:lnTo>
                        <a:lnTo>
                          <a:pt x="432" y="272"/>
                        </a:lnTo>
                        <a:lnTo>
                          <a:pt x="416" y="288"/>
                        </a:lnTo>
                        <a:lnTo>
                          <a:pt x="400" y="320"/>
                        </a:lnTo>
                        <a:lnTo>
                          <a:pt x="384" y="368"/>
                        </a:lnTo>
                        <a:lnTo>
                          <a:pt x="368" y="400"/>
                        </a:lnTo>
                        <a:lnTo>
                          <a:pt x="368" y="448"/>
                        </a:lnTo>
                        <a:lnTo>
                          <a:pt x="352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24"/>
                        </a:lnTo>
                        <a:lnTo>
                          <a:pt x="304" y="656"/>
                        </a:lnTo>
                        <a:lnTo>
                          <a:pt x="288" y="704"/>
                        </a:lnTo>
                        <a:lnTo>
                          <a:pt x="256" y="736"/>
                        </a:lnTo>
                        <a:lnTo>
                          <a:pt x="240" y="784"/>
                        </a:lnTo>
                        <a:lnTo>
                          <a:pt x="192" y="816"/>
                        </a:lnTo>
                        <a:lnTo>
                          <a:pt x="160" y="864"/>
                        </a:lnTo>
                        <a:lnTo>
                          <a:pt x="112" y="927"/>
                        </a:lnTo>
                        <a:lnTo>
                          <a:pt x="80" y="975"/>
                        </a:lnTo>
                        <a:lnTo>
                          <a:pt x="48" y="1039"/>
                        </a:lnTo>
                        <a:lnTo>
                          <a:pt x="32" y="1103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311"/>
                        </a:lnTo>
                        <a:lnTo>
                          <a:pt x="16" y="1359"/>
                        </a:lnTo>
                        <a:lnTo>
                          <a:pt x="16" y="1407"/>
                        </a:lnTo>
                        <a:lnTo>
                          <a:pt x="32" y="1455"/>
                        </a:lnTo>
                        <a:lnTo>
                          <a:pt x="48" y="1503"/>
                        </a:lnTo>
                        <a:lnTo>
                          <a:pt x="48" y="1551"/>
                        </a:lnTo>
                        <a:lnTo>
                          <a:pt x="64" y="1583"/>
                        </a:lnTo>
                        <a:lnTo>
                          <a:pt x="96" y="1631"/>
                        </a:lnTo>
                        <a:lnTo>
                          <a:pt x="112" y="1679"/>
                        </a:lnTo>
                        <a:lnTo>
                          <a:pt x="144" y="1711"/>
                        </a:lnTo>
                        <a:lnTo>
                          <a:pt x="192" y="1759"/>
                        </a:lnTo>
                        <a:lnTo>
                          <a:pt x="240" y="1791"/>
                        </a:lnTo>
                        <a:lnTo>
                          <a:pt x="272" y="1807"/>
                        </a:lnTo>
                        <a:lnTo>
                          <a:pt x="304" y="1823"/>
                        </a:lnTo>
                        <a:lnTo>
                          <a:pt x="336" y="1823"/>
                        </a:lnTo>
                        <a:lnTo>
                          <a:pt x="384" y="1823"/>
                        </a:lnTo>
                        <a:lnTo>
                          <a:pt x="416" y="1823"/>
                        </a:lnTo>
                        <a:lnTo>
                          <a:pt x="464" y="1807"/>
                        </a:lnTo>
                        <a:lnTo>
                          <a:pt x="512" y="1807"/>
                        </a:lnTo>
                        <a:lnTo>
                          <a:pt x="560" y="1791"/>
                        </a:lnTo>
                        <a:lnTo>
                          <a:pt x="608" y="1791"/>
                        </a:lnTo>
                        <a:lnTo>
                          <a:pt x="640" y="1791"/>
                        </a:lnTo>
                        <a:lnTo>
                          <a:pt x="688" y="1775"/>
                        </a:lnTo>
                        <a:lnTo>
                          <a:pt x="736" y="1775"/>
                        </a:lnTo>
                        <a:lnTo>
                          <a:pt x="784" y="1759"/>
                        </a:lnTo>
                        <a:lnTo>
                          <a:pt x="816" y="1743"/>
                        </a:lnTo>
                        <a:lnTo>
                          <a:pt x="848" y="1727"/>
                        </a:lnTo>
                        <a:lnTo>
                          <a:pt x="880" y="1711"/>
                        </a:lnTo>
                        <a:lnTo>
                          <a:pt x="912" y="1695"/>
                        </a:lnTo>
                        <a:lnTo>
                          <a:pt x="944" y="1679"/>
                        </a:lnTo>
                        <a:lnTo>
                          <a:pt x="992" y="1647"/>
                        </a:lnTo>
                        <a:lnTo>
                          <a:pt x="1024" y="1615"/>
                        </a:lnTo>
                        <a:lnTo>
                          <a:pt x="1040" y="1583"/>
                        </a:lnTo>
                        <a:lnTo>
                          <a:pt x="1056" y="1551"/>
                        </a:lnTo>
                        <a:lnTo>
                          <a:pt x="1072" y="1535"/>
                        </a:lnTo>
                        <a:lnTo>
                          <a:pt x="1088" y="1503"/>
                        </a:lnTo>
                        <a:lnTo>
                          <a:pt x="1120" y="1471"/>
                        </a:lnTo>
                        <a:lnTo>
                          <a:pt x="1136" y="1423"/>
                        </a:lnTo>
                        <a:lnTo>
                          <a:pt x="1168" y="1391"/>
                        </a:lnTo>
                        <a:lnTo>
                          <a:pt x="1200" y="1343"/>
                        </a:lnTo>
                        <a:lnTo>
                          <a:pt x="1232" y="1311"/>
                        </a:lnTo>
                        <a:lnTo>
                          <a:pt x="1280" y="1279"/>
                        </a:lnTo>
                        <a:lnTo>
                          <a:pt x="1296" y="1247"/>
                        </a:lnTo>
                        <a:lnTo>
                          <a:pt x="1328" y="1215"/>
                        </a:lnTo>
                        <a:lnTo>
                          <a:pt x="1360" y="1199"/>
                        </a:lnTo>
                        <a:lnTo>
                          <a:pt x="1392" y="1167"/>
                        </a:lnTo>
                        <a:lnTo>
                          <a:pt x="1424" y="1151"/>
                        </a:lnTo>
                        <a:lnTo>
                          <a:pt x="1472" y="1135"/>
                        </a:lnTo>
                        <a:lnTo>
                          <a:pt x="1504" y="1103"/>
                        </a:lnTo>
                        <a:lnTo>
                          <a:pt x="1536" y="1087"/>
                        </a:lnTo>
                        <a:lnTo>
                          <a:pt x="1568" y="1071"/>
                        </a:lnTo>
                        <a:lnTo>
                          <a:pt x="1600" y="1039"/>
                        </a:lnTo>
                        <a:lnTo>
                          <a:pt x="1632" y="1007"/>
                        </a:lnTo>
                        <a:lnTo>
                          <a:pt x="1648" y="959"/>
                        </a:lnTo>
                        <a:lnTo>
                          <a:pt x="1664" y="912"/>
                        </a:lnTo>
                        <a:lnTo>
                          <a:pt x="1680" y="880"/>
                        </a:lnTo>
                        <a:lnTo>
                          <a:pt x="1696" y="848"/>
                        </a:lnTo>
                        <a:lnTo>
                          <a:pt x="1696" y="800"/>
                        </a:lnTo>
                        <a:lnTo>
                          <a:pt x="1712" y="784"/>
                        </a:lnTo>
                        <a:lnTo>
                          <a:pt x="1728" y="752"/>
                        </a:lnTo>
                        <a:lnTo>
                          <a:pt x="1728" y="720"/>
                        </a:lnTo>
                        <a:lnTo>
                          <a:pt x="1728" y="688"/>
                        </a:lnTo>
                        <a:lnTo>
                          <a:pt x="1728" y="656"/>
                        </a:lnTo>
                        <a:lnTo>
                          <a:pt x="1712" y="624"/>
                        </a:lnTo>
                        <a:lnTo>
                          <a:pt x="1712" y="592"/>
                        </a:lnTo>
                        <a:lnTo>
                          <a:pt x="1712" y="576"/>
                        </a:lnTo>
                        <a:lnTo>
                          <a:pt x="1712" y="544"/>
                        </a:lnTo>
                        <a:lnTo>
                          <a:pt x="1696" y="512"/>
                        </a:lnTo>
                        <a:lnTo>
                          <a:pt x="1680" y="496"/>
                        </a:lnTo>
                        <a:lnTo>
                          <a:pt x="1664" y="464"/>
                        </a:lnTo>
                        <a:lnTo>
                          <a:pt x="1648" y="448"/>
                        </a:lnTo>
                        <a:lnTo>
                          <a:pt x="1632" y="416"/>
                        </a:lnTo>
                        <a:lnTo>
                          <a:pt x="1616" y="400"/>
                        </a:lnTo>
                        <a:lnTo>
                          <a:pt x="1600" y="384"/>
                        </a:lnTo>
                        <a:lnTo>
                          <a:pt x="1584" y="384"/>
                        </a:lnTo>
                        <a:lnTo>
                          <a:pt x="1616" y="416"/>
                        </a:lnTo>
                        <a:close/>
                      </a:path>
                    </a:pathLst>
                  </a:custGeom>
                  <a:solidFill>
                    <a:srgbClr val="7BAE8F">
                      <a:alpha val="5882"/>
                    </a:srgbClr>
                  </a:solidFill>
                  <a:ln w="25400">
                    <a:solidFill>
                      <a:srgbClr val="7BAE8F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0" name="Freeform 133"/>
                  <p:cNvSpPr>
                    <a:spLocks noChangeAspect="1"/>
                  </p:cNvSpPr>
                  <p:nvPr/>
                </p:nvSpPr>
                <p:spPr bwMode="auto">
                  <a:xfrm>
                    <a:off x="912" y="1792"/>
                    <a:ext cx="1728" cy="1823"/>
                  </a:xfrm>
                  <a:custGeom>
                    <a:avLst/>
                    <a:gdLst>
                      <a:gd name="T0" fmla="*/ 1552 w 1728"/>
                      <a:gd name="T1" fmla="*/ 336 h 1823"/>
                      <a:gd name="T2" fmla="*/ 1488 w 1728"/>
                      <a:gd name="T3" fmla="*/ 272 h 1823"/>
                      <a:gd name="T4" fmla="*/ 1360 w 1728"/>
                      <a:gd name="T5" fmla="*/ 176 h 1823"/>
                      <a:gd name="T6" fmla="*/ 1232 w 1728"/>
                      <a:gd name="T7" fmla="*/ 96 h 1823"/>
                      <a:gd name="T8" fmla="*/ 1136 w 1728"/>
                      <a:gd name="T9" fmla="*/ 48 h 1823"/>
                      <a:gd name="T10" fmla="*/ 1024 w 1728"/>
                      <a:gd name="T11" fmla="*/ 16 h 1823"/>
                      <a:gd name="T12" fmla="*/ 928 w 1728"/>
                      <a:gd name="T13" fmla="*/ 0 h 1823"/>
                      <a:gd name="T14" fmla="*/ 848 w 1728"/>
                      <a:gd name="T15" fmla="*/ 32 h 1823"/>
                      <a:gd name="T16" fmla="*/ 736 w 1728"/>
                      <a:gd name="T17" fmla="*/ 64 h 1823"/>
                      <a:gd name="T18" fmla="*/ 608 w 1728"/>
                      <a:gd name="T19" fmla="*/ 128 h 1823"/>
                      <a:gd name="T20" fmla="*/ 544 w 1728"/>
                      <a:gd name="T21" fmla="*/ 176 h 1823"/>
                      <a:gd name="T22" fmla="*/ 432 w 1728"/>
                      <a:gd name="T23" fmla="*/ 272 h 1823"/>
                      <a:gd name="T24" fmla="*/ 384 w 1728"/>
                      <a:gd name="T25" fmla="*/ 368 h 1823"/>
                      <a:gd name="T26" fmla="*/ 368 w 1728"/>
                      <a:gd name="T27" fmla="*/ 448 h 1823"/>
                      <a:gd name="T28" fmla="*/ 336 w 1728"/>
                      <a:gd name="T29" fmla="*/ 592 h 1823"/>
                      <a:gd name="T30" fmla="*/ 288 w 1728"/>
                      <a:gd name="T31" fmla="*/ 704 h 1823"/>
                      <a:gd name="T32" fmla="*/ 240 w 1728"/>
                      <a:gd name="T33" fmla="*/ 784 h 1823"/>
                      <a:gd name="T34" fmla="*/ 112 w 1728"/>
                      <a:gd name="T35" fmla="*/ 927 h 1823"/>
                      <a:gd name="T36" fmla="*/ 32 w 1728"/>
                      <a:gd name="T37" fmla="*/ 1103 h 1823"/>
                      <a:gd name="T38" fmla="*/ 16 w 1728"/>
                      <a:gd name="T39" fmla="*/ 1199 h 1823"/>
                      <a:gd name="T40" fmla="*/ 16 w 1728"/>
                      <a:gd name="T41" fmla="*/ 1359 h 1823"/>
                      <a:gd name="T42" fmla="*/ 48 w 1728"/>
                      <a:gd name="T43" fmla="*/ 1503 h 1823"/>
                      <a:gd name="T44" fmla="*/ 64 w 1728"/>
                      <a:gd name="T45" fmla="*/ 1583 h 1823"/>
                      <a:gd name="T46" fmla="*/ 144 w 1728"/>
                      <a:gd name="T47" fmla="*/ 1711 h 1823"/>
                      <a:gd name="T48" fmla="*/ 272 w 1728"/>
                      <a:gd name="T49" fmla="*/ 1807 h 1823"/>
                      <a:gd name="T50" fmla="*/ 336 w 1728"/>
                      <a:gd name="T51" fmla="*/ 1823 h 1823"/>
                      <a:gd name="T52" fmla="*/ 464 w 1728"/>
                      <a:gd name="T53" fmla="*/ 1807 h 1823"/>
                      <a:gd name="T54" fmla="*/ 608 w 1728"/>
                      <a:gd name="T55" fmla="*/ 1791 h 1823"/>
                      <a:gd name="T56" fmla="*/ 688 w 1728"/>
                      <a:gd name="T57" fmla="*/ 1775 h 1823"/>
                      <a:gd name="T58" fmla="*/ 816 w 1728"/>
                      <a:gd name="T59" fmla="*/ 1743 h 1823"/>
                      <a:gd name="T60" fmla="*/ 912 w 1728"/>
                      <a:gd name="T61" fmla="*/ 1695 h 1823"/>
                      <a:gd name="T62" fmla="*/ 992 w 1728"/>
                      <a:gd name="T63" fmla="*/ 1647 h 1823"/>
                      <a:gd name="T64" fmla="*/ 1056 w 1728"/>
                      <a:gd name="T65" fmla="*/ 1551 h 1823"/>
                      <a:gd name="T66" fmla="*/ 1120 w 1728"/>
                      <a:gd name="T67" fmla="*/ 1471 h 1823"/>
                      <a:gd name="T68" fmla="*/ 1168 w 1728"/>
                      <a:gd name="T69" fmla="*/ 1391 h 1823"/>
                      <a:gd name="T70" fmla="*/ 1280 w 1728"/>
                      <a:gd name="T71" fmla="*/ 1279 h 1823"/>
                      <a:gd name="T72" fmla="*/ 1360 w 1728"/>
                      <a:gd name="T73" fmla="*/ 1199 h 1823"/>
                      <a:gd name="T74" fmla="*/ 1424 w 1728"/>
                      <a:gd name="T75" fmla="*/ 1151 h 1823"/>
                      <a:gd name="T76" fmla="*/ 1536 w 1728"/>
                      <a:gd name="T77" fmla="*/ 1087 h 1823"/>
                      <a:gd name="T78" fmla="*/ 1632 w 1728"/>
                      <a:gd name="T79" fmla="*/ 1007 h 1823"/>
                      <a:gd name="T80" fmla="*/ 1664 w 1728"/>
                      <a:gd name="T81" fmla="*/ 912 h 1823"/>
                      <a:gd name="T82" fmla="*/ 1696 w 1728"/>
                      <a:gd name="T83" fmla="*/ 800 h 1823"/>
                      <a:gd name="T84" fmla="*/ 1728 w 1728"/>
                      <a:gd name="T85" fmla="*/ 720 h 1823"/>
                      <a:gd name="T86" fmla="*/ 1728 w 1728"/>
                      <a:gd name="T87" fmla="*/ 656 h 1823"/>
                      <a:gd name="T88" fmla="*/ 1712 w 1728"/>
                      <a:gd name="T89" fmla="*/ 576 h 1823"/>
                      <a:gd name="T90" fmla="*/ 1680 w 1728"/>
                      <a:gd name="T91" fmla="*/ 496 h 1823"/>
                      <a:gd name="T92" fmla="*/ 1648 w 1728"/>
                      <a:gd name="T93" fmla="*/ 448 h 1823"/>
                      <a:gd name="T94" fmla="*/ 1600 w 1728"/>
                      <a:gd name="T95" fmla="*/ 384 h 182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728"/>
                      <a:gd name="T145" fmla="*/ 0 h 1823"/>
                      <a:gd name="T146" fmla="*/ 1728 w 1728"/>
                      <a:gd name="T147" fmla="*/ 1823 h 182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728" h="1823">
                        <a:moveTo>
                          <a:pt x="1600" y="384"/>
                        </a:moveTo>
                        <a:lnTo>
                          <a:pt x="1600" y="384"/>
                        </a:lnTo>
                        <a:lnTo>
                          <a:pt x="1568" y="368"/>
                        </a:lnTo>
                        <a:lnTo>
                          <a:pt x="1552" y="336"/>
                        </a:lnTo>
                        <a:lnTo>
                          <a:pt x="1520" y="304"/>
                        </a:lnTo>
                        <a:lnTo>
                          <a:pt x="1488" y="272"/>
                        </a:lnTo>
                        <a:lnTo>
                          <a:pt x="1440" y="240"/>
                        </a:lnTo>
                        <a:lnTo>
                          <a:pt x="1408" y="208"/>
                        </a:lnTo>
                        <a:lnTo>
                          <a:pt x="1360" y="176"/>
                        </a:lnTo>
                        <a:lnTo>
                          <a:pt x="1312" y="144"/>
                        </a:lnTo>
                        <a:lnTo>
                          <a:pt x="1280" y="128"/>
                        </a:lnTo>
                        <a:lnTo>
                          <a:pt x="1232" y="96"/>
                        </a:lnTo>
                        <a:lnTo>
                          <a:pt x="1184" y="64"/>
                        </a:lnTo>
                        <a:lnTo>
                          <a:pt x="1136" y="48"/>
                        </a:lnTo>
                        <a:lnTo>
                          <a:pt x="1104" y="32"/>
                        </a:lnTo>
                        <a:lnTo>
                          <a:pt x="1056" y="16"/>
                        </a:lnTo>
                        <a:lnTo>
                          <a:pt x="1024" y="16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32"/>
                        </a:lnTo>
                        <a:lnTo>
                          <a:pt x="800" y="32"/>
                        </a:lnTo>
                        <a:lnTo>
                          <a:pt x="768" y="48"/>
                        </a:lnTo>
                        <a:lnTo>
                          <a:pt x="736" y="64"/>
                        </a:lnTo>
                        <a:lnTo>
                          <a:pt x="688" y="80"/>
                        </a:lnTo>
                        <a:lnTo>
                          <a:pt x="656" y="112"/>
                        </a:lnTo>
                        <a:lnTo>
                          <a:pt x="608" y="128"/>
                        </a:lnTo>
                        <a:lnTo>
                          <a:pt x="576" y="160"/>
                        </a:lnTo>
                        <a:lnTo>
                          <a:pt x="544" y="176"/>
                        </a:lnTo>
                        <a:lnTo>
                          <a:pt x="496" y="208"/>
                        </a:lnTo>
                        <a:lnTo>
                          <a:pt x="464" y="240"/>
                        </a:lnTo>
                        <a:lnTo>
                          <a:pt x="432" y="272"/>
                        </a:lnTo>
                        <a:lnTo>
                          <a:pt x="416" y="288"/>
                        </a:lnTo>
                        <a:lnTo>
                          <a:pt x="400" y="320"/>
                        </a:lnTo>
                        <a:lnTo>
                          <a:pt x="384" y="368"/>
                        </a:lnTo>
                        <a:lnTo>
                          <a:pt x="368" y="400"/>
                        </a:lnTo>
                        <a:lnTo>
                          <a:pt x="368" y="448"/>
                        </a:lnTo>
                        <a:lnTo>
                          <a:pt x="352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24"/>
                        </a:lnTo>
                        <a:lnTo>
                          <a:pt x="304" y="656"/>
                        </a:lnTo>
                        <a:lnTo>
                          <a:pt x="288" y="704"/>
                        </a:lnTo>
                        <a:lnTo>
                          <a:pt x="256" y="736"/>
                        </a:lnTo>
                        <a:lnTo>
                          <a:pt x="240" y="784"/>
                        </a:lnTo>
                        <a:lnTo>
                          <a:pt x="192" y="816"/>
                        </a:lnTo>
                        <a:lnTo>
                          <a:pt x="160" y="864"/>
                        </a:lnTo>
                        <a:lnTo>
                          <a:pt x="112" y="927"/>
                        </a:lnTo>
                        <a:lnTo>
                          <a:pt x="80" y="975"/>
                        </a:lnTo>
                        <a:lnTo>
                          <a:pt x="48" y="1039"/>
                        </a:lnTo>
                        <a:lnTo>
                          <a:pt x="32" y="1103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311"/>
                        </a:lnTo>
                        <a:lnTo>
                          <a:pt x="16" y="1359"/>
                        </a:lnTo>
                        <a:lnTo>
                          <a:pt x="16" y="1407"/>
                        </a:lnTo>
                        <a:lnTo>
                          <a:pt x="32" y="1455"/>
                        </a:lnTo>
                        <a:lnTo>
                          <a:pt x="48" y="1503"/>
                        </a:lnTo>
                        <a:lnTo>
                          <a:pt x="48" y="1551"/>
                        </a:lnTo>
                        <a:lnTo>
                          <a:pt x="64" y="1583"/>
                        </a:lnTo>
                        <a:lnTo>
                          <a:pt x="96" y="1631"/>
                        </a:lnTo>
                        <a:lnTo>
                          <a:pt x="112" y="1679"/>
                        </a:lnTo>
                        <a:lnTo>
                          <a:pt x="144" y="1711"/>
                        </a:lnTo>
                        <a:lnTo>
                          <a:pt x="192" y="1759"/>
                        </a:lnTo>
                        <a:lnTo>
                          <a:pt x="240" y="1791"/>
                        </a:lnTo>
                        <a:lnTo>
                          <a:pt x="272" y="1807"/>
                        </a:lnTo>
                        <a:lnTo>
                          <a:pt x="304" y="1823"/>
                        </a:lnTo>
                        <a:lnTo>
                          <a:pt x="336" y="1823"/>
                        </a:lnTo>
                        <a:lnTo>
                          <a:pt x="384" y="1823"/>
                        </a:lnTo>
                        <a:lnTo>
                          <a:pt x="416" y="1823"/>
                        </a:lnTo>
                        <a:lnTo>
                          <a:pt x="464" y="1807"/>
                        </a:lnTo>
                        <a:lnTo>
                          <a:pt x="512" y="1807"/>
                        </a:lnTo>
                        <a:lnTo>
                          <a:pt x="560" y="1791"/>
                        </a:lnTo>
                        <a:lnTo>
                          <a:pt x="608" y="1791"/>
                        </a:lnTo>
                        <a:lnTo>
                          <a:pt x="640" y="1791"/>
                        </a:lnTo>
                        <a:lnTo>
                          <a:pt x="688" y="1775"/>
                        </a:lnTo>
                        <a:lnTo>
                          <a:pt x="736" y="1775"/>
                        </a:lnTo>
                        <a:lnTo>
                          <a:pt x="784" y="1759"/>
                        </a:lnTo>
                        <a:lnTo>
                          <a:pt x="816" y="1743"/>
                        </a:lnTo>
                        <a:lnTo>
                          <a:pt x="848" y="1727"/>
                        </a:lnTo>
                        <a:lnTo>
                          <a:pt x="880" y="1711"/>
                        </a:lnTo>
                        <a:lnTo>
                          <a:pt x="912" y="1695"/>
                        </a:lnTo>
                        <a:lnTo>
                          <a:pt x="944" y="1679"/>
                        </a:lnTo>
                        <a:lnTo>
                          <a:pt x="992" y="1647"/>
                        </a:lnTo>
                        <a:lnTo>
                          <a:pt x="1024" y="1615"/>
                        </a:lnTo>
                        <a:lnTo>
                          <a:pt x="1040" y="1583"/>
                        </a:lnTo>
                        <a:lnTo>
                          <a:pt x="1056" y="1551"/>
                        </a:lnTo>
                        <a:lnTo>
                          <a:pt x="1072" y="1535"/>
                        </a:lnTo>
                        <a:lnTo>
                          <a:pt x="1088" y="1503"/>
                        </a:lnTo>
                        <a:lnTo>
                          <a:pt x="1120" y="1471"/>
                        </a:lnTo>
                        <a:lnTo>
                          <a:pt x="1136" y="1423"/>
                        </a:lnTo>
                        <a:lnTo>
                          <a:pt x="1168" y="1391"/>
                        </a:lnTo>
                        <a:lnTo>
                          <a:pt x="1200" y="1343"/>
                        </a:lnTo>
                        <a:lnTo>
                          <a:pt x="1232" y="1311"/>
                        </a:lnTo>
                        <a:lnTo>
                          <a:pt x="1280" y="1279"/>
                        </a:lnTo>
                        <a:lnTo>
                          <a:pt x="1296" y="1247"/>
                        </a:lnTo>
                        <a:lnTo>
                          <a:pt x="1328" y="1215"/>
                        </a:lnTo>
                        <a:lnTo>
                          <a:pt x="1360" y="1199"/>
                        </a:lnTo>
                        <a:lnTo>
                          <a:pt x="1392" y="1167"/>
                        </a:lnTo>
                        <a:lnTo>
                          <a:pt x="1424" y="1151"/>
                        </a:lnTo>
                        <a:lnTo>
                          <a:pt x="1472" y="1135"/>
                        </a:lnTo>
                        <a:lnTo>
                          <a:pt x="1504" y="1103"/>
                        </a:lnTo>
                        <a:lnTo>
                          <a:pt x="1536" y="1087"/>
                        </a:lnTo>
                        <a:lnTo>
                          <a:pt x="1568" y="1071"/>
                        </a:lnTo>
                        <a:lnTo>
                          <a:pt x="1600" y="1039"/>
                        </a:lnTo>
                        <a:lnTo>
                          <a:pt x="1632" y="1007"/>
                        </a:lnTo>
                        <a:lnTo>
                          <a:pt x="1648" y="959"/>
                        </a:lnTo>
                        <a:lnTo>
                          <a:pt x="1664" y="912"/>
                        </a:lnTo>
                        <a:lnTo>
                          <a:pt x="1680" y="880"/>
                        </a:lnTo>
                        <a:lnTo>
                          <a:pt x="1696" y="848"/>
                        </a:lnTo>
                        <a:lnTo>
                          <a:pt x="1696" y="800"/>
                        </a:lnTo>
                        <a:lnTo>
                          <a:pt x="1712" y="784"/>
                        </a:lnTo>
                        <a:lnTo>
                          <a:pt x="1728" y="752"/>
                        </a:lnTo>
                        <a:lnTo>
                          <a:pt x="1728" y="720"/>
                        </a:lnTo>
                        <a:lnTo>
                          <a:pt x="1728" y="688"/>
                        </a:lnTo>
                        <a:lnTo>
                          <a:pt x="1728" y="656"/>
                        </a:lnTo>
                        <a:lnTo>
                          <a:pt x="1712" y="624"/>
                        </a:lnTo>
                        <a:lnTo>
                          <a:pt x="1712" y="592"/>
                        </a:lnTo>
                        <a:lnTo>
                          <a:pt x="1712" y="576"/>
                        </a:lnTo>
                        <a:lnTo>
                          <a:pt x="1712" y="544"/>
                        </a:lnTo>
                        <a:lnTo>
                          <a:pt x="1696" y="512"/>
                        </a:lnTo>
                        <a:lnTo>
                          <a:pt x="1680" y="496"/>
                        </a:lnTo>
                        <a:lnTo>
                          <a:pt x="1664" y="464"/>
                        </a:lnTo>
                        <a:lnTo>
                          <a:pt x="1648" y="448"/>
                        </a:lnTo>
                        <a:lnTo>
                          <a:pt x="1632" y="416"/>
                        </a:lnTo>
                        <a:lnTo>
                          <a:pt x="1616" y="400"/>
                        </a:lnTo>
                        <a:lnTo>
                          <a:pt x="1600" y="384"/>
                        </a:lnTo>
                        <a:lnTo>
                          <a:pt x="1584" y="384"/>
                        </a:lnTo>
                      </a:path>
                    </a:pathLst>
                  </a:custGeom>
                  <a:noFill/>
                  <a:ln w="25400">
                    <a:solidFill>
                      <a:srgbClr val="7BAE8F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1" name="Freeform 134"/>
                  <p:cNvSpPr>
                    <a:spLocks noChangeAspect="1"/>
                  </p:cNvSpPr>
                  <p:nvPr/>
                </p:nvSpPr>
                <p:spPr bwMode="auto">
                  <a:xfrm>
                    <a:off x="944" y="1808"/>
                    <a:ext cx="1680" cy="1791"/>
                  </a:xfrm>
                  <a:custGeom>
                    <a:avLst/>
                    <a:gdLst>
                      <a:gd name="T0" fmla="*/ 1520 w 1680"/>
                      <a:gd name="T1" fmla="*/ 352 h 1791"/>
                      <a:gd name="T2" fmla="*/ 1440 w 1680"/>
                      <a:gd name="T3" fmla="*/ 272 h 1791"/>
                      <a:gd name="T4" fmla="*/ 1312 w 1680"/>
                      <a:gd name="T5" fmla="*/ 176 h 1791"/>
                      <a:gd name="T6" fmla="*/ 1184 w 1680"/>
                      <a:gd name="T7" fmla="*/ 96 h 1791"/>
                      <a:gd name="T8" fmla="*/ 1056 w 1680"/>
                      <a:gd name="T9" fmla="*/ 48 h 1791"/>
                      <a:gd name="T10" fmla="*/ 960 w 1680"/>
                      <a:gd name="T11" fmla="*/ 16 h 1791"/>
                      <a:gd name="T12" fmla="*/ 848 w 1680"/>
                      <a:gd name="T13" fmla="*/ 16 h 1791"/>
                      <a:gd name="T14" fmla="*/ 736 w 1680"/>
                      <a:gd name="T15" fmla="*/ 48 h 1791"/>
                      <a:gd name="T16" fmla="*/ 624 w 1680"/>
                      <a:gd name="T17" fmla="*/ 112 h 1791"/>
                      <a:gd name="T18" fmla="*/ 512 w 1680"/>
                      <a:gd name="T19" fmla="*/ 176 h 1791"/>
                      <a:gd name="T20" fmla="*/ 416 w 1680"/>
                      <a:gd name="T21" fmla="*/ 272 h 1791"/>
                      <a:gd name="T22" fmla="*/ 352 w 1680"/>
                      <a:gd name="T23" fmla="*/ 368 h 1791"/>
                      <a:gd name="T24" fmla="*/ 336 w 1680"/>
                      <a:gd name="T25" fmla="*/ 480 h 1791"/>
                      <a:gd name="T26" fmla="*/ 304 w 1680"/>
                      <a:gd name="T27" fmla="*/ 608 h 1791"/>
                      <a:gd name="T28" fmla="*/ 240 w 1680"/>
                      <a:gd name="T29" fmla="*/ 736 h 1791"/>
                      <a:gd name="T30" fmla="*/ 144 w 1680"/>
                      <a:gd name="T31" fmla="*/ 848 h 1791"/>
                      <a:gd name="T32" fmla="*/ 32 w 1680"/>
                      <a:gd name="T33" fmla="*/ 1023 h 1791"/>
                      <a:gd name="T34" fmla="*/ 0 w 1680"/>
                      <a:gd name="T35" fmla="*/ 1183 h 1791"/>
                      <a:gd name="T36" fmla="*/ 0 w 1680"/>
                      <a:gd name="T37" fmla="*/ 1327 h 1791"/>
                      <a:gd name="T38" fmla="*/ 32 w 1680"/>
                      <a:gd name="T39" fmla="*/ 1471 h 1791"/>
                      <a:gd name="T40" fmla="*/ 80 w 1680"/>
                      <a:gd name="T41" fmla="*/ 1599 h 1791"/>
                      <a:gd name="T42" fmla="*/ 176 w 1680"/>
                      <a:gd name="T43" fmla="*/ 1711 h 1791"/>
                      <a:gd name="T44" fmla="*/ 288 w 1680"/>
                      <a:gd name="T45" fmla="*/ 1775 h 1791"/>
                      <a:gd name="T46" fmla="*/ 400 w 1680"/>
                      <a:gd name="T47" fmla="*/ 1775 h 1791"/>
                      <a:gd name="T48" fmla="*/ 544 w 1680"/>
                      <a:gd name="T49" fmla="*/ 1759 h 1791"/>
                      <a:gd name="T50" fmla="*/ 656 w 1680"/>
                      <a:gd name="T51" fmla="*/ 1743 h 1791"/>
                      <a:gd name="T52" fmla="*/ 784 w 1680"/>
                      <a:gd name="T53" fmla="*/ 1711 h 1791"/>
                      <a:gd name="T54" fmla="*/ 880 w 1680"/>
                      <a:gd name="T55" fmla="*/ 1663 h 1791"/>
                      <a:gd name="T56" fmla="*/ 976 w 1680"/>
                      <a:gd name="T57" fmla="*/ 1583 h 1791"/>
                      <a:gd name="T58" fmla="*/ 1040 w 1680"/>
                      <a:gd name="T59" fmla="*/ 1503 h 1791"/>
                      <a:gd name="T60" fmla="*/ 1104 w 1680"/>
                      <a:gd name="T61" fmla="*/ 1407 h 1791"/>
                      <a:gd name="T62" fmla="*/ 1200 w 1680"/>
                      <a:gd name="T63" fmla="*/ 1279 h 1791"/>
                      <a:gd name="T64" fmla="*/ 1296 w 1680"/>
                      <a:gd name="T65" fmla="*/ 1199 h 1791"/>
                      <a:gd name="T66" fmla="*/ 1376 w 1680"/>
                      <a:gd name="T67" fmla="*/ 1135 h 1791"/>
                      <a:gd name="T68" fmla="*/ 1488 w 1680"/>
                      <a:gd name="T69" fmla="*/ 1071 h 1791"/>
                      <a:gd name="T70" fmla="*/ 1584 w 1680"/>
                      <a:gd name="T71" fmla="*/ 975 h 1791"/>
                      <a:gd name="T72" fmla="*/ 1632 w 1680"/>
                      <a:gd name="T73" fmla="*/ 864 h 1791"/>
                      <a:gd name="T74" fmla="*/ 1664 w 1680"/>
                      <a:gd name="T75" fmla="*/ 768 h 1791"/>
                      <a:gd name="T76" fmla="*/ 1680 w 1680"/>
                      <a:gd name="T77" fmla="*/ 688 h 1791"/>
                      <a:gd name="T78" fmla="*/ 1664 w 1680"/>
                      <a:gd name="T79" fmla="*/ 592 h 1791"/>
                      <a:gd name="T80" fmla="*/ 1648 w 1680"/>
                      <a:gd name="T81" fmla="*/ 512 h 1791"/>
                      <a:gd name="T82" fmla="*/ 1600 w 1680"/>
                      <a:gd name="T83" fmla="*/ 432 h 1791"/>
                      <a:gd name="T84" fmla="*/ 1552 w 1680"/>
                      <a:gd name="T85" fmla="*/ 384 h 179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680"/>
                      <a:gd name="T130" fmla="*/ 0 h 1791"/>
                      <a:gd name="T131" fmla="*/ 1680 w 1680"/>
                      <a:gd name="T132" fmla="*/ 1791 h 179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680" h="1791">
                        <a:moveTo>
                          <a:pt x="1568" y="416"/>
                        </a:moveTo>
                        <a:lnTo>
                          <a:pt x="1552" y="384"/>
                        </a:lnTo>
                        <a:lnTo>
                          <a:pt x="1520" y="352"/>
                        </a:lnTo>
                        <a:lnTo>
                          <a:pt x="1504" y="320"/>
                        </a:lnTo>
                        <a:lnTo>
                          <a:pt x="1472" y="288"/>
                        </a:lnTo>
                        <a:lnTo>
                          <a:pt x="1440" y="272"/>
                        </a:lnTo>
                        <a:lnTo>
                          <a:pt x="1392" y="240"/>
                        </a:lnTo>
                        <a:lnTo>
                          <a:pt x="1360" y="208"/>
                        </a:lnTo>
                        <a:lnTo>
                          <a:pt x="1312" y="176"/>
                        </a:lnTo>
                        <a:lnTo>
                          <a:pt x="1280" y="144"/>
                        </a:lnTo>
                        <a:lnTo>
                          <a:pt x="1232" y="128"/>
                        </a:lnTo>
                        <a:lnTo>
                          <a:pt x="1184" y="96"/>
                        </a:lnTo>
                        <a:lnTo>
                          <a:pt x="1136" y="80"/>
                        </a:lnTo>
                        <a:lnTo>
                          <a:pt x="1104" y="48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48"/>
                        </a:lnTo>
                        <a:lnTo>
                          <a:pt x="704" y="64"/>
                        </a:lnTo>
                        <a:lnTo>
                          <a:pt x="672" y="96"/>
                        </a:lnTo>
                        <a:lnTo>
                          <a:pt x="624" y="112"/>
                        </a:lnTo>
                        <a:lnTo>
                          <a:pt x="592" y="128"/>
                        </a:lnTo>
                        <a:lnTo>
                          <a:pt x="544" y="160"/>
                        </a:lnTo>
                        <a:lnTo>
                          <a:pt x="512" y="176"/>
                        </a:lnTo>
                        <a:lnTo>
                          <a:pt x="480" y="208"/>
                        </a:lnTo>
                        <a:lnTo>
                          <a:pt x="448" y="240"/>
                        </a:lnTo>
                        <a:lnTo>
                          <a:pt x="416" y="272"/>
                        </a:lnTo>
                        <a:lnTo>
                          <a:pt x="384" y="288"/>
                        </a:lnTo>
                        <a:lnTo>
                          <a:pt x="368" y="320"/>
                        </a:lnTo>
                        <a:lnTo>
                          <a:pt x="352" y="368"/>
                        </a:lnTo>
                        <a:lnTo>
                          <a:pt x="352" y="400"/>
                        </a:lnTo>
                        <a:lnTo>
                          <a:pt x="336" y="448"/>
                        </a:lnTo>
                        <a:lnTo>
                          <a:pt x="336" y="480"/>
                        </a:lnTo>
                        <a:lnTo>
                          <a:pt x="320" y="528"/>
                        </a:lnTo>
                        <a:lnTo>
                          <a:pt x="320" y="576"/>
                        </a:lnTo>
                        <a:lnTo>
                          <a:pt x="304" y="608"/>
                        </a:lnTo>
                        <a:lnTo>
                          <a:pt x="288" y="656"/>
                        </a:lnTo>
                        <a:lnTo>
                          <a:pt x="272" y="688"/>
                        </a:lnTo>
                        <a:lnTo>
                          <a:pt x="240" y="736"/>
                        </a:lnTo>
                        <a:lnTo>
                          <a:pt x="208" y="768"/>
                        </a:lnTo>
                        <a:lnTo>
                          <a:pt x="176" y="816"/>
                        </a:lnTo>
                        <a:lnTo>
                          <a:pt x="144" y="848"/>
                        </a:lnTo>
                        <a:lnTo>
                          <a:pt x="96" y="911"/>
                        </a:lnTo>
                        <a:lnTo>
                          <a:pt x="64" y="959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83"/>
                        </a:lnTo>
                        <a:lnTo>
                          <a:pt x="0" y="1231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0" y="1375"/>
                        </a:lnTo>
                        <a:lnTo>
                          <a:pt x="16" y="1423"/>
                        </a:lnTo>
                        <a:lnTo>
                          <a:pt x="32" y="1471"/>
                        </a:lnTo>
                        <a:lnTo>
                          <a:pt x="48" y="1519"/>
                        </a:lnTo>
                        <a:lnTo>
                          <a:pt x="64" y="1551"/>
                        </a:lnTo>
                        <a:lnTo>
                          <a:pt x="80" y="1599"/>
                        </a:lnTo>
                        <a:lnTo>
                          <a:pt x="96" y="1631"/>
                        </a:lnTo>
                        <a:lnTo>
                          <a:pt x="128" y="1679"/>
                        </a:lnTo>
                        <a:lnTo>
                          <a:pt x="176" y="1711"/>
                        </a:lnTo>
                        <a:lnTo>
                          <a:pt x="224" y="1759"/>
                        </a:lnTo>
                        <a:lnTo>
                          <a:pt x="256" y="1775"/>
                        </a:lnTo>
                        <a:lnTo>
                          <a:pt x="288" y="1775"/>
                        </a:lnTo>
                        <a:lnTo>
                          <a:pt x="320" y="1791"/>
                        </a:lnTo>
                        <a:lnTo>
                          <a:pt x="352" y="1791"/>
                        </a:lnTo>
                        <a:lnTo>
                          <a:pt x="400" y="1775"/>
                        </a:lnTo>
                        <a:lnTo>
                          <a:pt x="432" y="1775"/>
                        </a:lnTo>
                        <a:lnTo>
                          <a:pt x="496" y="1775"/>
                        </a:lnTo>
                        <a:lnTo>
                          <a:pt x="544" y="1759"/>
                        </a:lnTo>
                        <a:lnTo>
                          <a:pt x="576" y="1759"/>
                        </a:lnTo>
                        <a:lnTo>
                          <a:pt x="624" y="1759"/>
                        </a:lnTo>
                        <a:lnTo>
                          <a:pt x="656" y="1743"/>
                        </a:lnTo>
                        <a:lnTo>
                          <a:pt x="704" y="1727"/>
                        </a:lnTo>
                        <a:lnTo>
                          <a:pt x="752" y="1727"/>
                        </a:lnTo>
                        <a:lnTo>
                          <a:pt x="784" y="1711"/>
                        </a:lnTo>
                        <a:lnTo>
                          <a:pt x="816" y="1695"/>
                        </a:lnTo>
                        <a:lnTo>
                          <a:pt x="848" y="1679"/>
                        </a:lnTo>
                        <a:lnTo>
                          <a:pt x="880" y="1663"/>
                        </a:lnTo>
                        <a:lnTo>
                          <a:pt x="912" y="1647"/>
                        </a:lnTo>
                        <a:lnTo>
                          <a:pt x="944" y="1615"/>
                        </a:lnTo>
                        <a:lnTo>
                          <a:pt x="976" y="1583"/>
                        </a:lnTo>
                        <a:lnTo>
                          <a:pt x="1008" y="1551"/>
                        </a:lnTo>
                        <a:lnTo>
                          <a:pt x="1024" y="1535"/>
                        </a:lnTo>
                        <a:lnTo>
                          <a:pt x="1040" y="1503"/>
                        </a:lnTo>
                        <a:lnTo>
                          <a:pt x="1056" y="1471"/>
                        </a:lnTo>
                        <a:lnTo>
                          <a:pt x="1072" y="1439"/>
                        </a:lnTo>
                        <a:lnTo>
                          <a:pt x="1104" y="1407"/>
                        </a:lnTo>
                        <a:lnTo>
                          <a:pt x="1136" y="1359"/>
                        </a:lnTo>
                        <a:lnTo>
                          <a:pt x="1168" y="1311"/>
                        </a:lnTo>
                        <a:lnTo>
                          <a:pt x="1200" y="1279"/>
                        </a:lnTo>
                        <a:lnTo>
                          <a:pt x="1232" y="1247"/>
                        </a:lnTo>
                        <a:lnTo>
                          <a:pt x="1264" y="1231"/>
                        </a:lnTo>
                        <a:lnTo>
                          <a:pt x="1296" y="1199"/>
                        </a:lnTo>
                        <a:lnTo>
                          <a:pt x="1312" y="1167"/>
                        </a:lnTo>
                        <a:lnTo>
                          <a:pt x="1344" y="1151"/>
                        </a:lnTo>
                        <a:lnTo>
                          <a:pt x="1376" y="1135"/>
                        </a:lnTo>
                        <a:lnTo>
                          <a:pt x="1424" y="1103"/>
                        </a:lnTo>
                        <a:lnTo>
                          <a:pt x="1456" y="1087"/>
                        </a:lnTo>
                        <a:lnTo>
                          <a:pt x="1488" y="1071"/>
                        </a:lnTo>
                        <a:lnTo>
                          <a:pt x="1520" y="1039"/>
                        </a:lnTo>
                        <a:lnTo>
                          <a:pt x="1552" y="1023"/>
                        </a:lnTo>
                        <a:lnTo>
                          <a:pt x="1584" y="975"/>
                        </a:lnTo>
                        <a:lnTo>
                          <a:pt x="1600" y="943"/>
                        </a:lnTo>
                        <a:lnTo>
                          <a:pt x="1616" y="896"/>
                        </a:lnTo>
                        <a:lnTo>
                          <a:pt x="1632" y="864"/>
                        </a:lnTo>
                        <a:lnTo>
                          <a:pt x="1648" y="832"/>
                        </a:lnTo>
                        <a:lnTo>
                          <a:pt x="1648" y="800"/>
                        </a:lnTo>
                        <a:lnTo>
                          <a:pt x="1664" y="768"/>
                        </a:lnTo>
                        <a:lnTo>
                          <a:pt x="1664" y="736"/>
                        </a:lnTo>
                        <a:lnTo>
                          <a:pt x="1680" y="704"/>
                        </a:lnTo>
                        <a:lnTo>
                          <a:pt x="1680" y="688"/>
                        </a:lnTo>
                        <a:lnTo>
                          <a:pt x="1664" y="656"/>
                        </a:lnTo>
                        <a:lnTo>
                          <a:pt x="1664" y="624"/>
                        </a:lnTo>
                        <a:lnTo>
                          <a:pt x="1664" y="592"/>
                        </a:lnTo>
                        <a:lnTo>
                          <a:pt x="1664" y="560"/>
                        </a:lnTo>
                        <a:lnTo>
                          <a:pt x="1648" y="528"/>
                        </a:lnTo>
                        <a:lnTo>
                          <a:pt x="1648" y="512"/>
                        </a:lnTo>
                        <a:lnTo>
                          <a:pt x="1632" y="480"/>
                        </a:lnTo>
                        <a:lnTo>
                          <a:pt x="1616" y="464"/>
                        </a:lnTo>
                        <a:lnTo>
                          <a:pt x="1600" y="432"/>
                        </a:lnTo>
                        <a:lnTo>
                          <a:pt x="1584" y="416"/>
                        </a:lnTo>
                        <a:lnTo>
                          <a:pt x="1568" y="400"/>
                        </a:lnTo>
                        <a:lnTo>
                          <a:pt x="1552" y="384"/>
                        </a:lnTo>
                        <a:lnTo>
                          <a:pt x="1536" y="368"/>
                        </a:lnTo>
                        <a:lnTo>
                          <a:pt x="1568" y="416"/>
                        </a:lnTo>
                        <a:close/>
                      </a:path>
                    </a:pathLst>
                  </a:custGeom>
                  <a:solidFill>
                    <a:srgbClr val="78AB8E">
                      <a:alpha val="5882"/>
                    </a:srgbClr>
                  </a:solidFill>
                  <a:ln w="25400">
                    <a:solidFill>
                      <a:srgbClr val="78AB8E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2" name="Freeform 135"/>
                  <p:cNvSpPr>
                    <a:spLocks noChangeAspect="1"/>
                  </p:cNvSpPr>
                  <p:nvPr/>
                </p:nvSpPr>
                <p:spPr bwMode="auto">
                  <a:xfrm>
                    <a:off x="944" y="1808"/>
                    <a:ext cx="1680" cy="1791"/>
                  </a:xfrm>
                  <a:custGeom>
                    <a:avLst/>
                    <a:gdLst>
                      <a:gd name="T0" fmla="*/ 1504 w 1680"/>
                      <a:gd name="T1" fmla="*/ 320 h 1791"/>
                      <a:gd name="T2" fmla="*/ 1440 w 1680"/>
                      <a:gd name="T3" fmla="*/ 272 h 1791"/>
                      <a:gd name="T4" fmla="*/ 1312 w 1680"/>
                      <a:gd name="T5" fmla="*/ 176 h 1791"/>
                      <a:gd name="T6" fmla="*/ 1184 w 1680"/>
                      <a:gd name="T7" fmla="*/ 96 h 1791"/>
                      <a:gd name="T8" fmla="*/ 1104 w 1680"/>
                      <a:gd name="T9" fmla="*/ 48 h 1791"/>
                      <a:gd name="T10" fmla="*/ 992 w 1680"/>
                      <a:gd name="T11" fmla="*/ 16 h 1791"/>
                      <a:gd name="T12" fmla="*/ 896 w 1680"/>
                      <a:gd name="T13" fmla="*/ 16 h 1791"/>
                      <a:gd name="T14" fmla="*/ 816 w 1680"/>
                      <a:gd name="T15" fmla="*/ 32 h 1791"/>
                      <a:gd name="T16" fmla="*/ 704 w 1680"/>
                      <a:gd name="T17" fmla="*/ 64 h 1791"/>
                      <a:gd name="T18" fmla="*/ 592 w 1680"/>
                      <a:gd name="T19" fmla="*/ 128 h 1791"/>
                      <a:gd name="T20" fmla="*/ 512 w 1680"/>
                      <a:gd name="T21" fmla="*/ 176 h 1791"/>
                      <a:gd name="T22" fmla="*/ 416 w 1680"/>
                      <a:gd name="T23" fmla="*/ 272 h 1791"/>
                      <a:gd name="T24" fmla="*/ 352 w 1680"/>
                      <a:gd name="T25" fmla="*/ 368 h 1791"/>
                      <a:gd name="T26" fmla="*/ 336 w 1680"/>
                      <a:gd name="T27" fmla="*/ 448 h 1791"/>
                      <a:gd name="T28" fmla="*/ 320 w 1680"/>
                      <a:gd name="T29" fmla="*/ 576 h 1791"/>
                      <a:gd name="T30" fmla="*/ 272 w 1680"/>
                      <a:gd name="T31" fmla="*/ 688 h 1791"/>
                      <a:gd name="T32" fmla="*/ 208 w 1680"/>
                      <a:gd name="T33" fmla="*/ 768 h 1791"/>
                      <a:gd name="T34" fmla="*/ 96 w 1680"/>
                      <a:gd name="T35" fmla="*/ 911 h 1791"/>
                      <a:gd name="T36" fmla="*/ 16 w 1680"/>
                      <a:gd name="T37" fmla="*/ 1071 h 1791"/>
                      <a:gd name="T38" fmla="*/ 0 w 1680"/>
                      <a:gd name="T39" fmla="*/ 1183 h 1791"/>
                      <a:gd name="T40" fmla="*/ 0 w 1680"/>
                      <a:gd name="T41" fmla="*/ 1327 h 1791"/>
                      <a:gd name="T42" fmla="*/ 32 w 1680"/>
                      <a:gd name="T43" fmla="*/ 1471 h 1791"/>
                      <a:gd name="T44" fmla="*/ 64 w 1680"/>
                      <a:gd name="T45" fmla="*/ 1551 h 1791"/>
                      <a:gd name="T46" fmla="*/ 128 w 1680"/>
                      <a:gd name="T47" fmla="*/ 1679 h 1791"/>
                      <a:gd name="T48" fmla="*/ 256 w 1680"/>
                      <a:gd name="T49" fmla="*/ 1775 h 1791"/>
                      <a:gd name="T50" fmla="*/ 320 w 1680"/>
                      <a:gd name="T51" fmla="*/ 1791 h 1791"/>
                      <a:gd name="T52" fmla="*/ 432 w 1680"/>
                      <a:gd name="T53" fmla="*/ 1775 h 1791"/>
                      <a:gd name="T54" fmla="*/ 576 w 1680"/>
                      <a:gd name="T55" fmla="*/ 1759 h 1791"/>
                      <a:gd name="T56" fmla="*/ 656 w 1680"/>
                      <a:gd name="T57" fmla="*/ 1743 h 1791"/>
                      <a:gd name="T58" fmla="*/ 784 w 1680"/>
                      <a:gd name="T59" fmla="*/ 1711 h 1791"/>
                      <a:gd name="T60" fmla="*/ 880 w 1680"/>
                      <a:gd name="T61" fmla="*/ 1663 h 1791"/>
                      <a:gd name="T62" fmla="*/ 944 w 1680"/>
                      <a:gd name="T63" fmla="*/ 1615 h 1791"/>
                      <a:gd name="T64" fmla="*/ 1024 w 1680"/>
                      <a:gd name="T65" fmla="*/ 1535 h 1791"/>
                      <a:gd name="T66" fmla="*/ 1072 w 1680"/>
                      <a:gd name="T67" fmla="*/ 1439 h 1791"/>
                      <a:gd name="T68" fmla="*/ 1136 w 1680"/>
                      <a:gd name="T69" fmla="*/ 1359 h 1791"/>
                      <a:gd name="T70" fmla="*/ 1232 w 1680"/>
                      <a:gd name="T71" fmla="*/ 1247 h 1791"/>
                      <a:gd name="T72" fmla="*/ 1312 w 1680"/>
                      <a:gd name="T73" fmla="*/ 1167 h 1791"/>
                      <a:gd name="T74" fmla="*/ 1376 w 1680"/>
                      <a:gd name="T75" fmla="*/ 1135 h 1791"/>
                      <a:gd name="T76" fmla="*/ 1488 w 1680"/>
                      <a:gd name="T77" fmla="*/ 1071 h 1791"/>
                      <a:gd name="T78" fmla="*/ 1584 w 1680"/>
                      <a:gd name="T79" fmla="*/ 975 h 1791"/>
                      <a:gd name="T80" fmla="*/ 1616 w 1680"/>
                      <a:gd name="T81" fmla="*/ 896 h 1791"/>
                      <a:gd name="T82" fmla="*/ 1648 w 1680"/>
                      <a:gd name="T83" fmla="*/ 800 h 1791"/>
                      <a:gd name="T84" fmla="*/ 1680 w 1680"/>
                      <a:gd name="T85" fmla="*/ 704 h 1791"/>
                      <a:gd name="T86" fmla="*/ 1664 w 1680"/>
                      <a:gd name="T87" fmla="*/ 656 h 1791"/>
                      <a:gd name="T88" fmla="*/ 1664 w 1680"/>
                      <a:gd name="T89" fmla="*/ 560 h 1791"/>
                      <a:gd name="T90" fmla="*/ 1632 w 1680"/>
                      <a:gd name="T91" fmla="*/ 480 h 1791"/>
                      <a:gd name="T92" fmla="*/ 1600 w 1680"/>
                      <a:gd name="T93" fmla="*/ 432 h 1791"/>
                      <a:gd name="T94" fmla="*/ 1552 w 1680"/>
                      <a:gd name="T95" fmla="*/ 384 h 179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680"/>
                      <a:gd name="T145" fmla="*/ 0 h 1791"/>
                      <a:gd name="T146" fmla="*/ 1680 w 1680"/>
                      <a:gd name="T147" fmla="*/ 1791 h 179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680" h="1791">
                        <a:moveTo>
                          <a:pt x="1552" y="384"/>
                        </a:moveTo>
                        <a:lnTo>
                          <a:pt x="1552" y="384"/>
                        </a:lnTo>
                        <a:lnTo>
                          <a:pt x="1520" y="352"/>
                        </a:lnTo>
                        <a:lnTo>
                          <a:pt x="1504" y="320"/>
                        </a:lnTo>
                        <a:lnTo>
                          <a:pt x="1472" y="288"/>
                        </a:lnTo>
                        <a:lnTo>
                          <a:pt x="1440" y="272"/>
                        </a:lnTo>
                        <a:lnTo>
                          <a:pt x="1392" y="240"/>
                        </a:lnTo>
                        <a:lnTo>
                          <a:pt x="1360" y="208"/>
                        </a:lnTo>
                        <a:lnTo>
                          <a:pt x="1312" y="176"/>
                        </a:lnTo>
                        <a:lnTo>
                          <a:pt x="1280" y="144"/>
                        </a:lnTo>
                        <a:lnTo>
                          <a:pt x="1232" y="128"/>
                        </a:lnTo>
                        <a:lnTo>
                          <a:pt x="1184" y="96"/>
                        </a:lnTo>
                        <a:lnTo>
                          <a:pt x="1136" y="80"/>
                        </a:lnTo>
                        <a:lnTo>
                          <a:pt x="1104" y="48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48"/>
                        </a:lnTo>
                        <a:lnTo>
                          <a:pt x="704" y="64"/>
                        </a:lnTo>
                        <a:lnTo>
                          <a:pt x="672" y="96"/>
                        </a:lnTo>
                        <a:lnTo>
                          <a:pt x="624" y="112"/>
                        </a:lnTo>
                        <a:lnTo>
                          <a:pt x="592" y="128"/>
                        </a:lnTo>
                        <a:lnTo>
                          <a:pt x="544" y="160"/>
                        </a:lnTo>
                        <a:lnTo>
                          <a:pt x="512" y="176"/>
                        </a:lnTo>
                        <a:lnTo>
                          <a:pt x="480" y="208"/>
                        </a:lnTo>
                        <a:lnTo>
                          <a:pt x="448" y="240"/>
                        </a:lnTo>
                        <a:lnTo>
                          <a:pt x="416" y="272"/>
                        </a:lnTo>
                        <a:lnTo>
                          <a:pt x="384" y="288"/>
                        </a:lnTo>
                        <a:lnTo>
                          <a:pt x="368" y="320"/>
                        </a:lnTo>
                        <a:lnTo>
                          <a:pt x="352" y="368"/>
                        </a:lnTo>
                        <a:lnTo>
                          <a:pt x="352" y="400"/>
                        </a:lnTo>
                        <a:lnTo>
                          <a:pt x="336" y="448"/>
                        </a:lnTo>
                        <a:lnTo>
                          <a:pt x="336" y="480"/>
                        </a:lnTo>
                        <a:lnTo>
                          <a:pt x="320" y="528"/>
                        </a:lnTo>
                        <a:lnTo>
                          <a:pt x="320" y="576"/>
                        </a:lnTo>
                        <a:lnTo>
                          <a:pt x="304" y="608"/>
                        </a:lnTo>
                        <a:lnTo>
                          <a:pt x="288" y="656"/>
                        </a:lnTo>
                        <a:lnTo>
                          <a:pt x="272" y="688"/>
                        </a:lnTo>
                        <a:lnTo>
                          <a:pt x="240" y="736"/>
                        </a:lnTo>
                        <a:lnTo>
                          <a:pt x="208" y="768"/>
                        </a:lnTo>
                        <a:lnTo>
                          <a:pt x="176" y="816"/>
                        </a:lnTo>
                        <a:lnTo>
                          <a:pt x="144" y="848"/>
                        </a:lnTo>
                        <a:lnTo>
                          <a:pt x="96" y="911"/>
                        </a:lnTo>
                        <a:lnTo>
                          <a:pt x="64" y="959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83"/>
                        </a:lnTo>
                        <a:lnTo>
                          <a:pt x="0" y="1231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0" y="1375"/>
                        </a:lnTo>
                        <a:lnTo>
                          <a:pt x="16" y="1423"/>
                        </a:lnTo>
                        <a:lnTo>
                          <a:pt x="32" y="1471"/>
                        </a:lnTo>
                        <a:lnTo>
                          <a:pt x="48" y="1519"/>
                        </a:lnTo>
                        <a:lnTo>
                          <a:pt x="64" y="1551"/>
                        </a:lnTo>
                        <a:lnTo>
                          <a:pt x="80" y="1599"/>
                        </a:lnTo>
                        <a:lnTo>
                          <a:pt x="96" y="1631"/>
                        </a:lnTo>
                        <a:lnTo>
                          <a:pt x="128" y="1679"/>
                        </a:lnTo>
                        <a:lnTo>
                          <a:pt x="176" y="1711"/>
                        </a:lnTo>
                        <a:lnTo>
                          <a:pt x="224" y="1759"/>
                        </a:lnTo>
                        <a:lnTo>
                          <a:pt x="256" y="1775"/>
                        </a:lnTo>
                        <a:lnTo>
                          <a:pt x="288" y="1775"/>
                        </a:lnTo>
                        <a:lnTo>
                          <a:pt x="320" y="1791"/>
                        </a:lnTo>
                        <a:lnTo>
                          <a:pt x="352" y="1791"/>
                        </a:lnTo>
                        <a:lnTo>
                          <a:pt x="400" y="1775"/>
                        </a:lnTo>
                        <a:lnTo>
                          <a:pt x="432" y="1775"/>
                        </a:lnTo>
                        <a:lnTo>
                          <a:pt x="496" y="1775"/>
                        </a:lnTo>
                        <a:lnTo>
                          <a:pt x="544" y="1759"/>
                        </a:lnTo>
                        <a:lnTo>
                          <a:pt x="576" y="1759"/>
                        </a:lnTo>
                        <a:lnTo>
                          <a:pt x="624" y="1759"/>
                        </a:lnTo>
                        <a:lnTo>
                          <a:pt x="656" y="1743"/>
                        </a:lnTo>
                        <a:lnTo>
                          <a:pt x="704" y="1727"/>
                        </a:lnTo>
                        <a:lnTo>
                          <a:pt x="752" y="1727"/>
                        </a:lnTo>
                        <a:lnTo>
                          <a:pt x="784" y="1711"/>
                        </a:lnTo>
                        <a:lnTo>
                          <a:pt x="816" y="1695"/>
                        </a:lnTo>
                        <a:lnTo>
                          <a:pt x="848" y="1679"/>
                        </a:lnTo>
                        <a:lnTo>
                          <a:pt x="880" y="1663"/>
                        </a:lnTo>
                        <a:lnTo>
                          <a:pt x="912" y="1647"/>
                        </a:lnTo>
                        <a:lnTo>
                          <a:pt x="944" y="1615"/>
                        </a:lnTo>
                        <a:lnTo>
                          <a:pt x="976" y="1583"/>
                        </a:lnTo>
                        <a:lnTo>
                          <a:pt x="1008" y="1551"/>
                        </a:lnTo>
                        <a:lnTo>
                          <a:pt x="1024" y="1535"/>
                        </a:lnTo>
                        <a:lnTo>
                          <a:pt x="1040" y="1503"/>
                        </a:lnTo>
                        <a:lnTo>
                          <a:pt x="1056" y="1471"/>
                        </a:lnTo>
                        <a:lnTo>
                          <a:pt x="1072" y="1439"/>
                        </a:lnTo>
                        <a:lnTo>
                          <a:pt x="1104" y="1407"/>
                        </a:lnTo>
                        <a:lnTo>
                          <a:pt x="1136" y="1359"/>
                        </a:lnTo>
                        <a:lnTo>
                          <a:pt x="1168" y="1311"/>
                        </a:lnTo>
                        <a:lnTo>
                          <a:pt x="1200" y="1279"/>
                        </a:lnTo>
                        <a:lnTo>
                          <a:pt x="1232" y="1247"/>
                        </a:lnTo>
                        <a:lnTo>
                          <a:pt x="1264" y="1231"/>
                        </a:lnTo>
                        <a:lnTo>
                          <a:pt x="1296" y="1199"/>
                        </a:lnTo>
                        <a:lnTo>
                          <a:pt x="1312" y="1167"/>
                        </a:lnTo>
                        <a:lnTo>
                          <a:pt x="1344" y="1151"/>
                        </a:lnTo>
                        <a:lnTo>
                          <a:pt x="1376" y="1135"/>
                        </a:lnTo>
                        <a:lnTo>
                          <a:pt x="1424" y="1103"/>
                        </a:lnTo>
                        <a:lnTo>
                          <a:pt x="1456" y="1087"/>
                        </a:lnTo>
                        <a:lnTo>
                          <a:pt x="1488" y="1071"/>
                        </a:lnTo>
                        <a:lnTo>
                          <a:pt x="1520" y="1039"/>
                        </a:lnTo>
                        <a:lnTo>
                          <a:pt x="1552" y="1023"/>
                        </a:lnTo>
                        <a:lnTo>
                          <a:pt x="1584" y="975"/>
                        </a:lnTo>
                        <a:lnTo>
                          <a:pt x="1600" y="943"/>
                        </a:lnTo>
                        <a:lnTo>
                          <a:pt x="1616" y="896"/>
                        </a:lnTo>
                        <a:lnTo>
                          <a:pt x="1632" y="864"/>
                        </a:lnTo>
                        <a:lnTo>
                          <a:pt x="1648" y="832"/>
                        </a:lnTo>
                        <a:lnTo>
                          <a:pt x="1648" y="800"/>
                        </a:lnTo>
                        <a:lnTo>
                          <a:pt x="1664" y="768"/>
                        </a:lnTo>
                        <a:lnTo>
                          <a:pt x="1664" y="736"/>
                        </a:lnTo>
                        <a:lnTo>
                          <a:pt x="1680" y="704"/>
                        </a:lnTo>
                        <a:lnTo>
                          <a:pt x="1680" y="688"/>
                        </a:lnTo>
                        <a:lnTo>
                          <a:pt x="1664" y="656"/>
                        </a:lnTo>
                        <a:lnTo>
                          <a:pt x="1664" y="624"/>
                        </a:lnTo>
                        <a:lnTo>
                          <a:pt x="1664" y="592"/>
                        </a:lnTo>
                        <a:lnTo>
                          <a:pt x="1664" y="560"/>
                        </a:lnTo>
                        <a:lnTo>
                          <a:pt x="1648" y="528"/>
                        </a:lnTo>
                        <a:lnTo>
                          <a:pt x="1648" y="512"/>
                        </a:lnTo>
                        <a:lnTo>
                          <a:pt x="1632" y="480"/>
                        </a:lnTo>
                        <a:lnTo>
                          <a:pt x="1616" y="464"/>
                        </a:lnTo>
                        <a:lnTo>
                          <a:pt x="1600" y="432"/>
                        </a:lnTo>
                        <a:lnTo>
                          <a:pt x="1584" y="416"/>
                        </a:lnTo>
                        <a:lnTo>
                          <a:pt x="1568" y="400"/>
                        </a:lnTo>
                        <a:lnTo>
                          <a:pt x="1552" y="384"/>
                        </a:lnTo>
                        <a:lnTo>
                          <a:pt x="1536" y="368"/>
                        </a:lnTo>
                      </a:path>
                    </a:pathLst>
                  </a:custGeom>
                  <a:noFill/>
                  <a:ln w="25400">
                    <a:solidFill>
                      <a:srgbClr val="78AB8E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3" name="Freeform 136"/>
                  <p:cNvSpPr>
                    <a:spLocks noChangeAspect="1"/>
                  </p:cNvSpPr>
                  <p:nvPr/>
                </p:nvSpPr>
                <p:spPr bwMode="auto">
                  <a:xfrm>
                    <a:off x="960" y="1840"/>
                    <a:ext cx="1632" cy="1727"/>
                  </a:xfrm>
                  <a:custGeom>
                    <a:avLst/>
                    <a:gdLst>
                      <a:gd name="T0" fmla="*/ 1520 w 1632"/>
                      <a:gd name="T1" fmla="*/ 368 h 1727"/>
                      <a:gd name="T2" fmla="*/ 1440 w 1632"/>
                      <a:gd name="T3" fmla="*/ 272 h 1727"/>
                      <a:gd name="T4" fmla="*/ 1328 w 1632"/>
                      <a:gd name="T5" fmla="*/ 192 h 1727"/>
                      <a:gd name="T6" fmla="*/ 1200 w 1632"/>
                      <a:gd name="T7" fmla="*/ 112 h 1727"/>
                      <a:gd name="T8" fmla="*/ 1072 w 1632"/>
                      <a:gd name="T9" fmla="*/ 48 h 1727"/>
                      <a:gd name="T10" fmla="*/ 976 w 1632"/>
                      <a:gd name="T11" fmla="*/ 0 h 1727"/>
                      <a:gd name="T12" fmla="*/ 880 w 1632"/>
                      <a:gd name="T13" fmla="*/ 0 h 1727"/>
                      <a:gd name="T14" fmla="*/ 768 w 1632"/>
                      <a:gd name="T15" fmla="*/ 32 h 1727"/>
                      <a:gd name="T16" fmla="*/ 656 w 1632"/>
                      <a:gd name="T17" fmla="*/ 80 h 1727"/>
                      <a:gd name="T18" fmla="*/ 544 w 1632"/>
                      <a:gd name="T19" fmla="*/ 144 h 1727"/>
                      <a:gd name="T20" fmla="*/ 432 w 1632"/>
                      <a:gd name="T21" fmla="*/ 224 h 1727"/>
                      <a:gd name="T22" fmla="*/ 368 w 1632"/>
                      <a:gd name="T23" fmla="*/ 304 h 1727"/>
                      <a:gd name="T24" fmla="*/ 336 w 1632"/>
                      <a:gd name="T25" fmla="*/ 416 h 1727"/>
                      <a:gd name="T26" fmla="*/ 320 w 1632"/>
                      <a:gd name="T27" fmla="*/ 544 h 1727"/>
                      <a:gd name="T28" fmla="*/ 272 w 1632"/>
                      <a:gd name="T29" fmla="*/ 656 h 1727"/>
                      <a:gd name="T30" fmla="*/ 176 w 1632"/>
                      <a:gd name="T31" fmla="*/ 784 h 1727"/>
                      <a:gd name="T32" fmla="*/ 64 w 1632"/>
                      <a:gd name="T33" fmla="*/ 927 h 1727"/>
                      <a:gd name="T34" fmla="*/ 16 w 1632"/>
                      <a:gd name="T35" fmla="*/ 1087 h 1727"/>
                      <a:gd name="T36" fmla="*/ 0 w 1632"/>
                      <a:gd name="T37" fmla="*/ 1247 h 1727"/>
                      <a:gd name="T38" fmla="*/ 16 w 1632"/>
                      <a:gd name="T39" fmla="*/ 1391 h 1727"/>
                      <a:gd name="T40" fmla="*/ 64 w 1632"/>
                      <a:gd name="T41" fmla="*/ 1503 h 1727"/>
                      <a:gd name="T42" fmla="*/ 128 w 1632"/>
                      <a:gd name="T43" fmla="*/ 1631 h 1727"/>
                      <a:gd name="T44" fmla="*/ 256 w 1632"/>
                      <a:gd name="T45" fmla="*/ 1711 h 1727"/>
                      <a:gd name="T46" fmla="*/ 352 w 1632"/>
                      <a:gd name="T47" fmla="*/ 1727 h 1727"/>
                      <a:gd name="T48" fmla="*/ 480 w 1632"/>
                      <a:gd name="T49" fmla="*/ 1711 h 1727"/>
                      <a:gd name="T50" fmla="*/ 608 w 1632"/>
                      <a:gd name="T51" fmla="*/ 1695 h 1727"/>
                      <a:gd name="T52" fmla="*/ 736 w 1632"/>
                      <a:gd name="T53" fmla="*/ 1663 h 1727"/>
                      <a:gd name="T54" fmla="*/ 832 w 1632"/>
                      <a:gd name="T55" fmla="*/ 1631 h 1727"/>
                      <a:gd name="T56" fmla="*/ 928 w 1632"/>
                      <a:gd name="T57" fmla="*/ 1567 h 1727"/>
                      <a:gd name="T58" fmla="*/ 1008 w 1632"/>
                      <a:gd name="T59" fmla="*/ 1487 h 1727"/>
                      <a:gd name="T60" fmla="*/ 1056 w 1632"/>
                      <a:gd name="T61" fmla="*/ 1391 h 1727"/>
                      <a:gd name="T62" fmla="*/ 1136 w 1632"/>
                      <a:gd name="T63" fmla="*/ 1279 h 1727"/>
                      <a:gd name="T64" fmla="*/ 1232 w 1632"/>
                      <a:gd name="T65" fmla="*/ 1183 h 1727"/>
                      <a:gd name="T66" fmla="*/ 1328 w 1632"/>
                      <a:gd name="T67" fmla="*/ 1103 h 1727"/>
                      <a:gd name="T68" fmla="*/ 1424 w 1632"/>
                      <a:gd name="T69" fmla="*/ 1055 h 1727"/>
                      <a:gd name="T70" fmla="*/ 1520 w 1632"/>
                      <a:gd name="T71" fmla="*/ 975 h 1727"/>
                      <a:gd name="T72" fmla="*/ 1584 w 1632"/>
                      <a:gd name="T73" fmla="*/ 864 h 1727"/>
                      <a:gd name="T74" fmla="*/ 1616 w 1632"/>
                      <a:gd name="T75" fmla="*/ 768 h 1727"/>
                      <a:gd name="T76" fmla="*/ 1632 w 1632"/>
                      <a:gd name="T77" fmla="*/ 688 h 1727"/>
                      <a:gd name="T78" fmla="*/ 1632 w 1632"/>
                      <a:gd name="T79" fmla="*/ 592 h 1727"/>
                      <a:gd name="T80" fmla="*/ 1616 w 1632"/>
                      <a:gd name="T81" fmla="*/ 512 h 1727"/>
                      <a:gd name="T82" fmla="*/ 1584 w 1632"/>
                      <a:gd name="T83" fmla="*/ 432 h 1727"/>
                      <a:gd name="T84" fmla="*/ 1536 w 1632"/>
                      <a:gd name="T85" fmla="*/ 368 h 1727"/>
                      <a:gd name="T86" fmla="*/ 1536 w 1632"/>
                      <a:gd name="T87" fmla="*/ 400 h 1727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632"/>
                      <a:gd name="T133" fmla="*/ 0 h 1727"/>
                      <a:gd name="T134" fmla="*/ 1632 w 1632"/>
                      <a:gd name="T135" fmla="*/ 1727 h 1727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632" h="1727">
                        <a:moveTo>
                          <a:pt x="1536" y="400"/>
                        </a:moveTo>
                        <a:lnTo>
                          <a:pt x="1536" y="384"/>
                        </a:lnTo>
                        <a:lnTo>
                          <a:pt x="1520" y="368"/>
                        </a:lnTo>
                        <a:lnTo>
                          <a:pt x="1488" y="336"/>
                        </a:lnTo>
                        <a:lnTo>
                          <a:pt x="1472" y="304"/>
                        </a:lnTo>
                        <a:lnTo>
                          <a:pt x="1440" y="272"/>
                        </a:lnTo>
                        <a:lnTo>
                          <a:pt x="1408" y="256"/>
                        </a:lnTo>
                        <a:lnTo>
                          <a:pt x="1360" y="224"/>
                        </a:lnTo>
                        <a:lnTo>
                          <a:pt x="1328" y="192"/>
                        </a:lnTo>
                        <a:lnTo>
                          <a:pt x="1296" y="160"/>
                        </a:lnTo>
                        <a:lnTo>
                          <a:pt x="1248" y="128"/>
                        </a:lnTo>
                        <a:lnTo>
                          <a:pt x="1200" y="112"/>
                        </a:lnTo>
                        <a:lnTo>
                          <a:pt x="1168" y="80"/>
                        </a:lnTo>
                        <a:lnTo>
                          <a:pt x="1120" y="64"/>
                        </a:lnTo>
                        <a:lnTo>
                          <a:pt x="1072" y="48"/>
                        </a:lnTo>
                        <a:lnTo>
                          <a:pt x="1040" y="32"/>
                        </a:lnTo>
                        <a:lnTo>
                          <a:pt x="1008" y="16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0"/>
                        </a:lnTo>
                        <a:lnTo>
                          <a:pt x="880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20" y="48"/>
                        </a:lnTo>
                        <a:lnTo>
                          <a:pt x="688" y="64"/>
                        </a:lnTo>
                        <a:lnTo>
                          <a:pt x="656" y="80"/>
                        </a:lnTo>
                        <a:lnTo>
                          <a:pt x="608" y="96"/>
                        </a:lnTo>
                        <a:lnTo>
                          <a:pt x="576" y="112"/>
                        </a:lnTo>
                        <a:lnTo>
                          <a:pt x="544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16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52" y="384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512"/>
                        </a:lnTo>
                        <a:lnTo>
                          <a:pt x="320" y="544"/>
                        </a:lnTo>
                        <a:lnTo>
                          <a:pt x="304" y="592"/>
                        </a:lnTo>
                        <a:lnTo>
                          <a:pt x="288" y="624"/>
                        </a:lnTo>
                        <a:lnTo>
                          <a:pt x="272" y="656"/>
                        </a:lnTo>
                        <a:lnTo>
                          <a:pt x="240" y="704"/>
                        </a:lnTo>
                        <a:lnTo>
                          <a:pt x="208" y="736"/>
                        </a:lnTo>
                        <a:lnTo>
                          <a:pt x="176" y="784"/>
                        </a:lnTo>
                        <a:lnTo>
                          <a:pt x="144" y="816"/>
                        </a:lnTo>
                        <a:lnTo>
                          <a:pt x="96" y="879"/>
                        </a:lnTo>
                        <a:lnTo>
                          <a:pt x="64" y="927"/>
                        </a:lnTo>
                        <a:lnTo>
                          <a:pt x="48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16" y="1343"/>
                        </a:lnTo>
                        <a:lnTo>
                          <a:pt x="16" y="1391"/>
                        </a:lnTo>
                        <a:lnTo>
                          <a:pt x="32" y="1423"/>
                        </a:lnTo>
                        <a:lnTo>
                          <a:pt x="48" y="1471"/>
                        </a:lnTo>
                        <a:lnTo>
                          <a:pt x="64" y="1503"/>
                        </a:lnTo>
                        <a:lnTo>
                          <a:pt x="80" y="1551"/>
                        </a:lnTo>
                        <a:lnTo>
                          <a:pt x="112" y="1583"/>
                        </a:lnTo>
                        <a:lnTo>
                          <a:pt x="128" y="1631"/>
                        </a:lnTo>
                        <a:lnTo>
                          <a:pt x="176" y="1663"/>
                        </a:lnTo>
                        <a:lnTo>
                          <a:pt x="208" y="1695"/>
                        </a:lnTo>
                        <a:lnTo>
                          <a:pt x="256" y="1711"/>
                        </a:lnTo>
                        <a:lnTo>
                          <a:pt x="288" y="1727"/>
                        </a:lnTo>
                        <a:lnTo>
                          <a:pt x="320" y="1727"/>
                        </a:lnTo>
                        <a:lnTo>
                          <a:pt x="352" y="1727"/>
                        </a:lnTo>
                        <a:lnTo>
                          <a:pt x="384" y="1727"/>
                        </a:lnTo>
                        <a:lnTo>
                          <a:pt x="432" y="1727"/>
                        </a:lnTo>
                        <a:lnTo>
                          <a:pt x="480" y="1711"/>
                        </a:lnTo>
                        <a:lnTo>
                          <a:pt x="528" y="1711"/>
                        </a:lnTo>
                        <a:lnTo>
                          <a:pt x="576" y="1711"/>
                        </a:lnTo>
                        <a:lnTo>
                          <a:pt x="608" y="1695"/>
                        </a:lnTo>
                        <a:lnTo>
                          <a:pt x="656" y="1695"/>
                        </a:lnTo>
                        <a:lnTo>
                          <a:pt x="688" y="1679"/>
                        </a:lnTo>
                        <a:lnTo>
                          <a:pt x="736" y="1663"/>
                        </a:lnTo>
                        <a:lnTo>
                          <a:pt x="768" y="1663"/>
                        </a:lnTo>
                        <a:lnTo>
                          <a:pt x="800" y="1647"/>
                        </a:lnTo>
                        <a:lnTo>
                          <a:pt x="832" y="1631"/>
                        </a:lnTo>
                        <a:lnTo>
                          <a:pt x="864" y="1615"/>
                        </a:lnTo>
                        <a:lnTo>
                          <a:pt x="896" y="1599"/>
                        </a:lnTo>
                        <a:lnTo>
                          <a:pt x="928" y="1567"/>
                        </a:lnTo>
                        <a:lnTo>
                          <a:pt x="960" y="1535"/>
                        </a:lnTo>
                        <a:lnTo>
                          <a:pt x="992" y="1503"/>
                        </a:lnTo>
                        <a:lnTo>
                          <a:pt x="1008" y="1487"/>
                        </a:lnTo>
                        <a:lnTo>
                          <a:pt x="1024" y="1455"/>
                        </a:lnTo>
                        <a:lnTo>
                          <a:pt x="1040" y="1423"/>
                        </a:lnTo>
                        <a:lnTo>
                          <a:pt x="1056" y="1391"/>
                        </a:lnTo>
                        <a:lnTo>
                          <a:pt x="1088" y="1359"/>
                        </a:lnTo>
                        <a:lnTo>
                          <a:pt x="1104" y="1311"/>
                        </a:lnTo>
                        <a:lnTo>
                          <a:pt x="1136" y="1279"/>
                        </a:lnTo>
                        <a:lnTo>
                          <a:pt x="1168" y="1247"/>
                        </a:lnTo>
                        <a:lnTo>
                          <a:pt x="1200" y="1215"/>
                        </a:lnTo>
                        <a:lnTo>
                          <a:pt x="1232" y="1183"/>
                        </a:lnTo>
                        <a:lnTo>
                          <a:pt x="1264" y="1151"/>
                        </a:lnTo>
                        <a:lnTo>
                          <a:pt x="1296" y="1135"/>
                        </a:lnTo>
                        <a:lnTo>
                          <a:pt x="1328" y="1103"/>
                        </a:lnTo>
                        <a:lnTo>
                          <a:pt x="1360" y="1087"/>
                        </a:lnTo>
                        <a:lnTo>
                          <a:pt x="1392" y="1071"/>
                        </a:lnTo>
                        <a:lnTo>
                          <a:pt x="1424" y="1055"/>
                        </a:lnTo>
                        <a:lnTo>
                          <a:pt x="1456" y="1023"/>
                        </a:lnTo>
                        <a:lnTo>
                          <a:pt x="1488" y="1007"/>
                        </a:lnTo>
                        <a:lnTo>
                          <a:pt x="1520" y="975"/>
                        </a:lnTo>
                        <a:lnTo>
                          <a:pt x="1552" y="943"/>
                        </a:lnTo>
                        <a:lnTo>
                          <a:pt x="1568" y="911"/>
                        </a:lnTo>
                        <a:lnTo>
                          <a:pt x="1584" y="864"/>
                        </a:lnTo>
                        <a:lnTo>
                          <a:pt x="1600" y="832"/>
                        </a:lnTo>
                        <a:lnTo>
                          <a:pt x="1600" y="800"/>
                        </a:lnTo>
                        <a:lnTo>
                          <a:pt x="1616" y="768"/>
                        </a:lnTo>
                        <a:lnTo>
                          <a:pt x="1632" y="736"/>
                        </a:lnTo>
                        <a:lnTo>
                          <a:pt x="1632" y="704"/>
                        </a:lnTo>
                        <a:lnTo>
                          <a:pt x="1632" y="688"/>
                        </a:lnTo>
                        <a:lnTo>
                          <a:pt x="1632" y="656"/>
                        </a:lnTo>
                        <a:lnTo>
                          <a:pt x="1632" y="624"/>
                        </a:lnTo>
                        <a:lnTo>
                          <a:pt x="1632" y="592"/>
                        </a:lnTo>
                        <a:lnTo>
                          <a:pt x="1632" y="560"/>
                        </a:lnTo>
                        <a:lnTo>
                          <a:pt x="1632" y="544"/>
                        </a:lnTo>
                        <a:lnTo>
                          <a:pt x="1616" y="512"/>
                        </a:lnTo>
                        <a:lnTo>
                          <a:pt x="1600" y="480"/>
                        </a:lnTo>
                        <a:lnTo>
                          <a:pt x="1600" y="464"/>
                        </a:lnTo>
                        <a:lnTo>
                          <a:pt x="1584" y="432"/>
                        </a:lnTo>
                        <a:lnTo>
                          <a:pt x="1568" y="416"/>
                        </a:lnTo>
                        <a:lnTo>
                          <a:pt x="1552" y="400"/>
                        </a:lnTo>
                        <a:lnTo>
                          <a:pt x="1536" y="368"/>
                        </a:lnTo>
                        <a:lnTo>
                          <a:pt x="1520" y="352"/>
                        </a:lnTo>
                        <a:lnTo>
                          <a:pt x="1504" y="352"/>
                        </a:lnTo>
                        <a:lnTo>
                          <a:pt x="1536" y="400"/>
                        </a:lnTo>
                        <a:close/>
                      </a:path>
                    </a:pathLst>
                  </a:custGeom>
                  <a:solidFill>
                    <a:srgbClr val="75A88D">
                      <a:alpha val="5882"/>
                    </a:srgbClr>
                  </a:solidFill>
                  <a:ln w="25400">
                    <a:solidFill>
                      <a:srgbClr val="75A88D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4" name="Freeform 137"/>
                  <p:cNvSpPr>
                    <a:spLocks noChangeAspect="1"/>
                  </p:cNvSpPr>
                  <p:nvPr/>
                </p:nvSpPr>
                <p:spPr bwMode="auto">
                  <a:xfrm>
                    <a:off x="960" y="1840"/>
                    <a:ext cx="1632" cy="1727"/>
                  </a:xfrm>
                  <a:custGeom>
                    <a:avLst/>
                    <a:gdLst>
                      <a:gd name="T0" fmla="*/ 1472 w 1632"/>
                      <a:gd name="T1" fmla="*/ 304 h 1727"/>
                      <a:gd name="T2" fmla="*/ 1408 w 1632"/>
                      <a:gd name="T3" fmla="*/ 256 h 1727"/>
                      <a:gd name="T4" fmla="*/ 1296 w 1632"/>
                      <a:gd name="T5" fmla="*/ 160 h 1727"/>
                      <a:gd name="T6" fmla="*/ 1168 w 1632"/>
                      <a:gd name="T7" fmla="*/ 80 h 1727"/>
                      <a:gd name="T8" fmla="*/ 1072 w 1632"/>
                      <a:gd name="T9" fmla="*/ 48 h 1727"/>
                      <a:gd name="T10" fmla="*/ 976 w 1632"/>
                      <a:gd name="T11" fmla="*/ 0 h 1727"/>
                      <a:gd name="T12" fmla="*/ 880 w 1632"/>
                      <a:gd name="T13" fmla="*/ 0 h 1727"/>
                      <a:gd name="T14" fmla="*/ 800 w 1632"/>
                      <a:gd name="T15" fmla="*/ 16 h 1727"/>
                      <a:gd name="T16" fmla="*/ 688 w 1632"/>
                      <a:gd name="T17" fmla="*/ 64 h 1727"/>
                      <a:gd name="T18" fmla="*/ 576 w 1632"/>
                      <a:gd name="T19" fmla="*/ 112 h 1727"/>
                      <a:gd name="T20" fmla="*/ 496 w 1632"/>
                      <a:gd name="T21" fmla="*/ 160 h 1727"/>
                      <a:gd name="T22" fmla="*/ 416 w 1632"/>
                      <a:gd name="T23" fmla="*/ 240 h 1727"/>
                      <a:gd name="T24" fmla="*/ 352 w 1632"/>
                      <a:gd name="T25" fmla="*/ 336 h 1727"/>
                      <a:gd name="T26" fmla="*/ 336 w 1632"/>
                      <a:gd name="T27" fmla="*/ 416 h 1727"/>
                      <a:gd name="T28" fmla="*/ 320 w 1632"/>
                      <a:gd name="T29" fmla="*/ 544 h 1727"/>
                      <a:gd name="T30" fmla="*/ 272 w 1632"/>
                      <a:gd name="T31" fmla="*/ 656 h 1727"/>
                      <a:gd name="T32" fmla="*/ 208 w 1632"/>
                      <a:gd name="T33" fmla="*/ 736 h 1727"/>
                      <a:gd name="T34" fmla="*/ 96 w 1632"/>
                      <a:gd name="T35" fmla="*/ 879 h 1727"/>
                      <a:gd name="T36" fmla="*/ 16 w 1632"/>
                      <a:gd name="T37" fmla="*/ 1039 h 1727"/>
                      <a:gd name="T38" fmla="*/ 0 w 1632"/>
                      <a:gd name="T39" fmla="*/ 1135 h 1727"/>
                      <a:gd name="T40" fmla="*/ 0 w 1632"/>
                      <a:gd name="T41" fmla="*/ 1295 h 1727"/>
                      <a:gd name="T42" fmla="*/ 32 w 1632"/>
                      <a:gd name="T43" fmla="*/ 1423 h 1727"/>
                      <a:gd name="T44" fmla="*/ 64 w 1632"/>
                      <a:gd name="T45" fmla="*/ 1503 h 1727"/>
                      <a:gd name="T46" fmla="*/ 128 w 1632"/>
                      <a:gd name="T47" fmla="*/ 1631 h 1727"/>
                      <a:gd name="T48" fmla="*/ 256 w 1632"/>
                      <a:gd name="T49" fmla="*/ 1711 h 1727"/>
                      <a:gd name="T50" fmla="*/ 320 w 1632"/>
                      <a:gd name="T51" fmla="*/ 1727 h 1727"/>
                      <a:gd name="T52" fmla="*/ 432 w 1632"/>
                      <a:gd name="T53" fmla="*/ 1727 h 1727"/>
                      <a:gd name="T54" fmla="*/ 576 w 1632"/>
                      <a:gd name="T55" fmla="*/ 1711 h 1727"/>
                      <a:gd name="T56" fmla="*/ 656 w 1632"/>
                      <a:gd name="T57" fmla="*/ 1695 h 1727"/>
                      <a:gd name="T58" fmla="*/ 768 w 1632"/>
                      <a:gd name="T59" fmla="*/ 1663 h 1727"/>
                      <a:gd name="T60" fmla="*/ 864 w 1632"/>
                      <a:gd name="T61" fmla="*/ 1615 h 1727"/>
                      <a:gd name="T62" fmla="*/ 928 w 1632"/>
                      <a:gd name="T63" fmla="*/ 1567 h 1727"/>
                      <a:gd name="T64" fmla="*/ 1008 w 1632"/>
                      <a:gd name="T65" fmla="*/ 1487 h 1727"/>
                      <a:gd name="T66" fmla="*/ 1056 w 1632"/>
                      <a:gd name="T67" fmla="*/ 1391 h 1727"/>
                      <a:gd name="T68" fmla="*/ 1104 w 1632"/>
                      <a:gd name="T69" fmla="*/ 1311 h 1727"/>
                      <a:gd name="T70" fmla="*/ 1200 w 1632"/>
                      <a:gd name="T71" fmla="*/ 1215 h 1727"/>
                      <a:gd name="T72" fmla="*/ 1296 w 1632"/>
                      <a:gd name="T73" fmla="*/ 1135 h 1727"/>
                      <a:gd name="T74" fmla="*/ 1360 w 1632"/>
                      <a:gd name="T75" fmla="*/ 1087 h 1727"/>
                      <a:gd name="T76" fmla="*/ 1456 w 1632"/>
                      <a:gd name="T77" fmla="*/ 1023 h 1727"/>
                      <a:gd name="T78" fmla="*/ 1552 w 1632"/>
                      <a:gd name="T79" fmla="*/ 943 h 1727"/>
                      <a:gd name="T80" fmla="*/ 1584 w 1632"/>
                      <a:gd name="T81" fmla="*/ 864 h 1727"/>
                      <a:gd name="T82" fmla="*/ 1616 w 1632"/>
                      <a:gd name="T83" fmla="*/ 768 h 1727"/>
                      <a:gd name="T84" fmla="*/ 1632 w 1632"/>
                      <a:gd name="T85" fmla="*/ 688 h 1727"/>
                      <a:gd name="T86" fmla="*/ 1632 w 1632"/>
                      <a:gd name="T87" fmla="*/ 624 h 1727"/>
                      <a:gd name="T88" fmla="*/ 1632 w 1632"/>
                      <a:gd name="T89" fmla="*/ 544 h 1727"/>
                      <a:gd name="T90" fmla="*/ 1600 w 1632"/>
                      <a:gd name="T91" fmla="*/ 464 h 1727"/>
                      <a:gd name="T92" fmla="*/ 1568 w 1632"/>
                      <a:gd name="T93" fmla="*/ 416 h 1727"/>
                      <a:gd name="T94" fmla="*/ 1520 w 1632"/>
                      <a:gd name="T95" fmla="*/ 352 h 172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632"/>
                      <a:gd name="T145" fmla="*/ 0 h 1727"/>
                      <a:gd name="T146" fmla="*/ 1632 w 1632"/>
                      <a:gd name="T147" fmla="*/ 1727 h 172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632" h="1727">
                        <a:moveTo>
                          <a:pt x="1520" y="368"/>
                        </a:moveTo>
                        <a:lnTo>
                          <a:pt x="1520" y="368"/>
                        </a:lnTo>
                        <a:lnTo>
                          <a:pt x="1488" y="336"/>
                        </a:lnTo>
                        <a:lnTo>
                          <a:pt x="1472" y="304"/>
                        </a:lnTo>
                        <a:lnTo>
                          <a:pt x="1440" y="272"/>
                        </a:lnTo>
                        <a:lnTo>
                          <a:pt x="1408" y="256"/>
                        </a:lnTo>
                        <a:lnTo>
                          <a:pt x="1360" y="224"/>
                        </a:lnTo>
                        <a:lnTo>
                          <a:pt x="1328" y="192"/>
                        </a:lnTo>
                        <a:lnTo>
                          <a:pt x="1296" y="160"/>
                        </a:lnTo>
                        <a:lnTo>
                          <a:pt x="1248" y="128"/>
                        </a:lnTo>
                        <a:lnTo>
                          <a:pt x="1200" y="112"/>
                        </a:lnTo>
                        <a:lnTo>
                          <a:pt x="1168" y="80"/>
                        </a:lnTo>
                        <a:lnTo>
                          <a:pt x="1120" y="64"/>
                        </a:lnTo>
                        <a:lnTo>
                          <a:pt x="1072" y="48"/>
                        </a:lnTo>
                        <a:lnTo>
                          <a:pt x="1040" y="32"/>
                        </a:lnTo>
                        <a:lnTo>
                          <a:pt x="1008" y="16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0"/>
                        </a:lnTo>
                        <a:lnTo>
                          <a:pt x="880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20" y="48"/>
                        </a:lnTo>
                        <a:lnTo>
                          <a:pt x="688" y="64"/>
                        </a:lnTo>
                        <a:lnTo>
                          <a:pt x="656" y="80"/>
                        </a:lnTo>
                        <a:lnTo>
                          <a:pt x="608" y="96"/>
                        </a:lnTo>
                        <a:lnTo>
                          <a:pt x="576" y="112"/>
                        </a:lnTo>
                        <a:lnTo>
                          <a:pt x="544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16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52" y="384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512"/>
                        </a:lnTo>
                        <a:lnTo>
                          <a:pt x="320" y="544"/>
                        </a:lnTo>
                        <a:lnTo>
                          <a:pt x="304" y="592"/>
                        </a:lnTo>
                        <a:lnTo>
                          <a:pt x="288" y="624"/>
                        </a:lnTo>
                        <a:lnTo>
                          <a:pt x="272" y="656"/>
                        </a:lnTo>
                        <a:lnTo>
                          <a:pt x="240" y="704"/>
                        </a:lnTo>
                        <a:lnTo>
                          <a:pt x="208" y="736"/>
                        </a:lnTo>
                        <a:lnTo>
                          <a:pt x="176" y="784"/>
                        </a:lnTo>
                        <a:lnTo>
                          <a:pt x="144" y="816"/>
                        </a:lnTo>
                        <a:lnTo>
                          <a:pt x="96" y="879"/>
                        </a:lnTo>
                        <a:lnTo>
                          <a:pt x="64" y="927"/>
                        </a:lnTo>
                        <a:lnTo>
                          <a:pt x="48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16" y="1343"/>
                        </a:lnTo>
                        <a:lnTo>
                          <a:pt x="16" y="1391"/>
                        </a:lnTo>
                        <a:lnTo>
                          <a:pt x="32" y="1423"/>
                        </a:lnTo>
                        <a:lnTo>
                          <a:pt x="48" y="1471"/>
                        </a:lnTo>
                        <a:lnTo>
                          <a:pt x="64" y="1503"/>
                        </a:lnTo>
                        <a:lnTo>
                          <a:pt x="80" y="1551"/>
                        </a:lnTo>
                        <a:lnTo>
                          <a:pt x="112" y="1583"/>
                        </a:lnTo>
                        <a:lnTo>
                          <a:pt x="128" y="1631"/>
                        </a:lnTo>
                        <a:lnTo>
                          <a:pt x="176" y="1663"/>
                        </a:lnTo>
                        <a:lnTo>
                          <a:pt x="208" y="1695"/>
                        </a:lnTo>
                        <a:lnTo>
                          <a:pt x="256" y="1711"/>
                        </a:lnTo>
                        <a:lnTo>
                          <a:pt x="288" y="1727"/>
                        </a:lnTo>
                        <a:lnTo>
                          <a:pt x="320" y="1727"/>
                        </a:lnTo>
                        <a:lnTo>
                          <a:pt x="352" y="1727"/>
                        </a:lnTo>
                        <a:lnTo>
                          <a:pt x="384" y="1727"/>
                        </a:lnTo>
                        <a:lnTo>
                          <a:pt x="432" y="1727"/>
                        </a:lnTo>
                        <a:lnTo>
                          <a:pt x="480" y="1711"/>
                        </a:lnTo>
                        <a:lnTo>
                          <a:pt x="528" y="1711"/>
                        </a:lnTo>
                        <a:lnTo>
                          <a:pt x="576" y="1711"/>
                        </a:lnTo>
                        <a:lnTo>
                          <a:pt x="608" y="1695"/>
                        </a:lnTo>
                        <a:lnTo>
                          <a:pt x="656" y="1695"/>
                        </a:lnTo>
                        <a:lnTo>
                          <a:pt x="688" y="1679"/>
                        </a:lnTo>
                        <a:lnTo>
                          <a:pt x="736" y="1663"/>
                        </a:lnTo>
                        <a:lnTo>
                          <a:pt x="768" y="1663"/>
                        </a:lnTo>
                        <a:lnTo>
                          <a:pt x="800" y="1647"/>
                        </a:lnTo>
                        <a:lnTo>
                          <a:pt x="832" y="1631"/>
                        </a:lnTo>
                        <a:lnTo>
                          <a:pt x="864" y="1615"/>
                        </a:lnTo>
                        <a:lnTo>
                          <a:pt x="896" y="1599"/>
                        </a:lnTo>
                        <a:lnTo>
                          <a:pt x="928" y="1567"/>
                        </a:lnTo>
                        <a:lnTo>
                          <a:pt x="960" y="1535"/>
                        </a:lnTo>
                        <a:lnTo>
                          <a:pt x="992" y="1503"/>
                        </a:lnTo>
                        <a:lnTo>
                          <a:pt x="1008" y="1487"/>
                        </a:lnTo>
                        <a:lnTo>
                          <a:pt x="1024" y="1455"/>
                        </a:lnTo>
                        <a:lnTo>
                          <a:pt x="1040" y="1423"/>
                        </a:lnTo>
                        <a:lnTo>
                          <a:pt x="1056" y="1391"/>
                        </a:lnTo>
                        <a:lnTo>
                          <a:pt x="1088" y="1359"/>
                        </a:lnTo>
                        <a:lnTo>
                          <a:pt x="1104" y="1311"/>
                        </a:lnTo>
                        <a:lnTo>
                          <a:pt x="1136" y="1279"/>
                        </a:lnTo>
                        <a:lnTo>
                          <a:pt x="1168" y="1247"/>
                        </a:lnTo>
                        <a:lnTo>
                          <a:pt x="1200" y="1215"/>
                        </a:lnTo>
                        <a:lnTo>
                          <a:pt x="1232" y="1183"/>
                        </a:lnTo>
                        <a:lnTo>
                          <a:pt x="1264" y="1151"/>
                        </a:lnTo>
                        <a:lnTo>
                          <a:pt x="1296" y="1135"/>
                        </a:lnTo>
                        <a:lnTo>
                          <a:pt x="1328" y="1103"/>
                        </a:lnTo>
                        <a:lnTo>
                          <a:pt x="1360" y="1087"/>
                        </a:lnTo>
                        <a:lnTo>
                          <a:pt x="1392" y="1071"/>
                        </a:lnTo>
                        <a:lnTo>
                          <a:pt x="1424" y="1055"/>
                        </a:lnTo>
                        <a:lnTo>
                          <a:pt x="1456" y="1023"/>
                        </a:lnTo>
                        <a:lnTo>
                          <a:pt x="1488" y="1007"/>
                        </a:lnTo>
                        <a:lnTo>
                          <a:pt x="1520" y="975"/>
                        </a:lnTo>
                        <a:lnTo>
                          <a:pt x="1552" y="943"/>
                        </a:lnTo>
                        <a:lnTo>
                          <a:pt x="1568" y="911"/>
                        </a:lnTo>
                        <a:lnTo>
                          <a:pt x="1584" y="864"/>
                        </a:lnTo>
                        <a:lnTo>
                          <a:pt x="1600" y="832"/>
                        </a:lnTo>
                        <a:lnTo>
                          <a:pt x="1600" y="800"/>
                        </a:lnTo>
                        <a:lnTo>
                          <a:pt x="1616" y="768"/>
                        </a:lnTo>
                        <a:lnTo>
                          <a:pt x="1632" y="736"/>
                        </a:lnTo>
                        <a:lnTo>
                          <a:pt x="1632" y="704"/>
                        </a:lnTo>
                        <a:lnTo>
                          <a:pt x="1632" y="688"/>
                        </a:lnTo>
                        <a:lnTo>
                          <a:pt x="1632" y="656"/>
                        </a:lnTo>
                        <a:lnTo>
                          <a:pt x="1632" y="624"/>
                        </a:lnTo>
                        <a:lnTo>
                          <a:pt x="1632" y="592"/>
                        </a:lnTo>
                        <a:lnTo>
                          <a:pt x="1632" y="560"/>
                        </a:lnTo>
                        <a:lnTo>
                          <a:pt x="1632" y="544"/>
                        </a:lnTo>
                        <a:lnTo>
                          <a:pt x="1616" y="512"/>
                        </a:lnTo>
                        <a:lnTo>
                          <a:pt x="1600" y="480"/>
                        </a:lnTo>
                        <a:lnTo>
                          <a:pt x="1600" y="464"/>
                        </a:lnTo>
                        <a:lnTo>
                          <a:pt x="1584" y="432"/>
                        </a:lnTo>
                        <a:lnTo>
                          <a:pt x="1568" y="416"/>
                        </a:lnTo>
                        <a:lnTo>
                          <a:pt x="1552" y="400"/>
                        </a:lnTo>
                        <a:lnTo>
                          <a:pt x="1536" y="368"/>
                        </a:lnTo>
                        <a:lnTo>
                          <a:pt x="1520" y="352"/>
                        </a:lnTo>
                        <a:lnTo>
                          <a:pt x="1504" y="352"/>
                        </a:lnTo>
                      </a:path>
                    </a:pathLst>
                  </a:custGeom>
                  <a:noFill/>
                  <a:ln w="25400">
                    <a:solidFill>
                      <a:srgbClr val="75A88D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5" name="Freeform 138"/>
                  <p:cNvSpPr>
                    <a:spLocks noChangeAspect="1"/>
                  </p:cNvSpPr>
                  <p:nvPr/>
                </p:nvSpPr>
                <p:spPr bwMode="auto">
                  <a:xfrm>
                    <a:off x="976" y="1856"/>
                    <a:ext cx="1600" cy="1695"/>
                  </a:xfrm>
                  <a:custGeom>
                    <a:avLst/>
                    <a:gdLst>
                      <a:gd name="T0" fmla="*/ 1456 w 1600"/>
                      <a:gd name="T1" fmla="*/ 336 h 1695"/>
                      <a:gd name="T2" fmla="*/ 1376 w 1600"/>
                      <a:gd name="T3" fmla="*/ 240 h 1695"/>
                      <a:gd name="T4" fmla="*/ 1264 w 1600"/>
                      <a:gd name="T5" fmla="*/ 160 h 1695"/>
                      <a:gd name="T6" fmla="*/ 1136 w 1600"/>
                      <a:gd name="T7" fmla="*/ 96 h 1695"/>
                      <a:gd name="T8" fmla="*/ 1024 w 1600"/>
                      <a:gd name="T9" fmla="*/ 32 h 1695"/>
                      <a:gd name="T10" fmla="*/ 928 w 1600"/>
                      <a:gd name="T11" fmla="*/ 0 h 1695"/>
                      <a:gd name="T12" fmla="*/ 816 w 1600"/>
                      <a:gd name="T13" fmla="*/ 16 h 1695"/>
                      <a:gd name="T14" fmla="*/ 704 w 1600"/>
                      <a:gd name="T15" fmla="*/ 48 h 1695"/>
                      <a:gd name="T16" fmla="*/ 608 w 1600"/>
                      <a:gd name="T17" fmla="*/ 96 h 1695"/>
                      <a:gd name="T18" fmla="*/ 496 w 1600"/>
                      <a:gd name="T19" fmla="*/ 160 h 1695"/>
                      <a:gd name="T20" fmla="*/ 400 w 1600"/>
                      <a:gd name="T21" fmla="*/ 240 h 1695"/>
                      <a:gd name="T22" fmla="*/ 352 w 1600"/>
                      <a:gd name="T23" fmla="*/ 336 h 1695"/>
                      <a:gd name="T24" fmla="*/ 336 w 1600"/>
                      <a:gd name="T25" fmla="*/ 464 h 1695"/>
                      <a:gd name="T26" fmla="*/ 304 w 1600"/>
                      <a:gd name="T27" fmla="*/ 576 h 1695"/>
                      <a:gd name="T28" fmla="*/ 240 w 1600"/>
                      <a:gd name="T29" fmla="*/ 688 h 1695"/>
                      <a:gd name="T30" fmla="*/ 144 w 1600"/>
                      <a:gd name="T31" fmla="*/ 816 h 1695"/>
                      <a:gd name="T32" fmla="*/ 48 w 1600"/>
                      <a:gd name="T33" fmla="*/ 975 h 1695"/>
                      <a:gd name="T34" fmla="*/ 0 w 1600"/>
                      <a:gd name="T35" fmla="*/ 1119 h 1695"/>
                      <a:gd name="T36" fmla="*/ 0 w 1600"/>
                      <a:gd name="T37" fmla="*/ 1263 h 1695"/>
                      <a:gd name="T38" fmla="*/ 32 w 1600"/>
                      <a:gd name="T39" fmla="*/ 1391 h 1695"/>
                      <a:gd name="T40" fmla="*/ 80 w 1600"/>
                      <a:gd name="T41" fmla="*/ 1519 h 1695"/>
                      <a:gd name="T42" fmla="*/ 176 w 1600"/>
                      <a:gd name="T43" fmla="*/ 1631 h 1695"/>
                      <a:gd name="T44" fmla="*/ 272 w 1600"/>
                      <a:gd name="T45" fmla="*/ 1695 h 1695"/>
                      <a:gd name="T46" fmla="*/ 384 w 1600"/>
                      <a:gd name="T47" fmla="*/ 1695 h 1695"/>
                      <a:gd name="T48" fmla="*/ 528 w 1600"/>
                      <a:gd name="T49" fmla="*/ 1679 h 1695"/>
                      <a:gd name="T50" fmla="*/ 640 w 1600"/>
                      <a:gd name="T51" fmla="*/ 1647 h 1695"/>
                      <a:gd name="T52" fmla="*/ 752 w 1600"/>
                      <a:gd name="T53" fmla="*/ 1615 h 1695"/>
                      <a:gd name="T54" fmla="*/ 848 w 1600"/>
                      <a:gd name="T55" fmla="*/ 1583 h 1695"/>
                      <a:gd name="T56" fmla="*/ 944 w 1600"/>
                      <a:gd name="T57" fmla="*/ 1503 h 1695"/>
                      <a:gd name="T58" fmla="*/ 992 w 1600"/>
                      <a:gd name="T59" fmla="*/ 1423 h 1695"/>
                      <a:gd name="T60" fmla="*/ 1056 w 1600"/>
                      <a:gd name="T61" fmla="*/ 1327 h 1695"/>
                      <a:gd name="T62" fmla="*/ 1152 w 1600"/>
                      <a:gd name="T63" fmla="*/ 1215 h 1695"/>
                      <a:gd name="T64" fmla="*/ 1232 w 1600"/>
                      <a:gd name="T65" fmla="*/ 1135 h 1695"/>
                      <a:gd name="T66" fmla="*/ 1328 w 1600"/>
                      <a:gd name="T67" fmla="*/ 1071 h 1695"/>
                      <a:gd name="T68" fmla="*/ 1424 w 1600"/>
                      <a:gd name="T69" fmla="*/ 1007 h 1695"/>
                      <a:gd name="T70" fmla="*/ 1504 w 1600"/>
                      <a:gd name="T71" fmla="*/ 927 h 1695"/>
                      <a:gd name="T72" fmla="*/ 1552 w 1600"/>
                      <a:gd name="T73" fmla="*/ 816 h 1695"/>
                      <a:gd name="T74" fmla="*/ 1584 w 1600"/>
                      <a:gd name="T75" fmla="*/ 720 h 1695"/>
                      <a:gd name="T76" fmla="*/ 1600 w 1600"/>
                      <a:gd name="T77" fmla="*/ 640 h 1695"/>
                      <a:gd name="T78" fmla="*/ 1600 w 1600"/>
                      <a:gd name="T79" fmla="*/ 560 h 1695"/>
                      <a:gd name="T80" fmla="*/ 1568 w 1600"/>
                      <a:gd name="T81" fmla="*/ 480 h 1695"/>
                      <a:gd name="T82" fmla="*/ 1536 w 1600"/>
                      <a:gd name="T83" fmla="*/ 416 h 1695"/>
                      <a:gd name="T84" fmla="*/ 1488 w 1600"/>
                      <a:gd name="T85" fmla="*/ 352 h 1695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600"/>
                      <a:gd name="T130" fmla="*/ 0 h 1695"/>
                      <a:gd name="T131" fmla="*/ 1600 w 1600"/>
                      <a:gd name="T132" fmla="*/ 1695 h 1695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600" h="1695">
                        <a:moveTo>
                          <a:pt x="1504" y="384"/>
                        </a:moveTo>
                        <a:lnTo>
                          <a:pt x="1488" y="368"/>
                        </a:lnTo>
                        <a:lnTo>
                          <a:pt x="1456" y="336"/>
                        </a:lnTo>
                        <a:lnTo>
                          <a:pt x="1440" y="304"/>
                        </a:lnTo>
                        <a:lnTo>
                          <a:pt x="1408" y="272"/>
                        </a:lnTo>
                        <a:lnTo>
                          <a:pt x="1376" y="240"/>
                        </a:lnTo>
                        <a:lnTo>
                          <a:pt x="1344" y="224"/>
                        </a:lnTo>
                        <a:lnTo>
                          <a:pt x="1296" y="192"/>
                        </a:lnTo>
                        <a:lnTo>
                          <a:pt x="1264" y="160"/>
                        </a:lnTo>
                        <a:lnTo>
                          <a:pt x="1216" y="144"/>
                        </a:lnTo>
                        <a:lnTo>
                          <a:pt x="1184" y="112"/>
                        </a:lnTo>
                        <a:lnTo>
                          <a:pt x="1136" y="96"/>
                        </a:lnTo>
                        <a:lnTo>
                          <a:pt x="1088" y="64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16" y="16"/>
                        </a:lnTo>
                        <a:lnTo>
                          <a:pt x="784" y="16"/>
                        </a:lnTo>
                        <a:lnTo>
                          <a:pt x="752" y="32"/>
                        </a:lnTo>
                        <a:lnTo>
                          <a:pt x="704" y="48"/>
                        </a:lnTo>
                        <a:lnTo>
                          <a:pt x="672" y="64"/>
                        </a:lnTo>
                        <a:lnTo>
                          <a:pt x="640" y="80"/>
                        </a:lnTo>
                        <a:lnTo>
                          <a:pt x="608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00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496"/>
                        </a:lnTo>
                        <a:lnTo>
                          <a:pt x="304" y="544"/>
                        </a:lnTo>
                        <a:lnTo>
                          <a:pt x="304" y="576"/>
                        </a:lnTo>
                        <a:lnTo>
                          <a:pt x="288" y="608"/>
                        </a:lnTo>
                        <a:lnTo>
                          <a:pt x="256" y="656"/>
                        </a:lnTo>
                        <a:lnTo>
                          <a:pt x="240" y="688"/>
                        </a:lnTo>
                        <a:lnTo>
                          <a:pt x="208" y="720"/>
                        </a:lnTo>
                        <a:lnTo>
                          <a:pt x="176" y="768"/>
                        </a:lnTo>
                        <a:lnTo>
                          <a:pt x="144" y="816"/>
                        </a:lnTo>
                        <a:lnTo>
                          <a:pt x="112" y="863"/>
                        </a:lnTo>
                        <a:lnTo>
                          <a:pt x="64" y="911"/>
                        </a:lnTo>
                        <a:lnTo>
                          <a:pt x="48" y="975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0" y="1215"/>
                        </a:lnTo>
                        <a:lnTo>
                          <a:pt x="0" y="1263"/>
                        </a:lnTo>
                        <a:lnTo>
                          <a:pt x="16" y="1311"/>
                        </a:lnTo>
                        <a:lnTo>
                          <a:pt x="16" y="1359"/>
                        </a:lnTo>
                        <a:lnTo>
                          <a:pt x="32" y="1391"/>
                        </a:lnTo>
                        <a:lnTo>
                          <a:pt x="48" y="1439"/>
                        </a:lnTo>
                        <a:lnTo>
                          <a:pt x="64" y="1471"/>
                        </a:lnTo>
                        <a:lnTo>
                          <a:pt x="80" y="1519"/>
                        </a:lnTo>
                        <a:lnTo>
                          <a:pt x="112" y="1551"/>
                        </a:lnTo>
                        <a:lnTo>
                          <a:pt x="128" y="1599"/>
                        </a:lnTo>
                        <a:lnTo>
                          <a:pt x="176" y="1631"/>
                        </a:lnTo>
                        <a:lnTo>
                          <a:pt x="208" y="1663"/>
                        </a:lnTo>
                        <a:lnTo>
                          <a:pt x="240" y="1679"/>
                        </a:lnTo>
                        <a:lnTo>
                          <a:pt x="272" y="1695"/>
                        </a:lnTo>
                        <a:lnTo>
                          <a:pt x="304" y="1695"/>
                        </a:lnTo>
                        <a:lnTo>
                          <a:pt x="352" y="1695"/>
                        </a:lnTo>
                        <a:lnTo>
                          <a:pt x="384" y="1695"/>
                        </a:lnTo>
                        <a:lnTo>
                          <a:pt x="432" y="1695"/>
                        </a:lnTo>
                        <a:lnTo>
                          <a:pt x="480" y="1679"/>
                        </a:lnTo>
                        <a:lnTo>
                          <a:pt x="528" y="1679"/>
                        </a:lnTo>
                        <a:lnTo>
                          <a:pt x="560" y="1663"/>
                        </a:lnTo>
                        <a:lnTo>
                          <a:pt x="592" y="1663"/>
                        </a:lnTo>
                        <a:lnTo>
                          <a:pt x="640" y="1647"/>
                        </a:lnTo>
                        <a:lnTo>
                          <a:pt x="688" y="1647"/>
                        </a:lnTo>
                        <a:lnTo>
                          <a:pt x="720" y="1631"/>
                        </a:lnTo>
                        <a:lnTo>
                          <a:pt x="752" y="1615"/>
                        </a:lnTo>
                        <a:lnTo>
                          <a:pt x="784" y="1615"/>
                        </a:lnTo>
                        <a:lnTo>
                          <a:pt x="816" y="1599"/>
                        </a:lnTo>
                        <a:lnTo>
                          <a:pt x="848" y="1583"/>
                        </a:lnTo>
                        <a:lnTo>
                          <a:pt x="880" y="1567"/>
                        </a:lnTo>
                        <a:lnTo>
                          <a:pt x="912" y="1535"/>
                        </a:lnTo>
                        <a:lnTo>
                          <a:pt x="944" y="1503"/>
                        </a:lnTo>
                        <a:lnTo>
                          <a:pt x="960" y="1471"/>
                        </a:lnTo>
                        <a:lnTo>
                          <a:pt x="992" y="1455"/>
                        </a:lnTo>
                        <a:lnTo>
                          <a:pt x="992" y="1423"/>
                        </a:lnTo>
                        <a:lnTo>
                          <a:pt x="1008" y="1391"/>
                        </a:lnTo>
                        <a:lnTo>
                          <a:pt x="1040" y="1359"/>
                        </a:lnTo>
                        <a:lnTo>
                          <a:pt x="1056" y="1327"/>
                        </a:lnTo>
                        <a:lnTo>
                          <a:pt x="1088" y="1295"/>
                        </a:lnTo>
                        <a:lnTo>
                          <a:pt x="1120" y="1247"/>
                        </a:lnTo>
                        <a:lnTo>
                          <a:pt x="1152" y="1215"/>
                        </a:lnTo>
                        <a:lnTo>
                          <a:pt x="1184" y="1183"/>
                        </a:lnTo>
                        <a:lnTo>
                          <a:pt x="1216" y="1167"/>
                        </a:lnTo>
                        <a:lnTo>
                          <a:pt x="1232" y="1135"/>
                        </a:lnTo>
                        <a:lnTo>
                          <a:pt x="1264" y="1103"/>
                        </a:lnTo>
                        <a:lnTo>
                          <a:pt x="1296" y="1087"/>
                        </a:lnTo>
                        <a:lnTo>
                          <a:pt x="1328" y="1071"/>
                        </a:lnTo>
                        <a:lnTo>
                          <a:pt x="1360" y="1055"/>
                        </a:lnTo>
                        <a:lnTo>
                          <a:pt x="1392" y="1023"/>
                        </a:lnTo>
                        <a:lnTo>
                          <a:pt x="1424" y="1007"/>
                        </a:lnTo>
                        <a:lnTo>
                          <a:pt x="1456" y="991"/>
                        </a:lnTo>
                        <a:lnTo>
                          <a:pt x="1488" y="959"/>
                        </a:lnTo>
                        <a:lnTo>
                          <a:pt x="1504" y="927"/>
                        </a:lnTo>
                        <a:lnTo>
                          <a:pt x="1536" y="895"/>
                        </a:lnTo>
                        <a:lnTo>
                          <a:pt x="1552" y="848"/>
                        </a:lnTo>
                        <a:lnTo>
                          <a:pt x="1552" y="816"/>
                        </a:lnTo>
                        <a:lnTo>
                          <a:pt x="1568" y="784"/>
                        </a:lnTo>
                        <a:lnTo>
                          <a:pt x="1584" y="752"/>
                        </a:lnTo>
                        <a:lnTo>
                          <a:pt x="1584" y="720"/>
                        </a:lnTo>
                        <a:lnTo>
                          <a:pt x="1600" y="688"/>
                        </a:lnTo>
                        <a:lnTo>
                          <a:pt x="1600" y="672"/>
                        </a:lnTo>
                        <a:lnTo>
                          <a:pt x="1600" y="640"/>
                        </a:lnTo>
                        <a:lnTo>
                          <a:pt x="1600" y="608"/>
                        </a:lnTo>
                        <a:lnTo>
                          <a:pt x="1600" y="576"/>
                        </a:lnTo>
                        <a:lnTo>
                          <a:pt x="1600" y="560"/>
                        </a:lnTo>
                        <a:lnTo>
                          <a:pt x="1584" y="528"/>
                        </a:lnTo>
                        <a:lnTo>
                          <a:pt x="1584" y="496"/>
                        </a:lnTo>
                        <a:lnTo>
                          <a:pt x="1568" y="480"/>
                        </a:lnTo>
                        <a:lnTo>
                          <a:pt x="1568" y="448"/>
                        </a:lnTo>
                        <a:lnTo>
                          <a:pt x="1552" y="432"/>
                        </a:lnTo>
                        <a:lnTo>
                          <a:pt x="1536" y="416"/>
                        </a:lnTo>
                        <a:lnTo>
                          <a:pt x="1520" y="384"/>
                        </a:lnTo>
                        <a:lnTo>
                          <a:pt x="1504" y="368"/>
                        </a:lnTo>
                        <a:lnTo>
                          <a:pt x="1488" y="352"/>
                        </a:lnTo>
                        <a:lnTo>
                          <a:pt x="1472" y="352"/>
                        </a:lnTo>
                        <a:lnTo>
                          <a:pt x="1504" y="384"/>
                        </a:lnTo>
                        <a:close/>
                      </a:path>
                    </a:pathLst>
                  </a:custGeom>
                  <a:solidFill>
                    <a:srgbClr val="72A58C">
                      <a:alpha val="5882"/>
                    </a:srgbClr>
                  </a:solidFill>
                  <a:ln w="25400">
                    <a:solidFill>
                      <a:srgbClr val="72A58C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6" name="Freeform 139"/>
                  <p:cNvSpPr>
                    <a:spLocks noChangeAspect="1"/>
                  </p:cNvSpPr>
                  <p:nvPr/>
                </p:nvSpPr>
                <p:spPr bwMode="auto">
                  <a:xfrm>
                    <a:off x="976" y="1856"/>
                    <a:ext cx="1600" cy="1695"/>
                  </a:xfrm>
                  <a:custGeom>
                    <a:avLst/>
                    <a:gdLst>
                      <a:gd name="T0" fmla="*/ 1440 w 1600"/>
                      <a:gd name="T1" fmla="*/ 304 h 1695"/>
                      <a:gd name="T2" fmla="*/ 1376 w 1600"/>
                      <a:gd name="T3" fmla="*/ 240 h 1695"/>
                      <a:gd name="T4" fmla="*/ 1264 w 1600"/>
                      <a:gd name="T5" fmla="*/ 160 h 1695"/>
                      <a:gd name="T6" fmla="*/ 1136 w 1600"/>
                      <a:gd name="T7" fmla="*/ 96 h 1695"/>
                      <a:gd name="T8" fmla="*/ 1056 w 1600"/>
                      <a:gd name="T9" fmla="*/ 48 h 1695"/>
                      <a:gd name="T10" fmla="*/ 960 w 1600"/>
                      <a:gd name="T11" fmla="*/ 16 h 1695"/>
                      <a:gd name="T12" fmla="*/ 864 w 1600"/>
                      <a:gd name="T13" fmla="*/ 0 h 1695"/>
                      <a:gd name="T14" fmla="*/ 784 w 1600"/>
                      <a:gd name="T15" fmla="*/ 16 h 1695"/>
                      <a:gd name="T16" fmla="*/ 672 w 1600"/>
                      <a:gd name="T17" fmla="*/ 64 h 1695"/>
                      <a:gd name="T18" fmla="*/ 560 w 1600"/>
                      <a:gd name="T19" fmla="*/ 112 h 1695"/>
                      <a:gd name="T20" fmla="*/ 496 w 1600"/>
                      <a:gd name="T21" fmla="*/ 160 h 1695"/>
                      <a:gd name="T22" fmla="*/ 400 w 1600"/>
                      <a:gd name="T23" fmla="*/ 240 h 1695"/>
                      <a:gd name="T24" fmla="*/ 352 w 1600"/>
                      <a:gd name="T25" fmla="*/ 336 h 1695"/>
                      <a:gd name="T26" fmla="*/ 336 w 1600"/>
                      <a:gd name="T27" fmla="*/ 416 h 1695"/>
                      <a:gd name="T28" fmla="*/ 304 w 1600"/>
                      <a:gd name="T29" fmla="*/ 544 h 1695"/>
                      <a:gd name="T30" fmla="*/ 256 w 1600"/>
                      <a:gd name="T31" fmla="*/ 656 h 1695"/>
                      <a:gd name="T32" fmla="*/ 208 w 1600"/>
                      <a:gd name="T33" fmla="*/ 720 h 1695"/>
                      <a:gd name="T34" fmla="*/ 112 w 1600"/>
                      <a:gd name="T35" fmla="*/ 863 h 1695"/>
                      <a:gd name="T36" fmla="*/ 32 w 1600"/>
                      <a:gd name="T37" fmla="*/ 1023 h 1695"/>
                      <a:gd name="T38" fmla="*/ 0 w 1600"/>
                      <a:gd name="T39" fmla="*/ 1119 h 1695"/>
                      <a:gd name="T40" fmla="*/ 0 w 1600"/>
                      <a:gd name="T41" fmla="*/ 1263 h 1695"/>
                      <a:gd name="T42" fmla="*/ 32 w 1600"/>
                      <a:gd name="T43" fmla="*/ 1391 h 1695"/>
                      <a:gd name="T44" fmla="*/ 64 w 1600"/>
                      <a:gd name="T45" fmla="*/ 1471 h 1695"/>
                      <a:gd name="T46" fmla="*/ 128 w 1600"/>
                      <a:gd name="T47" fmla="*/ 1599 h 1695"/>
                      <a:gd name="T48" fmla="*/ 240 w 1600"/>
                      <a:gd name="T49" fmla="*/ 1679 h 1695"/>
                      <a:gd name="T50" fmla="*/ 304 w 1600"/>
                      <a:gd name="T51" fmla="*/ 1695 h 1695"/>
                      <a:gd name="T52" fmla="*/ 432 w 1600"/>
                      <a:gd name="T53" fmla="*/ 1695 h 1695"/>
                      <a:gd name="T54" fmla="*/ 560 w 1600"/>
                      <a:gd name="T55" fmla="*/ 1663 h 1695"/>
                      <a:gd name="T56" fmla="*/ 640 w 1600"/>
                      <a:gd name="T57" fmla="*/ 1647 h 1695"/>
                      <a:gd name="T58" fmla="*/ 752 w 1600"/>
                      <a:gd name="T59" fmla="*/ 1615 h 1695"/>
                      <a:gd name="T60" fmla="*/ 848 w 1600"/>
                      <a:gd name="T61" fmla="*/ 1583 h 1695"/>
                      <a:gd name="T62" fmla="*/ 912 w 1600"/>
                      <a:gd name="T63" fmla="*/ 1535 h 1695"/>
                      <a:gd name="T64" fmla="*/ 992 w 1600"/>
                      <a:gd name="T65" fmla="*/ 1455 h 1695"/>
                      <a:gd name="T66" fmla="*/ 1040 w 1600"/>
                      <a:gd name="T67" fmla="*/ 1359 h 1695"/>
                      <a:gd name="T68" fmla="*/ 1088 w 1600"/>
                      <a:gd name="T69" fmla="*/ 1295 h 1695"/>
                      <a:gd name="T70" fmla="*/ 1184 w 1600"/>
                      <a:gd name="T71" fmla="*/ 1183 h 1695"/>
                      <a:gd name="T72" fmla="*/ 1264 w 1600"/>
                      <a:gd name="T73" fmla="*/ 1103 h 1695"/>
                      <a:gd name="T74" fmla="*/ 1328 w 1600"/>
                      <a:gd name="T75" fmla="*/ 1071 h 1695"/>
                      <a:gd name="T76" fmla="*/ 1424 w 1600"/>
                      <a:gd name="T77" fmla="*/ 1007 h 1695"/>
                      <a:gd name="T78" fmla="*/ 1504 w 1600"/>
                      <a:gd name="T79" fmla="*/ 927 h 1695"/>
                      <a:gd name="T80" fmla="*/ 1552 w 1600"/>
                      <a:gd name="T81" fmla="*/ 848 h 1695"/>
                      <a:gd name="T82" fmla="*/ 1584 w 1600"/>
                      <a:gd name="T83" fmla="*/ 752 h 1695"/>
                      <a:gd name="T84" fmla="*/ 1600 w 1600"/>
                      <a:gd name="T85" fmla="*/ 672 h 1695"/>
                      <a:gd name="T86" fmla="*/ 1600 w 1600"/>
                      <a:gd name="T87" fmla="*/ 608 h 1695"/>
                      <a:gd name="T88" fmla="*/ 1584 w 1600"/>
                      <a:gd name="T89" fmla="*/ 528 h 1695"/>
                      <a:gd name="T90" fmla="*/ 1568 w 1600"/>
                      <a:gd name="T91" fmla="*/ 448 h 1695"/>
                      <a:gd name="T92" fmla="*/ 1536 w 1600"/>
                      <a:gd name="T93" fmla="*/ 416 h 1695"/>
                      <a:gd name="T94" fmla="*/ 1488 w 1600"/>
                      <a:gd name="T95" fmla="*/ 352 h 169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600"/>
                      <a:gd name="T145" fmla="*/ 0 h 1695"/>
                      <a:gd name="T146" fmla="*/ 1600 w 1600"/>
                      <a:gd name="T147" fmla="*/ 1695 h 169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600" h="1695">
                        <a:moveTo>
                          <a:pt x="1488" y="368"/>
                        </a:moveTo>
                        <a:lnTo>
                          <a:pt x="1488" y="368"/>
                        </a:lnTo>
                        <a:lnTo>
                          <a:pt x="1456" y="336"/>
                        </a:lnTo>
                        <a:lnTo>
                          <a:pt x="1440" y="304"/>
                        </a:lnTo>
                        <a:lnTo>
                          <a:pt x="1408" y="272"/>
                        </a:lnTo>
                        <a:lnTo>
                          <a:pt x="1376" y="240"/>
                        </a:lnTo>
                        <a:lnTo>
                          <a:pt x="1344" y="224"/>
                        </a:lnTo>
                        <a:lnTo>
                          <a:pt x="1296" y="192"/>
                        </a:lnTo>
                        <a:lnTo>
                          <a:pt x="1264" y="160"/>
                        </a:lnTo>
                        <a:lnTo>
                          <a:pt x="1216" y="144"/>
                        </a:lnTo>
                        <a:lnTo>
                          <a:pt x="1184" y="112"/>
                        </a:lnTo>
                        <a:lnTo>
                          <a:pt x="1136" y="96"/>
                        </a:lnTo>
                        <a:lnTo>
                          <a:pt x="1088" y="64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16" y="16"/>
                        </a:lnTo>
                        <a:lnTo>
                          <a:pt x="784" y="16"/>
                        </a:lnTo>
                        <a:lnTo>
                          <a:pt x="752" y="32"/>
                        </a:lnTo>
                        <a:lnTo>
                          <a:pt x="704" y="48"/>
                        </a:lnTo>
                        <a:lnTo>
                          <a:pt x="672" y="64"/>
                        </a:lnTo>
                        <a:lnTo>
                          <a:pt x="640" y="80"/>
                        </a:lnTo>
                        <a:lnTo>
                          <a:pt x="608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00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496"/>
                        </a:lnTo>
                        <a:lnTo>
                          <a:pt x="304" y="544"/>
                        </a:lnTo>
                        <a:lnTo>
                          <a:pt x="304" y="576"/>
                        </a:lnTo>
                        <a:lnTo>
                          <a:pt x="288" y="608"/>
                        </a:lnTo>
                        <a:lnTo>
                          <a:pt x="256" y="656"/>
                        </a:lnTo>
                        <a:lnTo>
                          <a:pt x="240" y="688"/>
                        </a:lnTo>
                        <a:lnTo>
                          <a:pt x="208" y="720"/>
                        </a:lnTo>
                        <a:lnTo>
                          <a:pt x="176" y="768"/>
                        </a:lnTo>
                        <a:lnTo>
                          <a:pt x="144" y="816"/>
                        </a:lnTo>
                        <a:lnTo>
                          <a:pt x="112" y="863"/>
                        </a:lnTo>
                        <a:lnTo>
                          <a:pt x="64" y="911"/>
                        </a:lnTo>
                        <a:lnTo>
                          <a:pt x="48" y="975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0" y="1215"/>
                        </a:lnTo>
                        <a:lnTo>
                          <a:pt x="0" y="1263"/>
                        </a:lnTo>
                        <a:lnTo>
                          <a:pt x="16" y="1311"/>
                        </a:lnTo>
                        <a:lnTo>
                          <a:pt x="16" y="1359"/>
                        </a:lnTo>
                        <a:lnTo>
                          <a:pt x="32" y="1391"/>
                        </a:lnTo>
                        <a:lnTo>
                          <a:pt x="48" y="1439"/>
                        </a:lnTo>
                        <a:lnTo>
                          <a:pt x="64" y="1471"/>
                        </a:lnTo>
                        <a:lnTo>
                          <a:pt x="80" y="1519"/>
                        </a:lnTo>
                        <a:lnTo>
                          <a:pt x="112" y="1551"/>
                        </a:lnTo>
                        <a:lnTo>
                          <a:pt x="128" y="1599"/>
                        </a:lnTo>
                        <a:lnTo>
                          <a:pt x="176" y="1631"/>
                        </a:lnTo>
                        <a:lnTo>
                          <a:pt x="208" y="1663"/>
                        </a:lnTo>
                        <a:lnTo>
                          <a:pt x="240" y="1679"/>
                        </a:lnTo>
                        <a:lnTo>
                          <a:pt x="272" y="1695"/>
                        </a:lnTo>
                        <a:lnTo>
                          <a:pt x="304" y="1695"/>
                        </a:lnTo>
                        <a:lnTo>
                          <a:pt x="352" y="1695"/>
                        </a:lnTo>
                        <a:lnTo>
                          <a:pt x="384" y="1695"/>
                        </a:lnTo>
                        <a:lnTo>
                          <a:pt x="432" y="1695"/>
                        </a:lnTo>
                        <a:lnTo>
                          <a:pt x="480" y="1679"/>
                        </a:lnTo>
                        <a:lnTo>
                          <a:pt x="528" y="1679"/>
                        </a:lnTo>
                        <a:lnTo>
                          <a:pt x="560" y="1663"/>
                        </a:lnTo>
                        <a:lnTo>
                          <a:pt x="592" y="1663"/>
                        </a:lnTo>
                        <a:lnTo>
                          <a:pt x="640" y="1647"/>
                        </a:lnTo>
                        <a:lnTo>
                          <a:pt x="688" y="1647"/>
                        </a:lnTo>
                        <a:lnTo>
                          <a:pt x="720" y="1631"/>
                        </a:lnTo>
                        <a:lnTo>
                          <a:pt x="752" y="1615"/>
                        </a:lnTo>
                        <a:lnTo>
                          <a:pt x="784" y="1615"/>
                        </a:lnTo>
                        <a:lnTo>
                          <a:pt x="816" y="1599"/>
                        </a:lnTo>
                        <a:lnTo>
                          <a:pt x="848" y="1583"/>
                        </a:lnTo>
                        <a:lnTo>
                          <a:pt x="880" y="1567"/>
                        </a:lnTo>
                        <a:lnTo>
                          <a:pt x="912" y="1535"/>
                        </a:lnTo>
                        <a:lnTo>
                          <a:pt x="944" y="1503"/>
                        </a:lnTo>
                        <a:lnTo>
                          <a:pt x="960" y="1471"/>
                        </a:lnTo>
                        <a:lnTo>
                          <a:pt x="992" y="1455"/>
                        </a:lnTo>
                        <a:lnTo>
                          <a:pt x="992" y="1423"/>
                        </a:lnTo>
                        <a:lnTo>
                          <a:pt x="1008" y="1391"/>
                        </a:lnTo>
                        <a:lnTo>
                          <a:pt x="1040" y="1359"/>
                        </a:lnTo>
                        <a:lnTo>
                          <a:pt x="1056" y="1327"/>
                        </a:lnTo>
                        <a:lnTo>
                          <a:pt x="1088" y="1295"/>
                        </a:lnTo>
                        <a:lnTo>
                          <a:pt x="1120" y="1247"/>
                        </a:lnTo>
                        <a:lnTo>
                          <a:pt x="1152" y="1215"/>
                        </a:lnTo>
                        <a:lnTo>
                          <a:pt x="1184" y="1183"/>
                        </a:lnTo>
                        <a:lnTo>
                          <a:pt x="1216" y="1167"/>
                        </a:lnTo>
                        <a:lnTo>
                          <a:pt x="1232" y="1135"/>
                        </a:lnTo>
                        <a:lnTo>
                          <a:pt x="1264" y="1103"/>
                        </a:lnTo>
                        <a:lnTo>
                          <a:pt x="1296" y="1087"/>
                        </a:lnTo>
                        <a:lnTo>
                          <a:pt x="1328" y="1071"/>
                        </a:lnTo>
                        <a:lnTo>
                          <a:pt x="1360" y="1055"/>
                        </a:lnTo>
                        <a:lnTo>
                          <a:pt x="1392" y="1023"/>
                        </a:lnTo>
                        <a:lnTo>
                          <a:pt x="1424" y="1007"/>
                        </a:lnTo>
                        <a:lnTo>
                          <a:pt x="1456" y="991"/>
                        </a:lnTo>
                        <a:lnTo>
                          <a:pt x="1488" y="959"/>
                        </a:lnTo>
                        <a:lnTo>
                          <a:pt x="1504" y="927"/>
                        </a:lnTo>
                        <a:lnTo>
                          <a:pt x="1536" y="895"/>
                        </a:lnTo>
                        <a:lnTo>
                          <a:pt x="1552" y="848"/>
                        </a:lnTo>
                        <a:lnTo>
                          <a:pt x="1552" y="816"/>
                        </a:lnTo>
                        <a:lnTo>
                          <a:pt x="1568" y="784"/>
                        </a:lnTo>
                        <a:lnTo>
                          <a:pt x="1584" y="752"/>
                        </a:lnTo>
                        <a:lnTo>
                          <a:pt x="1584" y="720"/>
                        </a:lnTo>
                        <a:lnTo>
                          <a:pt x="1600" y="688"/>
                        </a:lnTo>
                        <a:lnTo>
                          <a:pt x="1600" y="672"/>
                        </a:lnTo>
                        <a:lnTo>
                          <a:pt x="1600" y="640"/>
                        </a:lnTo>
                        <a:lnTo>
                          <a:pt x="1600" y="608"/>
                        </a:lnTo>
                        <a:lnTo>
                          <a:pt x="1600" y="576"/>
                        </a:lnTo>
                        <a:lnTo>
                          <a:pt x="1600" y="560"/>
                        </a:lnTo>
                        <a:lnTo>
                          <a:pt x="1584" y="528"/>
                        </a:lnTo>
                        <a:lnTo>
                          <a:pt x="1584" y="496"/>
                        </a:lnTo>
                        <a:lnTo>
                          <a:pt x="1568" y="480"/>
                        </a:lnTo>
                        <a:lnTo>
                          <a:pt x="1568" y="448"/>
                        </a:lnTo>
                        <a:lnTo>
                          <a:pt x="1552" y="432"/>
                        </a:lnTo>
                        <a:lnTo>
                          <a:pt x="1536" y="416"/>
                        </a:lnTo>
                        <a:lnTo>
                          <a:pt x="1520" y="384"/>
                        </a:lnTo>
                        <a:lnTo>
                          <a:pt x="1504" y="368"/>
                        </a:lnTo>
                        <a:lnTo>
                          <a:pt x="1488" y="352"/>
                        </a:lnTo>
                        <a:lnTo>
                          <a:pt x="1472" y="352"/>
                        </a:lnTo>
                      </a:path>
                    </a:pathLst>
                  </a:custGeom>
                  <a:noFill/>
                  <a:ln w="25400">
                    <a:solidFill>
                      <a:srgbClr val="72A58C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7" name="Freeform 140"/>
                  <p:cNvSpPr>
                    <a:spLocks noChangeAspect="1"/>
                  </p:cNvSpPr>
                  <p:nvPr/>
                </p:nvSpPr>
                <p:spPr bwMode="auto">
                  <a:xfrm>
                    <a:off x="992" y="1872"/>
                    <a:ext cx="1568" cy="1663"/>
                  </a:xfrm>
                  <a:custGeom>
                    <a:avLst/>
                    <a:gdLst>
                      <a:gd name="T0" fmla="*/ 1424 w 1568"/>
                      <a:gd name="T1" fmla="*/ 336 h 1663"/>
                      <a:gd name="T2" fmla="*/ 1344 w 1568"/>
                      <a:gd name="T3" fmla="*/ 240 h 1663"/>
                      <a:gd name="T4" fmla="*/ 1232 w 1568"/>
                      <a:gd name="T5" fmla="*/ 160 h 1663"/>
                      <a:gd name="T6" fmla="*/ 1120 w 1568"/>
                      <a:gd name="T7" fmla="*/ 96 h 1663"/>
                      <a:gd name="T8" fmla="*/ 992 w 1568"/>
                      <a:gd name="T9" fmla="*/ 32 h 1663"/>
                      <a:gd name="T10" fmla="*/ 896 w 1568"/>
                      <a:gd name="T11" fmla="*/ 0 h 1663"/>
                      <a:gd name="T12" fmla="*/ 800 w 1568"/>
                      <a:gd name="T13" fmla="*/ 16 h 1663"/>
                      <a:gd name="T14" fmla="*/ 704 w 1568"/>
                      <a:gd name="T15" fmla="*/ 48 h 1663"/>
                      <a:gd name="T16" fmla="*/ 592 w 1568"/>
                      <a:gd name="T17" fmla="*/ 96 h 1663"/>
                      <a:gd name="T18" fmla="*/ 480 w 1568"/>
                      <a:gd name="T19" fmla="*/ 160 h 1663"/>
                      <a:gd name="T20" fmla="*/ 400 w 1568"/>
                      <a:gd name="T21" fmla="*/ 240 h 1663"/>
                      <a:gd name="T22" fmla="*/ 352 w 1568"/>
                      <a:gd name="T23" fmla="*/ 336 h 1663"/>
                      <a:gd name="T24" fmla="*/ 320 w 1568"/>
                      <a:gd name="T25" fmla="*/ 448 h 1663"/>
                      <a:gd name="T26" fmla="*/ 288 w 1568"/>
                      <a:gd name="T27" fmla="*/ 576 h 1663"/>
                      <a:gd name="T28" fmla="*/ 240 w 1568"/>
                      <a:gd name="T29" fmla="*/ 672 h 1663"/>
                      <a:gd name="T30" fmla="*/ 144 w 1568"/>
                      <a:gd name="T31" fmla="*/ 800 h 1663"/>
                      <a:gd name="T32" fmla="*/ 48 w 1568"/>
                      <a:gd name="T33" fmla="*/ 943 h 1663"/>
                      <a:gd name="T34" fmla="*/ 16 w 1568"/>
                      <a:gd name="T35" fmla="*/ 1087 h 1663"/>
                      <a:gd name="T36" fmla="*/ 16 w 1568"/>
                      <a:gd name="T37" fmla="*/ 1231 h 1663"/>
                      <a:gd name="T38" fmla="*/ 32 w 1568"/>
                      <a:gd name="T39" fmla="*/ 1375 h 1663"/>
                      <a:gd name="T40" fmla="*/ 80 w 1568"/>
                      <a:gd name="T41" fmla="*/ 1487 h 1663"/>
                      <a:gd name="T42" fmla="*/ 176 w 1568"/>
                      <a:gd name="T43" fmla="*/ 1599 h 1663"/>
                      <a:gd name="T44" fmla="*/ 272 w 1568"/>
                      <a:gd name="T45" fmla="*/ 1647 h 1663"/>
                      <a:gd name="T46" fmla="*/ 384 w 1568"/>
                      <a:gd name="T47" fmla="*/ 1647 h 1663"/>
                      <a:gd name="T48" fmla="*/ 512 w 1568"/>
                      <a:gd name="T49" fmla="*/ 1631 h 1663"/>
                      <a:gd name="T50" fmla="*/ 624 w 1568"/>
                      <a:gd name="T51" fmla="*/ 1615 h 1663"/>
                      <a:gd name="T52" fmla="*/ 736 w 1568"/>
                      <a:gd name="T53" fmla="*/ 1583 h 1663"/>
                      <a:gd name="T54" fmla="*/ 832 w 1568"/>
                      <a:gd name="T55" fmla="*/ 1551 h 1663"/>
                      <a:gd name="T56" fmla="*/ 928 w 1568"/>
                      <a:gd name="T57" fmla="*/ 1471 h 1663"/>
                      <a:gd name="T58" fmla="*/ 976 w 1568"/>
                      <a:gd name="T59" fmla="*/ 1391 h 1663"/>
                      <a:gd name="T60" fmla="*/ 1040 w 1568"/>
                      <a:gd name="T61" fmla="*/ 1295 h 1663"/>
                      <a:gd name="T62" fmla="*/ 1120 w 1568"/>
                      <a:gd name="T63" fmla="*/ 1183 h 1663"/>
                      <a:gd name="T64" fmla="*/ 1216 w 1568"/>
                      <a:gd name="T65" fmla="*/ 1119 h 1663"/>
                      <a:gd name="T66" fmla="*/ 1296 w 1568"/>
                      <a:gd name="T67" fmla="*/ 1055 h 1663"/>
                      <a:gd name="T68" fmla="*/ 1392 w 1568"/>
                      <a:gd name="T69" fmla="*/ 991 h 1663"/>
                      <a:gd name="T70" fmla="*/ 1472 w 1568"/>
                      <a:gd name="T71" fmla="*/ 911 h 1663"/>
                      <a:gd name="T72" fmla="*/ 1520 w 1568"/>
                      <a:gd name="T73" fmla="*/ 800 h 1663"/>
                      <a:gd name="T74" fmla="*/ 1552 w 1568"/>
                      <a:gd name="T75" fmla="*/ 704 h 1663"/>
                      <a:gd name="T76" fmla="*/ 1568 w 1568"/>
                      <a:gd name="T77" fmla="*/ 624 h 1663"/>
                      <a:gd name="T78" fmla="*/ 1552 w 1568"/>
                      <a:gd name="T79" fmla="*/ 544 h 1663"/>
                      <a:gd name="T80" fmla="*/ 1536 w 1568"/>
                      <a:gd name="T81" fmla="*/ 464 h 1663"/>
                      <a:gd name="T82" fmla="*/ 1504 w 1568"/>
                      <a:gd name="T83" fmla="*/ 400 h 1663"/>
                      <a:gd name="T84" fmla="*/ 1456 w 1568"/>
                      <a:gd name="T85" fmla="*/ 352 h 166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568"/>
                      <a:gd name="T130" fmla="*/ 0 h 1663"/>
                      <a:gd name="T131" fmla="*/ 1568 w 1568"/>
                      <a:gd name="T132" fmla="*/ 1663 h 166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568" h="1663">
                        <a:moveTo>
                          <a:pt x="1472" y="384"/>
                        </a:moveTo>
                        <a:lnTo>
                          <a:pt x="1456" y="352"/>
                        </a:lnTo>
                        <a:lnTo>
                          <a:pt x="1424" y="336"/>
                        </a:lnTo>
                        <a:lnTo>
                          <a:pt x="1408" y="304"/>
                        </a:lnTo>
                        <a:lnTo>
                          <a:pt x="1376" y="272"/>
                        </a:lnTo>
                        <a:lnTo>
                          <a:pt x="1344" y="240"/>
                        </a:lnTo>
                        <a:lnTo>
                          <a:pt x="1312" y="224"/>
                        </a:lnTo>
                        <a:lnTo>
                          <a:pt x="1264" y="192"/>
                        </a:lnTo>
                        <a:lnTo>
                          <a:pt x="1232" y="160"/>
                        </a:lnTo>
                        <a:lnTo>
                          <a:pt x="1200" y="144"/>
                        </a:lnTo>
                        <a:lnTo>
                          <a:pt x="1152" y="112"/>
                        </a:lnTo>
                        <a:lnTo>
                          <a:pt x="1120" y="96"/>
                        </a:lnTo>
                        <a:lnTo>
                          <a:pt x="1072" y="64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48"/>
                        </a:lnTo>
                        <a:lnTo>
                          <a:pt x="656" y="64"/>
                        </a:lnTo>
                        <a:lnTo>
                          <a:pt x="624" y="80"/>
                        </a:lnTo>
                        <a:lnTo>
                          <a:pt x="592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80" y="160"/>
                        </a:lnTo>
                        <a:lnTo>
                          <a:pt x="448" y="192"/>
                        </a:lnTo>
                        <a:lnTo>
                          <a:pt x="416" y="224"/>
                        </a:lnTo>
                        <a:lnTo>
                          <a:pt x="400" y="240"/>
                        </a:lnTo>
                        <a:lnTo>
                          <a:pt x="368" y="272"/>
                        </a:lnTo>
                        <a:lnTo>
                          <a:pt x="352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20" y="448"/>
                        </a:lnTo>
                        <a:lnTo>
                          <a:pt x="320" y="496"/>
                        </a:lnTo>
                        <a:lnTo>
                          <a:pt x="304" y="528"/>
                        </a:lnTo>
                        <a:lnTo>
                          <a:pt x="288" y="576"/>
                        </a:lnTo>
                        <a:lnTo>
                          <a:pt x="272" y="608"/>
                        </a:lnTo>
                        <a:lnTo>
                          <a:pt x="256" y="640"/>
                        </a:lnTo>
                        <a:lnTo>
                          <a:pt x="240" y="672"/>
                        </a:lnTo>
                        <a:lnTo>
                          <a:pt x="208" y="720"/>
                        </a:lnTo>
                        <a:lnTo>
                          <a:pt x="176" y="752"/>
                        </a:lnTo>
                        <a:lnTo>
                          <a:pt x="144" y="800"/>
                        </a:lnTo>
                        <a:lnTo>
                          <a:pt x="112" y="847"/>
                        </a:lnTo>
                        <a:lnTo>
                          <a:pt x="80" y="895"/>
                        </a:lnTo>
                        <a:lnTo>
                          <a:pt x="48" y="943"/>
                        </a:lnTo>
                        <a:lnTo>
                          <a:pt x="32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16" y="1231"/>
                        </a:lnTo>
                        <a:lnTo>
                          <a:pt x="16" y="1279"/>
                        </a:lnTo>
                        <a:lnTo>
                          <a:pt x="32" y="1327"/>
                        </a:lnTo>
                        <a:lnTo>
                          <a:pt x="32" y="1375"/>
                        </a:lnTo>
                        <a:lnTo>
                          <a:pt x="48" y="1407"/>
                        </a:lnTo>
                        <a:lnTo>
                          <a:pt x="64" y="1455"/>
                        </a:lnTo>
                        <a:lnTo>
                          <a:pt x="80" y="1487"/>
                        </a:lnTo>
                        <a:lnTo>
                          <a:pt x="112" y="1519"/>
                        </a:lnTo>
                        <a:lnTo>
                          <a:pt x="128" y="1551"/>
                        </a:lnTo>
                        <a:lnTo>
                          <a:pt x="176" y="1599"/>
                        </a:lnTo>
                        <a:lnTo>
                          <a:pt x="208" y="1631"/>
                        </a:lnTo>
                        <a:lnTo>
                          <a:pt x="240" y="1647"/>
                        </a:lnTo>
                        <a:lnTo>
                          <a:pt x="272" y="1647"/>
                        </a:lnTo>
                        <a:lnTo>
                          <a:pt x="304" y="1663"/>
                        </a:lnTo>
                        <a:lnTo>
                          <a:pt x="336" y="1663"/>
                        </a:lnTo>
                        <a:lnTo>
                          <a:pt x="384" y="1647"/>
                        </a:lnTo>
                        <a:lnTo>
                          <a:pt x="416" y="1647"/>
                        </a:lnTo>
                        <a:lnTo>
                          <a:pt x="464" y="1647"/>
                        </a:lnTo>
                        <a:lnTo>
                          <a:pt x="512" y="1631"/>
                        </a:lnTo>
                        <a:lnTo>
                          <a:pt x="544" y="1631"/>
                        </a:lnTo>
                        <a:lnTo>
                          <a:pt x="592" y="1631"/>
                        </a:lnTo>
                        <a:lnTo>
                          <a:pt x="624" y="1615"/>
                        </a:lnTo>
                        <a:lnTo>
                          <a:pt x="672" y="1615"/>
                        </a:lnTo>
                        <a:lnTo>
                          <a:pt x="704" y="1599"/>
                        </a:lnTo>
                        <a:lnTo>
                          <a:pt x="736" y="1583"/>
                        </a:lnTo>
                        <a:lnTo>
                          <a:pt x="768" y="1567"/>
                        </a:lnTo>
                        <a:lnTo>
                          <a:pt x="800" y="1567"/>
                        </a:lnTo>
                        <a:lnTo>
                          <a:pt x="832" y="1551"/>
                        </a:lnTo>
                        <a:lnTo>
                          <a:pt x="864" y="1535"/>
                        </a:lnTo>
                        <a:lnTo>
                          <a:pt x="896" y="1503"/>
                        </a:lnTo>
                        <a:lnTo>
                          <a:pt x="928" y="1471"/>
                        </a:lnTo>
                        <a:lnTo>
                          <a:pt x="944" y="1439"/>
                        </a:lnTo>
                        <a:lnTo>
                          <a:pt x="960" y="1423"/>
                        </a:lnTo>
                        <a:lnTo>
                          <a:pt x="976" y="1391"/>
                        </a:lnTo>
                        <a:lnTo>
                          <a:pt x="992" y="1359"/>
                        </a:lnTo>
                        <a:lnTo>
                          <a:pt x="1008" y="1343"/>
                        </a:lnTo>
                        <a:lnTo>
                          <a:pt x="1040" y="1295"/>
                        </a:lnTo>
                        <a:lnTo>
                          <a:pt x="1056" y="1263"/>
                        </a:lnTo>
                        <a:lnTo>
                          <a:pt x="1088" y="1231"/>
                        </a:lnTo>
                        <a:lnTo>
                          <a:pt x="1120" y="1183"/>
                        </a:lnTo>
                        <a:lnTo>
                          <a:pt x="1152" y="1167"/>
                        </a:lnTo>
                        <a:lnTo>
                          <a:pt x="1184" y="1135"/>
                        </a:lnTo>
                        <a:lnTo>
                          <a:pt x="1216" y="1119"/>
                        </a:lnTo>
                        <a:lnTo>
                          <a:pt x="1232" y="1087"/>
                        </a:lnTo>
                        <a:lnTo>
                          <a:pt x="1264" y="1071"/>
                        </a:lnTo>
                        <a:lnTo>
                          <a:pt x="1296" y="1055"/>
                        </a:lnTo>
                        <a:lnTo>
                          <a:pt x="1328" y="1023"/>
                        </a:lnTo>
                        <a:lnTo>
                          <a:pt x="1360" y="1007"/>
                        </a:lnTo>
                        <a:lnTo>
                          <a:pt x="1392" y="991"/>
                        </a:lnTo>
                        <a:lnTo>
                          <a:pt x="1424" y="975"/>
                        </a:lnTo>
                        <a:lnTo>
                          <a:pt x="1456" y="943"/>
                        </a:lnTo>
                        <a:lnTo>
                          <a:pt x="1472" y="911"/>
                        </a:lnTo>
                        <a:lnTo>
                          <a:pt x="1504" y="879"/>
                        </a:lnTo>
                        <a:lnTo>
                          <a:pt x="1520" y="832"/>
                        </a:lnTo>
                        <a:lnTo>
                          <a:pt x="1520" y="800"/>
                        </a:lnTo>
                        <a:lnTo>
                          <a:pt x="1536" y="768"/>
                        </a:lnTo>
                        <a:lnTo>
                          <a:pt x="1552" y="736"/>
                        </a:lnTo>
                        <a:lnTo>
                          <a:pt x="1552" y="704"/>
                        </a:lnTo>
                        <a:lnTo>
                          <a:pt x="1568" y="688"/>
                        </a:lnTo>
                        <a:lnTo>
                          <a:pt x="1568" y="656"/>
                        </a:lnTo>
                        <a:lnTo>
                          <a:pt x="1568" y="624"/>
                        </a:lnTo>
                        <a:lnTo>
                          <a:pt x="1568" y="608"/>
                        </a:lnTo>
                        <a:lnTo>
                          <a:pt x="1568" y="576"/>
                        </a:lnTo>
                        <a:lnTo>
                          <a:pt x="1552" y="544"/>
                        </a:lnTo>
                        <a:lnTo>
                          <a:pt x="1552" y="512"/>
                        </a:lnTo>
                        <a:lnTo>
                          <a:pt x="1552" y="496"/>
                        </a:lnTo>
                        <a:lnTo>
                          <a:pt x="1536" y="464"/>
                        </a:lnTo>
                        <a:lnTo>
                          <a:pt x="1520" y="448"/>
                        </a:lnTo>
                        <a:lnTo>
                          <a:pt x="1520" y="432"/>
                        </a:lnTo>
                        <a:lnTo>
                          <a:pt x="1504" y="400"/>
                        </a:lnTo>
                        <a:lnTo>
                          <a:pt x="1488" y="384"/>
                        </a:lnTo>
                        <a:lnTo>
                          <a:pt x="1472" y="368"/>
                        </a:lnTo>
                        <a:lnTo>
                          <a:pt x="1456" y="352"/>
                        </a:lnTo>
                        <a:lnTo>
                          <a:pt x="1440" y="352"/>
                        </a:lnTo>
                        <a:lnTo>
                          <a:pt x="1472" y="384"/>
                        </a:lnTo>
                        <a:close/>
                      </a:path>
                    </a:pathLst>
                  </a:custGeom>
                  <a:solidFill>
                    <a:srgbClr val="6FA28B">
                      <a:alpha val="5882"/>
                    </a:srgbClr>
                  </a:solidFill>
                  <a:ln w="25400">
                    <a:solidFill>
                      <a:srgbClr val="6FA28B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8" name="Freeform 141"/>
                  <p:cNvSpPr>
                    <a:spLocks noChangeAspect="1"/>
                  </p:cNvSpPr>
                  <p:nvPr/>
                </p:nvSpPr>
                <p:spPr bwMode="auto">
                  <a:xfrm>
                    <a:off x="992" y="1872"/>
                    <a:ext cx="1568" cy="1663"/>
                  </a:xfrm>
                  <a:custGeom>
                    <a:avLst/>
                    <a:gdLst>
                      <a:gd name="T0" fmla="*/ 1408 w 1568"/>
                      <a:gd name="T1" fmla="*/ 304 h 1663"/>
                      <a:gd name="T2" fmla="*/ 1344 w 1568"/>
                      <a:gd name="T3" fmla="*/ 240 h 1663"/>
                      <a:gd name="T4" fmla="*/ 1232 w 1568"/>
                      <a:gd name="T5" fmla="*/ 160 h 1663"/>
                      <a:gd name="T6" fmla="*/ 1120 w 1568"/>
                      <a:gd name="T7" fmla="*/ 96 h 1663"/>
                      <a:gd name="T8" fmla="*/ 1024 w 1568"/>
                      <a:gd name="T9" fmla="*/ 48 h 1663"/>
                      <a:gd name="T10" fmla="*/ 928 w 1568"/>
                      <a:gd name="T11" fmla="*/ 16 h 1663"/>
                      <a:gd name="T12" fmla="*/ 832 w 1568"/>
                      <a:gd name="T13" fmla="*/ 16 h 1663"/>
                      <a:gd name="T14" fmla="*/ 768 w 1568"/>
                      <a:gd name="T15" fmla="*/ 32 h 1663"/>
                      <a:gd name="T16" fmla="*/ 656 w 1568"/>
                      <a:gd name="T17" fmla="*/ 64 h 1663"/>
                      <a:gd name="T18" fmla="*/ 560 w 1568"/>
                      <a:gd name="T19" fmla="*/ 112 h 1663"/>
                      <a:gd name="T20" fmla="*/ 480 w 1568"/>
                      <a:gd name="T21" fmla="*/ 160 h 1663"/>
                      <a:gd name="T22" fmla="*/ 400 w 1568"/>
                      <a:gd name="T23" fmla="*/ 240 h 1663"/>
                      <a:gd name="T24" fmla="*/ 352 w 1568"/>
                      <a:gd name="T25" fmla="*/ 336 h 1663"/>
                      <a:gd name="T26" fmla="*/ 336 w 1568"/>
                      <a:gd name="T27" fmla="*/ 416 h 1663"/>
                      <a:gd name="T28" fmla="*/ 304 w 1568"/>
                      <a:gd name="T29" fmla="*/ 528 h 1663"/>
                      <a:gd name="T30" fmla="*/ 256 w 1568"/>
                      <a:gd name="T31" fmla="*/ 640 h 1663"/>
                      <a:gd name="T32" fmla="*/ 208 w 1568"/>
                      <a:gd name="T33" fmla="*/ 720 h 1663"/>
                      <a:gd name="T34" fmla="*/ 112 w 1568"/>
                      <a:gd name="T35" fmla="*/ 847 h 1663"/>
                      <a:gd name="T36" fmla="*/ 32 w 1568"/>
                      <a:gd name="T37" fmla="*/ 991 h 1663"/>
                      <a:gd name="T38" fmla="*/ 16 w 1568"/>
                      <a:gd name="T39" fmla="*/ 1087 h 1663"/>
                      <a:gd name="T40" fmla="*/ 16 w 1568"/>
                      <a:gd name="T41" fmla="*/ 1231 h 1663"/>
                      <a:gd name="T42" fmla="*/ 32 w 1568"/>
                      <a:gd name="T43" fmla="*/ 1375 h 1663"/>
                      <a:gd name="T44" fmla="*/ 64 w 1568"/>
                      <a:gd name="T45" fmla="*/ 1455 h 1663"/>
                      <a:gd name="T46" fmla="*/ 128 w 1568"/>
                      <a:gd name="T47" fmla="*/ 1551 h 1663"/>
                      <a:gd name="T48" fmla="*/ 240 w 1568"/>
                      <a:gd name="T49" fmla="*/ 1647 h 1663"/>
                      <a:gd name="T50" fmla="*/ 304 w 1568"/>
                      <a:gd name="T51" fmla="*/ 1663 h 1663"/>
                      <a:gd name="T52" fmla="*/ 416 w 1568"/>
                      <a:gd name="T53" fmla="*/ 1647 h 1663"/>
                      <a:gd name="T54" fmla="*/ 544 w 1568"/>
                      <a:gd name="T55" fmla="*/ 1631 h 1663"/>
                      <a:gd name="T56" fmla="*/ 624 w 1568"/>
                      <a:gd name="T57" fmla="*/ 1615 h 1663"/>
                      <a:gd name="T58" fmla="*/ 736 w 1568"/>
                      <a:gd name="T59" fmla="*/ 1583 h 1663"/>
                      <a:gd name="T60" fmla="*/ 832 w 1568"/>
                      <a:gd name="T61" fmla="*/ 1551 h 1663"/>
                      <a:gd name="T62" fmla="*/ 896 w 1568"/>
                      <a:gd name="T63" fmla="*/ 1503 h 1663"/>
                      <a:gd name="T64" fmla="*/ 960 w 1568"/>
                      <a:gd name="T65" fmla="*/ 1423 h 1663"/>
                      <a:gd name="T66" fmla="*/ 1008 w 1568"/>
                      <a:gd name="T67" fmla="*/ 1343 h 1663"/>
                      <a:gd name="T68" fmla="*/ 1056 w 1568"/>
                      <a:gd name="T69" fmla="*/ 1263 h 1663"/>
                      <a:gd name="T70" fmla="*/ 1152 w 1568"/>
                      <a:gd name="T71" fmla="*/ 1167 h 1663"/>
                      <a:gd name="T72" fmla="*/ 1232 w 1568"/>
                      <a:gd name="T73" fmla="*/ 1087 h 1663"/>
                      <a:gd name="T74" fmla="*/ 1296 w 1568"/>
                      <a:gd name="T75" fmla="*/ 1055 h 1663"/>
                      <a:gd name="T76" fmla="*/ 1392 w 1568"/>
                      <a:gd name="T77" fmla="*/ 991 h 1663"/>
                      <a:gd name="T78" fmla="*/ 1472 w 1568"/>
                      <a:gd name="T79" fmla="*/ 911 h 1663"/>
                      <a:gd name="T80" fmla="*/ 1520 w 1568"/>
                      <a:gd name="T81" fmla="*/ 832 h 1663"/>
                      <a:gd name="T82" fmla="*/ 1552 w 1568"/>
                      <a:gd name="T83" fmla="*/ 736 h 1663"/>
                      <a:gd name="T84" fmla="*/ 1568 w 1568"/>
                      <a:gd name="T85" fmla="*/ 656 h 1663"/>
                      <a:gd name="T86" fmla="*/ 1568 w 1568"/>
                      <a:gd name="T87" fmla="*/ 608 h 1663"/>
                      <a:gd name="T88" fmla="*/ 1552 w 1568"/>
                      <a:gd name="T89" fmla="*/ 512 h 1663"/>
                      <a:gd name="T90" fmla="*/ 1520 w 1568"/>
                      <a:gd name="T91" fmla="*/ 448 h 1663"/>
                      <a:gd name="T92" fmla="*/ 1504 w 1568"/>
                      <a:gd name="T93" fmla="*/ 400 h 1663"/>
                      <a:gd name="T94" fmla="*/ 1456 w 1568"/>
                      <a:gd name="T95" fmla="*/ 352 h 166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568"/>
                      <a:gd name="T145" fmla="*/ 0 h 1663"/>
                      <a:gd name="T146" fmla="*/ 1568 w 1568"/>
                      <a:gd name="T147" fmla="*/ 1663 h 166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568" h="1663">
                        <a:moveTo>
                          <a:pt x="1456" y="352"/>
                        </a:moveTo>
                        <a:lnTo>
                          <a:pt x="1456" y="352"/>
                        </a:lnTo>
                        <a:lnTo>
                          <a:pt x="1424" y="336"/>
                        </a:lnTo>
                        <a:lnTo>
                          <a:pt x="1408" y="304"/>
                        </a:lnTo>
                        <a:lnTo>
                          <a:pt x="1376" y="272"/>
                        </a:lnTo>
                        <a:lnTo>
                          <a:pt x="1344" y="240"/>
                        </a:lnTo>
                        <a:lnTo>
                          <a:pt x="1312" y="224"/>
                        </a:lnTo>
                        <a:lnTo>
                          <a:pt x="1264" y="192"/>
                        </a:lnTo>
                        <a:lnTo>
                          <a:pt x="1232" y="160"/>
                        </a:lnTo>
                        <a:lnTo>
                          <a:pt x="1200" y="144"/>
                        </a:lnTo>
                        <a:lnTo>
                          <a:pt x="1152" y="112"/>
                        </a:lnTo>
                        <a:lnTo>
                          <a:pt x="1120" y="96"/>
                        </a:lnTo>
                        <a:lnTo>
                          <a:pt x="1072" y="64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48"/>
                        </a:lnTo>
                        <a:lnTo>
                          <a:pt x="656" y="64"/>
                        </a:lnTo>
                        <a:lnTo>
                          <a:pt x="624" y="80"/>
                        </a:lnTo>
                        <a:lnTo>
                          <a:pt x="592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80" y="160"/>
                        </a:lnTo>
                        <a:lnTo>
                          <a:pt x="448" y="192"/>
                        </a:lnTo>
                        <a:lnTo>
                          <a:pt x="416" y="224"/>
                        </a:lnTo>
                        <a:lnTo>
                          <a:pt x="400" y="240"/>
                        </a:lnTo>
                        <a:lnTo>
                          <a:pt x="368" y="272"/>
                        </a:lnTo>
                        <a:lnTo>
                          <a:pt x="352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20" y="448"/>
                        </a:lnTo>
                        <a:lnTo>
                          <a:pt x="320" y="496"/>
                        </a:lnTo>
                        <a:lnTo>
                          <a:pt x="304" y="528"/>
                        </a:lnTo>
                        <a:lnTo>
                          <a:pt x="288" y="576"/>
                        </a:lnTo>
                        <a:lnTo>
                          <a:pt x="272" y="608"/>
                        </a:lnTo>
                        <a:lnTo>
                          <a:pt x="256" y="640"/>
                        </a:lnTo>
                        <a:lnTo>
                          <a:pt x="240" y="672"/>
                        </a:lnTo>
                        <a:lnTo>
                          <a:pt x="208" y="720"/>
                        </a:lnTo>
                        <a:lnTo>
                          <a:pt x="176" y="752"/>
                        </a:lnTo>
                        <a:lnTo>
                          <a:pt x="144" y="800"/>
                        </a:lnTo>
                        <a:lnTo>
                          <a:pt x="112" y="847"/>
                        </a:lnTo>
                        <a:lnTo>
                          <a:pt x="80" y="895"/>
                        </a:lnTo>
                        <a:lnTo>
                          <a:pt x="48" y="943"/>
                        </a:lnTo>
                        <a:lnTo>
                          <a:pt x="32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16" y="1231"/>
                        </a:lnTo>
                        <a:lnTo>
                          <a:pt x="16" y="1279"/>
                        </a:lnTo>
                        <a:lnTo>
                          <a:pt x="32" y="1327"/>
                        </a:lnTo>
                        <a:lnTo>
                          <a:pt x="32" y="1375"/>
                        </a:lnTo>
                        <a:lnTo>
                          <a:pt x="48" y="1407"/>
                        </a:lnTo>
                        <a:lnTo>
                          <a:pt x="64" y="1455"/>
                        </a:lnTo>
                        <a:lnTo>
                          <a:pt x="80" y="1487"/>
                        </a:lnTo>
                        <a:lnTo>
                          <a:pt x="112" y="1519"/>
                        </a:lnTo>
                        <a:lnTo>
                          <a:pt x="128" y="1551"/>
                        </a:lnTo>
                        <a:lnTo>
                          <a:pt x="176" y="1599"/>
                        </a:lnTo>
                        <a:lnTo>
                          <a:pt x="208" y="1631"/>
                        </a:lnTo>
                        <a:lnTo>
                          <a:pt x="240" y="1647"/>
                        </a:lnTo>
                        <a:lnTo>
                          <a:pt x="272" y="1647"/>
                        </a:lnTo>
                        <a:lnTo>
                          <a:pt x="304" y="1663"/>
                        </a:lnTo>
                        <a:lnTo>
                          <a:pt x="336" y="1663"/>
                        </a:lnTo>
                        <a:lnTo>
                          <a:pt x="384" y="1647"/>
                        </a:lnTo>
                        <a:lnTo>
                          <a:pt x="416" y="1647"/>
                        </a:lnTo>
                        <a:lnTo>
                          <a:pt x="464" y="1647"/>
                        </a:lnTo>
                        <a:lnTo>
                          <a:pt x="512" y="1631"/>
                        </a:lnTo>
                        <a:lnTo>
                          <a:pt x="544" y="1631"/>
                        </a:lnTo>
                        <a:lnTo>
                          <a:pt x="592" y="1631"/>
                        </a:lnTo>
                        <a:lnTo>
                          <a:pt x="624" y="1615"/>
                        </a:lnTo>
                        <a:lnTo>
                          <a:pt x="672" y="1615"/>
                        </a:lnTo>
                        <a:lnTo>
                          <a:pt x="704" y="1599"/>
                        </a:lnTo>
                        <a:lnTo>
                          <a:pt x="736" y="1583"/>
                        </a:lnTo>
                        <a:lnTo>
                          <a:pt x="768" y="1567"/>
                        </a:lnTo>
                        <a:lnTo>
                          <a:pt x="800" y="1567"/>
                        </a:lnTo>
                        <a:lnTo>
                          <a:pt x="832" y="1551"/>
                        </a:lnTo>
                        <a:lnTo>
                          <a:pt x="864" y="1535"/>
                        </a:lnTo>
                        <a:lnTo>
                          <a:pt x="896" y="1503"/>
                        </a:lnTo>
                        <a:lnTo>
                          <a:pt x="928" y="1471"/>
                        </a:lnTo>
                        <a:lnTo>
                          <a:pt x="944" y="1439"/>
                        </a:lnTo>
                        <a:lnTo>
                          <a:pt x="960" y="1423"/>
                        </a:lnTo>
                        <a:lnTo>
                          <a:pt x="976" y="1391"/>
                        </a:lnTo>
                        <a:lnTo>
                          <a:pt x="992" y="1359"/>
                        </a:lnTo>
                        <a:lnTo>
                          <a:pt x="1008" y="1343"/>
                        </a:lnTo>
                        <a:lnTo>
                          <a:pt x="1040" y="1295"/>
                        </a:lnTo>
                        <a:lnTo>
                          <a:pt x="1056" y="1263"/>
                        </a:lnTo>
                        <a:lnTo>
                          <a:pt x="1088" y="1231"/>
                        </a:lnTo>
                        <a:lnTo>
                          <a:pt x="1120" y="1183"/>
                        </a:lnTo>
                        <a:lnTo>
                          <a:pt x="1152" y="1167"/>
                        </a:lnTo>
                        <a:lnTo>
                          <a:pt x="1184" y="1135"/>
                        </a:lnTo>
                        <a:lnTo>
                          <a:pt x="1216" y="1119"/>
                        </a:lnTo>
                        <a:lnTo>
                          <a:pt x="1232" y="1087"/>
                        </a:lnTo>
                        <a:lnTo>
                          <a:pt x="1264" y="1071"/>
                        </a:lnTo>
                        <a:lnTo>
                          <a:pt x="1296" y="1055"/>
                        </a:lnTo>
                        <a:lnTo>
                          <a:pt x="1328" y="1023"/>
                        </a:lnTo>
                        <a:lnTo>
                          <a:pt x="1360" y="1007"/>
                        </a:lnTo>
                        <a:lnTo>
                          <a:pt x="1392" y="991"/>
                        </a:lnTo>
                        <a:lnTo>
                          <a:pt x="1424" y="975"/>
                        </a:lnTo>
                        <a:lnTo>
                          <a:pt x="1456" y="943"/>
                        </a:lnTo>
                        <a:lnTo>
                          <a:pt x="1472" y="911"/>
                        </a:lnTo>
                        <a:lnTo>
                          <a:pt x="1504" y="879"/>
                        </a:lnTo>
                        <a:lnTo>
                          <a:pt x="1520" y="832"/>
                        </a:lnTo>
                        <a:lnTo>
                          <a:pt x="1520" y="800"/>
                        </a:lnTo>
                        <a:lnTo>
                          <a:pt x="1536" y="768"/>
                        </a:lnTo>
                        <a:lnTo>
                          <a:pt x="1552" y="736"/>
                        </a:lnTo>
                        <a:lnTo>
                          <a:pt x="1552" y="704"/>
                        </a:lnTo>
                        <a:lnTo>
                          <a:pt x="1568" y="688"/>
                        </a:lnTo>
                        <a:lnTo>
                          <a:pt x="1568" y="656"/>
                        </a:lnTo>
                        <a:lnTo>
                          <a:pt x="1568" y="624"/>
                        </a:lnTo>
                        <a:lnTo>
                          <a:pt x="1568" y="608"/>
                        </a:lnTo>
                        <a:lnTo>
                          <a:pt x="1568" y="576"/>
                        </a:lnTo>
                        <a:lnTo>
                          <a:pt x="1552" y="544"/>
                        </a:lnTo>
                        <a:lnTo>
                          <a:pt x="1552" y="512"/>
                        </a:lnTo>
                        <a:lnTo>
                          <a:pt x="1552" y="496"/>
                        </a:lnTo>
                        <a:lnTo>
                          <a:pt x="1536" y="464"/>
                        </a:lnTo>
                        <a:lnTo>
                          <a:pt x="1520" y="448"/>
                        </a:lnTo>
                        <a:lnTo>
                          <a:pt x="1520" y="432"/>
                        </a:lnTo>
                        <a:lnTo>
                          <a:pt x="1504" y="400"/>
                        </a:lnTo>
                        <a:lnTo>
                          <a:pt x="1488" y="384"/>
                        </a:lnTo>
                        <a:lnTo>
                          <a:pt x="1472" y="368"/>
                        </a:lnTo>
                        <a:lnTo>
                          <a:pt x="1456" y="352"/>
                        </a:lnTo>
                        <a:lnTo>
                          <a:pt x="1440" y="352"/>
                        </a:lnTo>
                      </a:path>
                    </a:pathLst>
                  </a:custGeom>
                  <a:noFill/>
                  <a:ln w="25400">
                    <a:solidFill>
                      <a:srgbClr val="6FA28B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59" name="Freeform 142"/>
                  <p:cNvSpPr>
                    <a:spLocks noChangeAspect="1"/>
                  </p:cNvSpPr>
                  <p:nvPr/>
                </p:nvSpPr>
                <p:spPr bwMode="auto">
                  <a:xfrm>
                    <a:off x="1024" y="1904"/>
                    <a:ext cx="1520" cy="1599"/>
                  </a:xfrm>
                  <a:custGeom>
                    <a:avLst/>
                    <a:gdLst>
                      <a:gd name="T0" fmla="*/ 1408 w 1520"/>
                      <a:gd name="T1" fmla="*/ 336 h 1599"/>
                      <a:gd name="T2" fmla="*/ 1328 w 1520"/>
                      <a:gd name="T3" fmla="*/ 256 h 1599"/>
                      <a:gd name="T4" fmla="*/ 1232 w 1520"/>
                      <a:gd name="T5" fmla="*/ 176 h 1599"/>
                      <a:gd name="T6" fmla="*/ 1120 w 1520"/>
                      <a:gd name="T7" fmla="*/ 96 h 1599"/>
                      <a:gd name="T8" fmla="*/ 992 w 1520"/>
                      <a:gd name="T9" fmla="*/ 32 h 1599"/>
                      <a:gd name="T10" fmla="*/ 896 w 1520"/>
                      <a:gd name="T11" fmla="*/ 0 h 1599"/>
                      <a:gd name="T12" fmla="*/ 800 w 1520"/>
                      <a:gd name="T13" fmla="*/ 0 h 1599"/>
                      <a:gd name="T14" fmla="*/ 704 w 1520"/>
                      <a:gd name="T15" fmla="*/ 32 h 1599"/>
                      <a:gd name="T16" fmla="*/ 608 w 1520"/>
                      <a:gd name="T17" fmla="*/ 64 h 1599"/>
                      <a:gd name="T18" fmla="*/ 496 w 1520"/>
                      <a:gd name="T19" fmla="*/ 128 h 1599"/>
                      <a:gd name="T20" fmla="*/ 400 w 1520"/>
                      <a:gd name="T21" fmla="*/ 192 h 1599"/>
                      <a:gd name="T22" fmla="*/ 336 w 1520"/>
                      <a:gd name="T23" fmla="*/ 288 h 1599"/>
                      <a:gd name="T24" fmla="*/ 304 w 1520"/>
                      <a:gd name="T25" fmla="*/ 384 h 1599"/>
                      <a:gd name="T26" fmla="*/ 288 w 1520"/>
                      <a:gd name="T27" fmla="*/ 512 h 1599"/>
                      <a:gd name="T28" fmla="*/ 240 w 1520"/>
                      <a:gd name="T29" fmla="*/ 608 h 1599"/>
                      <a:gd name="T30" fmla="*/ 160 w 1520"/>
                      <a:gd name="T31" fmla="*/ 720 h 1599"/>
                      <a:gd name="T32" fmla="*/ 64 w 1520"/>
                      <a:gd name="T33" fmla="*/ 863 h 1599"/>
                      <a:gd name="T34" fmla="*/ 0 w 1520"/>
                      <a:gd name="T35" fmla="*/ 1007 h 1599"/>
                      <a:gd name="T36" fmla="*/ 0 w 1520"/>
                      <a:gd name="T37" fmla="*/ 1151 h 1599"/>
                      <a:gd name="T38" fmla="*/ 16 w 1520"/>
                      <a:gd name="T39" fmla="*/ 1279 h 1599"/>
                      <a:gd name="T40" fmla="*/ 48 w 1520"/>
                      <a:gd name="T41" fmla="*/ 1407 h 1599"/>
                      <a:gd name="T42" fmla="*/ 112 w 1520"/>
                      <a:gd name="T43" fmla="*/ 1503 h 1599"/>
                      <a:gd name="T44" fmla="*/ 224 w 1520"/>
                      <a:gd name="T45" fmla="*/ 1599 h 1599"/>
                      <a:gd name="T46" fmla="*/ 320 w 1520"/>
                      <a:gd name="T47" fmla="*/ 1599 h 1599"/>
                      <a:gd name="T48" fmla="*/ 448 w 1520"/>
                      <a:gd name="T49" fmla="*/ 1583 h 1599"/>
                      <a:gd name="T50" fmla="*/ 560 w 1520"/>
                      <a:gd name="T51" fmla="*/ 1583 h 1599"/>
                      <a:gd name="T52" fmla="*/ 672 w 1520"/>
                      <a:gd name="T53" fmla="*/ 1551 h 1599"/>
                      <a:gd name="T54" fmla="*/ 768 w 1520"/>
                      <a:gd name="T55" fmla="*/ 1503 h 1599"/>
                      <a:gd name="T56" fmla="*/ 864 w 1520"/>
                      <a:gd name="T57" fmla="*/ 1455 h 1599"/>
                      <a:gd name="T58" fmla="*/ 928 w 1520"/>
                      <a:gd name="T59" fmla="*/ 1375 h 1599"/>
                      <a:gd name="T60" fmla="*/ 976 w 1520"/>
                      <a:gd name="T61" fmla="*/ 1295 h 1599"/>
                      <a:gd name="T62" fmla="*/ 1056 w 1520"/>
                      <a:gd name="T63" fmla="*/ 1183 h 1599"/>
                      <a:gd name="T64" fmla="*/ 1136 w 1520"/>
                      <a:gd name="T65" fmla="*/ 1103 h 1599"/>
                      <a:gd name="T66" fmla="*/ 1216 w 1520"/>
                      <a:gd name="T67" fmla="*/ 1023 h 1599"/>
                      <a:gd name="T68" fmla="*/ 1312 w 1520"/>
                      <a:gd name="T69" fmla="*/ 975 h 1599"/>
                      <a:gd name="T70" fmla="*/ 1408 w 1520"/>
                      <a:gd name="T71" fmla="*/ 911 h 1599"/>
                      <a:gd name="T72" fmla="*/ 1456 w 1520"/>
                      <a:gd name="T73" fmla="*/ 800 h 1599"/>
                      <a:gd name="T74" fmla="*/ 1488 w 1520"/>
                      <a:gd name="T75" fmla="*/ 704 h 1599"/>
                      <a:gd name="T76" fmla="*/ 1520 w 1520"/>
                      <a:gd name="T77" fmla="*/ 624 h 1599"/>
                      <a:gd name="T78" fmla="*/ 1504 w 1520"/>
                      <a:gd name="T79" fmla="*/ 544 h 1599"/>
                      <a:gd name="T80" fmla="*/ 1504 w 1520"/>
                      <a:gd name="T81" fmla="*/ 464 h 1599"/>
                      <a:gd name="T82" fmla="*/ 1456 w 1520"/>
                      <a:gd name="T83" fmla="*/ 400 h 1599"/>
                      <a:gd name="T84" fmla="*/ 1408 w 1520"/>
                      <a:gd name="T85" fmla="*/ 336 h 159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520"/>
                      <a:gd name="T130" fmla="*/ 0 h 1599"/>
                      <a:gd name="T131" fmla="*/ 1520 w 1520"/>
                      <a:gd name="T132" fmla="*/ 1599 h 159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520" h="1599">
                        <a:moveTo>
                          <a:pt x="1424" y="368"/>
                        </a:moveTo>
                        <a:lnTo>
                          <a:pt x="1424" y="352"/>
                        </a:lnTo>
                        <a:lnTo>
                          <a:pt x="1408" y="336"/>
                        </a:lnTo>
                        <a:lnTo>
                          <a:pt x="1376" y="304"/>
                        </a:lnTo>
                        <a:lnTo>
                          <a:pt x="1360" y="288"/>
                        </a:lnTo>
                        <a:lnTo>
                          <a:pt x="1328" y="256"/>
                        </a:lnTo>
                        <a:lnTo>
                          <a:pt x="1296" y="224"/>
                        </a:lnTo>
                        <a:lnTo>
                          <a:pt x="1264" y="208"/>
                        </a:lnTo>
                        <a:lnTo>
                          <a:pt x="1232" y="176"/>
                        </a:lnTo>
                        <a:lnTo>
                          <a:pt x="1184" y="144"/>
                        </a:lnTo>
                        <a:lnTo>
                          <a:pt x="1152" y="128"/>
                        </a:lnTo>
                        <a:lnTo>
                          <a:pt x="1120" y="96"/>
                        </a:lnTo>
                        <a:lnTo>
                          <a:pt x="1072" y="80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32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96" y="128"/>
                        </a:lnTo>
                        <a:lnTo>
                          <a:pt x="464" y="144"/>
                        </a:lnTo>
                        <a:lnTo>
                          <a:pt x="432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88"/>
                        </a:lnTo>
                        <a:lnTo>
                          <a:pt x="320" y="320"/>
                        </a:lnTo>
                        <a:lnTo>
                          <a:pt x="320" y="352"/>
                        </a:lnTo>
                        <a:lnTo>
                          <a:pt x="304" y="384"/>
                        </a:lnTo>
                        <a:lnTo>
                          <a:pt x="304" y="432"/>
                        </a:lnTo>
                        <a:lnTo>
                          <a:pt x="288" y="464"/>
                        </a:lnTo>
                        <a:lnTo>
                          <a:pt x="288" y="512"/>
                        </a:lnTo>
                        <a:lnTo>
                          <a:pt x="272" y="544"/>
                        </a:lnTo>
                        <a:lnTo>
                          <a:pt x="256" y="576"/>
                        </a:lnTo>
                        <a:lnTo>
                          <a:pt x="240" y="608"/>
                        </a:lnTo>
                        <a:lnTo>
                          <a:pt x="224" y="656"/>
                        </a:lnTo>
                        <a:lnTo>
                          <a:pt x="192" y="688"/>
                        </a:lnTo>
                        <a:lnTo>
                          <a:pt x="160" y="720"/>
                        </a:lnTo>
                        <a:lnTo>
                          <a:pt x="128" y="768"/>
                        </a:lnTo>
                        <a:lnTo>
                          <a:pt x="96" y="815"/>
                        </a:lnTo>
                        <a:lnTo>
                          <a:pt x="64" y="863"/>
                        </a:lnTo>
                        <a:lnTo>
                          <a:pt x="32" y="911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51"/>
                        </a:lnTo>
                        <a:lnTo>
                          <a:pt x="0" y="1199"/>
                        </a:lnTo>
                        <a:lnTo>
                          <a:pt x="0" y="1247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32" y="1359"/>
                        </a:lnTo>
                        <a:lnTo>
                          <a:pt x="48" y="1407"/>
                        </a:lnTo>
                        <a:lnTo>
                          <a:pt x="64" y="1439"/>
                        </a:lnTo>
                        <a:lnTo>
                          <a:pt x="96" y="1471"/>
                        </a:lnTo>
                        <a:lnTo>
                          <a:pt x="112" y="1503"/>
                        </a:lnTo>
                        <a:lnTo>
                          <a:pt x="160" y="1535"/>
                        </a:lnTo>
                        <a:lnTo>
                          <a:pt x="192" y="1567"/>
                        </a:lnTo>
                        <a:lnTo>
                          <a:pt x="224" y="1599"/>
                        </a:lnTo>
                        <a:lnTo>
                          <a:pt x="256" y="1599"/>
                        </a:lnTo>
                        <a:lnTo>
                          <a:pt x="288" y="1599"/>
                        </a:lnTo>
                        <a:lnTo>
                          <a:pt x="320" y="1599"/>
                        </a:lnTo>
                        <a:lnTo>
                          <a:pt x="352" y="1599"/>
                        </a:lnTo>
                        <a:lnTo>
                          <a:pt x="400" y="1599"/>
                        </a:lnTo>
                        <a:lnTo>
                          <a:pt x="448" y="1583"/>
                        </a:lnTo>
                        <a:lnTo>
                          <a:pt x="480" y="1583"/>
                        </a:lnTo>
                        <a:lnTo>
                          <a:pt x="528" y="1583"/>
                        </a:lnTo>
                        <a:lnTo>
                          <a:pt x="560" y="1583"/>
                        </a:lnTo>
                        <a:lnTo>
                          <a:pt x="592" y="1567"/>
                        </a:lnTo>
                        <a:lnTo>
                          <a:pt x="640" y="1551"/>
                        </a:lnTo>
                        <a:lnTo>
                          <a:pt x="672" y="1551"/>
                        </a:lnTo>
                        <a:lnTo>
                          <a:pt x="704" y="1535"/>
                        </a:lnTo>
                        <a:lnTo>
                          <a:pt x="736" y="1519"/>
                        </a:lnTo>
                        <a:lnTo>
                          <a:pt x="768" y="1503"/>
                        </a:lnTo>
                        <a:lnTo>
                          <a:pt x="800" y="1503"/>
                        </a:lnTo>
                        <a:lnTo>
                          <a:pt x="832" y="1487"/>
                        </a:lnTo>
                        <a:lnTo>
                          <a:pt x="864" y="1455"/>
                        </a:lnTo>
                        <a:lnTo>
                          <a:pt x="896" y="1423"/>
                        </a:lnTo>
                        <a:lnTo>
                          <a:pt x="912" y="1391"/>
                        </a:lnTo>
                        <a:lnTo>
                          <a:pt x="928" y="1375"/>
                        </a:lnTo>
                        <a:lnTo>
                          <a:pt x="944" y="1343"/>
                        </a:lnTo>
                        <a:lnTo>
                          <a:pt x="960" y="1327"/>
                        </a:lnTo>
                        <a:lnTo>
                          <a:pt x="976" y="1295"/>
                        </a:lnTo>
                        <a:lnTo>
                          <a:pt x="992" y="1263"/>
                        </a:lnTo>
                        <a:lnTo>
                          <a:pt x="1024" y="1215"/>
                        </a:lnTo>
                        <a:lnTo>
                          <a:pt x="1056" y="1183"/>
                        </a:lnTo>
                        <a:lnTo>
                          <a:pt x="1088" y="1151"/>
                        </a:lnTo>
                        <a:lnTo>
                          <a:pt x="1120" y="1119"/>
                        </a:lnTo>
                        <a:lnTo>
                          <a:pt x="1136" y="1103"/>
                        </a:lnTo>
                        <a:lnTo>
                          <a:pt x="1168" y="1071"/>
                        </a:lnTo>
                        <a:lnTo>
                          <a:pt x="1200" y="1055"/>
                        </a:lnTo>
                        <a:lnTo>
                          <a:pt x="1216" y="1023"/>
                        </a:lnTo>
                        <a:lnTo>
                          <a:pt x="1248" y="1007"/>
                        </a:lnTo>
                        <a:lnTo>
                          <a:pt x="1280" y="991"/>
                        </a:lnTo>
                        <a:lnTo>
                          <a:pt x="1312" y="975"/>
                        </a:lnTo>
                        <a:lnTo>
                          <a:pt x="1344" y="959"/>
                        </a:lnTo>
                        <a:lnTo>
                          <a:pt x="1376" y="927"/>
                        </a:lnTo>
                        <a:lnTo>
                          <a:pt x="1408" y="911"/>
                        </a:lnTo>
                        <a:lnTo>
                          <a:pt x="1424" y="879"/>
                        </a:lnTo>
                        <a:lnTo>
                          <a:pt x="1456" y="847"/>
                        </a:lnTo>
                        <a:lnTo>
                          <a:pt x="1456" y="800"/>
                        </a:lnTo>
                        <a:lnTo>
                          <a:pt x="1472" y="768"/>
                        </a:lnTo>
                        <a:lnTo>
                          <a:pt x="1488" y="736"/>
                        </a:lnTo>
                        <a:lnTo>
                          <a:pt x="1488" y="704"/>
                        </a:lnTo>
                        <a:lnTo>
                          <a:pt x="1504" y="672"/>
                        </a:lnTo>
                        <a:lnTo>
                          <a:pt x="1504" y="656"/>
                        </a:lnTo>
                        <a:lnTo>
                          <a:pt x="1520" y="624"/>
                        </a:lnTo>
                        <a:lnTo>
                          <a:pt x="1520" y="608"/>
                        </a:lnTo>
                        <a:lnTo>
                          <a:pt x="1520" y="576"/>
                        </a:lnTo>
                        <a:lnTo>
                          <a:pt x="1504" y="544"/>
                        </a:lnTo>
                        <a:lnTo>
                          <a:pt x="1504" y="512"/>
                        </a:lnTo>
                        <a:lnTo>
                          <a:pt x="1504" y="496"/>
                        </a:lnTo>
                        <a:lnTo>
                          <a:pt x="1504" y="464"/>
                        </a:lnTo>
                        <a:lnTo>
                          <a:pt x="1488" y="448"/>
                        </a:lnTo>
                        <a:lnTo>
                          <a:pt x="1472" y="432"/>
                        </a:lnTo>
                        <a:lnTo>
                          <a:pt x="1456" y="400"/>
                        </a:lnTo>
                        <a:lnTo>
                          <a:pt x="1440" y="384"/>
                        </a:lnTo>
                        <a:lnTo>
                          <a:pt x="1424" y="368"/>
                        </a:lnTo>
                        <a:lnTo>
                          <a:pt x="1408" y="336"/>
                        </a:lnTo>
                        <a:lnTo>
                          <a:pt x="1392" y="320"/>
                        </a:lnTo>
                        <a:lnTo>
                          <a:pt x="1424" y="368"/>
                        </a:lnTo>
                        <a:close/>
                      </a:path>
                    </a:pathLst>
                  </a:custGeom>
                  <a:solidFill>
                    <a:srgbClr val="6C9F8A">
                      <a:alpha val="5882"/>
                    </a:srgbClr>
                  </a:solidFill>
                  <a:ln w="25400">
                    <a:solidFill>
                      <a:srgbClr val="6C9F8A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0" name="Freeform 143"/>
                  <p:cNvSpPr>
                    <a:spLocks noChangeAspect="1"/>
                  </p:cNvSpPr>
                  <p:nvPr/>
                </p:nvSpPr>
                <p:spPr bwMode="auto">
                  <a:xfrm>
                    <a:off x="1024" y="1904"/>
                    <a:ext cx="1520" cy="1599"/>
                  </a:xfrm>
                  <a:custGeom>
                    <a:avLst/>
                    <a:gdLst>
                      <a:gd name="T0" fmla="*/ 1360 w 1520"/>
                      <a:gd name="T1" fmla="*/ 288 h 1599"/>
                      <a:gd name="T2" fmla="*/ 1296 w 1520"/>
                      <a:gd name="T3" fmla="*/ 224 h 1599"/>
                      <a:gd name="T4" fmla="*/ 1184 w 1520"/>
                      <a:gd name="T5" fmla="*/ 144 h 1599"/>
                      <a:gd name="T6" fmla="*/ 1072 w 1520"/>
                      <a:gd name="T7" fmla="*/ 80 h 1599"/>
                      <a:gd name="T8" fmla="*/ 992 w 1520"/>
                      <a:gd name="T9" fmla="*/ 32 h 1599"/>
                      <a:gd name="T10" fmla="*/ 896 w 1520"/>
                      <a:gd name="T11" fmla="*/ 0 h 1599"/>
                      <a:gd name="T12" fmla="*/ 800 w 1520"/>
                      <a:gd name="T13" fmla="*/ 0 h 1599"/>
                      <a:gd name="T14" fmla="*/ 736 w 1520"/>
                      <a:gd name="T15" fmla="*/ 16 h 1599"/>
                      <a:gd name="T16" fmla="*/ 640 w 1520"/>
                      <a:gd name="T17" fmla="*/ 48 h 1599"/>
                      <a:gd name="T18" fmla="*/ 528 w 1520"/>
                      <a:gd name="T19" fmla="*/ 112 h 1599"/>
                      <a:gd name="T20" fmla="*/ 464 w 1520"/>
                      <a:gd name="T21" fmla="*/ 144 h 1599"/>
                      <a:gd name="T22" fmla="*/ 368 w 1520"/>
                      <a:gd name="T23" fmla="*/ 224 h 1599"/>
                      <a:gd name="T24" fmla="*/ 320 w 1520"/>
                      <a:gd name="T25" fmla="*/ 320 h 1599"/>
                      <a:gd name="T26" fmla="*/ 304 w 1520"/>
                      <a:gd name="T27" fmla="*/ 384 h 1599"/>
                      <a:gd name="T28" fmla="*/ 288 w 1520"/>
                      <a:gd name="T29" fmla="*/ 512 h 1599"/>
                      <a:gd name="T30" fmla="*/ 240 w 1520"/>
                      <a:gd name="T31" fmla="*/ 608 h 1599"/>
                      <a:gd name="T32" fmla="*/ 192 w 1520"/>
                      <a:gd name="T33" fmla="*/ 688 h 1599"/>
                      <a:gd name="T34" fmla="*/ 96 w 1520"/>
                      <a:gd name="T35" fmla="*/ 815 h 1599"/>
                      <a:gd name="T36" fmla="*/ 16 w 1520"/>
                      <a:gd name="T37" fmla="*/ 959 h 1599"/>
                      <a:gd name="T38" fmla="*/ 0 w 1520"/>
                      <a:gd name="T39" fmla="*/ 1055 h 1599"/>
                      <a:gd name="T40" fmla="*/ 0 w 1520"/>
                      <a:gd name="T41" fmla="*/ 1199 h 1599"/>
                      <a:gd name="T42" fmla="*/ 16 w 1520"/>
                      <a:gd name="T43" fmla="*/ 1327 h 1599"/>
                      <a:gd name="T44" fmla="*/ 48 w 1520"/>
                      <a:gd name="T45" fmla="*/ 1407 h 1599"/>
                      <a:gd name="T46" fmla="*/ 112 w 1520"/>
                      <a:gd name="T47" fmla="*/ 1503 h 1599"/>
                      <a:gd name="T48" fmla="*/ 224 w 1520"/>
                      <a:gd name="T49" fmla="*/ 1599 h 1599"/>
                      <a:gd name="T50" fmla="*/ 288 w 1520"/>
                      <a:gd name="T51" fmla="*/ 1599 h 1599"/>
                      <a:gd name="T52" fmla="*/ 400 w 1520"/>
                      <a:gd name="T53" fmla="*/ 1599 h 1599"/>
                      <a:gd name="T54" fmla="*/ 528 w 1520"/>
                      <a:gd name="T55" fmla="*/ 1583 h 1599"/>
                      <a:gd name="T56" fmla="*/ 592 w 1520"/>
                      <a:gd name="T57" fmla="*/ 1567 h 1599"/>
                      <a:gd name="T58" fmla="*/ 704 w 1520"/>
                      <a:gd name="T59" fmla="*/ 1535 h 1599"/>
                      <a:gd name="T60" fmla="*/ 800 w 1520"/>
                      <a:gd name="T61" fmla="*/ 1503 h 1599"/>
                      <a:gd name="T62" fmla="*/ 864 w 1520"/>
                      <a:gd name="T63" fmla="*/ 1455 h 1599"/>
                      <a:gd name="T64" fmla="*/ 928 w 1520"/>
                      <a:gd name="T65" fmla="*/ 1375 h 1599"/>
                      <a:gd name="T66" fmla="*/ 976 w 1520"/>
                      <a:gd name="T67" fmla="*/ 1295 h 1599"/>
                      <a:gd name="T68" fmla="*/ 1024 w 1520"/>
                      <a:gd name="T69" fmla="*/ 1215 h 1599"/>
                      <a:gd name="T70" fmla="*/ 1120 w 1520"/>
                      <a:gd name="T71" fmla="*/ 1119 h 1599"/>
                      <a:gd name="T72" fmla="*/ 1200 w 1520"/>
                      <a:gd name="T73" fmla="*/ 1055 h 1599"/>
                      <a:gd name="T74" fmla="*/ 1248 w 1520"/>
                      <a:gd name="T75" fmla="*/ 1007 h 1599"/>
                      <a:gd name="T76" fmla="*/ 1344 w 1520"/>
                      <a:gd name="T77" fmla="*/ 959 h 1599"/>
                      <a:gd name="T78" fmla="*/ 1424 w 1520"/>
                      <a:gd name="T79" fmla="*/ 879 h 1599"/>
                      <a:gd name="T80" fmla="*/ 1456 w 1520"/>
                      <a:gd name="T81" fmla="*/ 800 h 1599"/>
                      <a:gd name="T82" fmla="*/ 1488 w 1520"/>
                      <a:gd name="T83" fmla="*/ 704 h 1599"/>
                      <a:gd name="T84" fmla="*/ 1520 w 1520"/>
                      <a:gd name="T85" fmla="*/ 624 h 1599"/>
                      <a:gd name="T86" fmla="*/ 1520 w 1520"/>
                      <a:gd name="T87" fmla="*/ 576 h 1599"/>
                      <a:gd name="T88" fmla="*/ 1504 w 1520"/>
                      <a:gd name="T89" fmla="*/ 496 h 1599"/>
                      <a:gd name="T90" fmla="*/ 1472 w 1520"/>
                      <a:gd name="T91" fmla="*/ 432 h 1599"/>
                      <a:gd name="T92" fmla="*/ 1440 w 1520"/>
                      <a:gd name="T93" fmla="*/ 384 h 1599"/>
                      <a:gd name="T94" fmla="*/ 1408 w 1520"/>
                      <a:gd name="T95" fmla="*/ 336 h 159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520"/>
                      <a:gd name="T145" fmla="*/ 0 h 1599"/>
                      <a:gd name="T146" fmla="*/ 1520 w 1520"/>
                      <a:gd name="T147" fmla="*/ 1599 h 159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520" h="1599">
                        <a:moveTo>
                          <a:pt x="1408" y="336"/>
                        </a:moveTo>
                        <a:lnTo>
                          <a:pt x="1408" y="336"/>
                        </a:lnTo>
                        <a:lnTo>
                          <a:pt x="1376" y="304"/>
                        </a:lnTo>
                        <a:lnTo>
                          <a:pt x="1360" y="288"/>
                        </a:lnTo>
                        <a:lnTo>
                          <a:pt x="1328" y="256"/>
                        </a:lnTo>
                        <a:lnTo>
                          <a:pt x="1296" y="224"/>
                        </a:lnTo>
                        <a:lnTo>
                          <a:pt x="1264" y="208"/>
                        </a:lnTo>
                        <a:lnTo>
                          <a:pt x="1232" y="176"/>
                        </a:lnTo>
                        <a:lnTo>
                          <a:pt x="1184" y="144"/>
                        </a:lnTo>
                        <a:lnTo>
                          <a:pt x="1152" y="128"/>
                        </a:lnTo>
                        <a:lnTo>
                          <a:pt x="1120" y="96"/>
                        </a:lnTo>
                        <a:lnTo>
                          <a:pt x="1072" y="80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32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96" y="128"/>
                        </a:lnTo>
                        <a:lnTo>
                          <a:pt x="464" y="144"/>
                        </a:lnTo>
                        <a:lnTo>
                          <a:pt x="432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88"/>
                        </a:lnTo>
                        <a:lnTo>
                          <a:pt x="320" y="320"/>
                        </a:lnTo>
                        <a:lnTo>
                          <a:pt x="320" y="352"/>
                        </a:lnTo>
                        <a:lnTo>
                          <a:pt x="304" y="384"/>
                        </a:lnTo>
                        <a:lnTo>
                          <a:pt x="304" y="432"/>
                        </a:lnTo>
                        <a:lnTo>
                          <a:pt x="288" y="464"/>
                        </a:lnTo>
                        <a:lnTo>
                          <a:pt x="288" y="512"/>
                        </a:lnTo>
                        <a:lnTo>
                          <a:pt x="272" y="544"/>
                        </a:lnTo>
                        <a:lnTo>
                          <a:pt x="256" y="576"/>
                        </a:lnTo>
                        <a:lnTo>
                          <a:pt x="240" y="608"/>
                        </a:lnTo>
                        <a:lnTo>
                          <a:pt x="224" y="656"/>
                        </a:lnTo>
                        <a:lnTo>
                          <a:pt x="192" y="688"/>
                        </a:lnTo>
                        <a:lnTo>
                          <a:pt x="160" y="720"/>
                        </a:lnTo>
                        <a:lnTo>
                          <a:pt x="128" y="768"/>
                        </a:lnTo>
                        <a:lnTo>
                          <a:pt x="96" y="815"/>
                        </a:lnTo>
                        <a:lnTo>
                          <a:pt x="64" y="863"/>
                        </a:lnTo>
                        <a:lnTo>
                          <a:pt x="32" y="911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51"/>
                        </a:lnTo>
                        <a:lnTo>
                          <a:pt x="0" y="1199"/>
                        </a:lnTo>
                        <a:lnTo>
                          <a:pt x="0" y="1247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32" y="1359"/>
                        </a:lnTo>
                        <a:lnTo>
                          <a:pt x="48" y="1407"/>
                        </a:lnTo>
                        <a:lnTo>
                          <a:pt x="64" y="1439"/>
                        </a:lnTo>
                        <a:lnTo>
                          <a:pt x="96" y="1471"/>
                        </a:lnTo>
                        <a:lnTo>
                          <a:pt x="112" y="1503"/>
                        </a:lnTo>
                        <a:lnTo>
                          <a:pt x="160" y="1535"/>
                        </a:lnTo>
                        <a:lnTo>
                          <a:pt x="192" y="1567"/>
                        </a:lnTo>
                        <a:lnTo>
                          <a:pt x="224" y="1599"/>
                        </a:lnTo>
                        <a:lnTo>
                          <a:pt x="256" y="1599"/>
                        </a:lnTo>
                        <a:lnTo>
                          <a:pt x="288" y="1599"/>
                        </a:lnTo>
                        <a:lnTo>
                          <a:pt x="320" y="1599"/>
                        </a:lnTo>
                        <a:lnTo>
                          <a:pt x="352" y="1599"/>
                        </a:lnTo>
                        <a:lnTo>
                          <a:pt x="400" y="1599"/>
                        </a:lnTo>
                        <a:lnTo>
                          <a:pt x="448" y="1583"/>
                        </a:lnTo>
                        <a:lnTo>
                          <a:pt x="480" y="1583"/>
                        </a:lnTo>
                        <a:lnTo>
                          <a:pt x="528" y="1583"/>
                        </a:lnTo>
                        <a:lnTo>
                          <a:pt x="560" y="1583"/>
                        </a:lnTo>
                        <a:lnTo>
                          <a:pt x="592" y="1567"/>
                        </a:lnTo>
                        <a:lnTo>
                          <a:pt x="640" y="1551"/>
                        </a:lnTo>
                        <a:lnTo>
                          <a:pt x="672" y="1551"/>
                        </a:lnTo>
                        <a:lnTo>
                          <a:pt x="704" y="1535"/>
                        </a:lnTo>
                        <a:lnTo>
                          <a:pt x="736" y="1519"/>
                        </a:lnTo>
                        <a:lnTo>
                          <a:pt x="768" y="1503"/>
                        </a:lnTo>
                        <a:lnTo>
                          <a:pt x="800" y="1503"/>
                        </a:lnTo>
                        <a:lnTo>
                          <a:pt x="832" y="1487"/>
                        </a:lnTo>
                        <a:lnTo>
                          <a:pt x="864" y="1455"/>
                        </a:lnTo>
                        <a:lnTo>
                          <a:pt x="896" y="1423"/>
                        </a:lnTo>
                        <a:lnTo>
                          <a:pt x="912" y="1391"/>
                        </a:lnTo>
                        <a:lnTo>
                          <a:pt x="928" y="1375"/>
                        </a:lnTo>
                        <a:lnTo>
                          <a:pt x="944" y="1343"/>
                        </a:lnTo>
                        <a:lnTo>
                          <a:pt x="960" y="1327"/>
                        </a:lnTo>
                        <a:lnTo>
                          <a:pt x="976" y="1295"/>
                        </a:lnTo>
                        <a:lnTo>
                          <a:pt x="992" y="1263"/>
                        </a:lnTo>
                        <a:lnTo>
                          <a:pt x="1024" y="1215"/>
                        </a:lnTo>
                        <a:lnTo>
                          <a:pt x="1056" y="1183"/>
                        </a:lnTo>
                        <a:lnTo>
                          <a:pt x="1088" y="1151"/>
                        </a:lnTo>
                        <a:lnTo>
                          <a:pt x="1120" y="1119"/>
                        </a:lnTo>
                        <a:lnTo>
                          <a:pt x="1136" y="1103"/>
                        </a:lnTo>
                        <a:lnTo>
                          <a:pt x="1168" y="1071"/>
                        </a:lnTo>
                        <a:lnTo>
                          <a:pt x="1200" y="1055"/>
                        </a:lnTo>
                        <a:lnTo>
                          <a:pt x="1216" y="1023"/>
                        </a:lnTo>
                        <a:lnTo>
                          <a:pt x="1248" y="1007"/>
                        </a:lnTo>
                        <a:lnTo>
                          <a:pt x="1280" y="991"/>
                        </a:lnTo>
                        <a:lnTo>
                          <a:pt x="1312" y="975"/>
                        </a:lnTo>
                        <a:lnTo>
                          <a:pt x="1344" y="959"/>
                        </a:lnTo>
                        <a:lnTo>
                          <a:pt x="1376" y="927"/>
                        </a:lnTo>
                        <a:lnTo>
                          <a:pt x="1408" y="911"/>
                        </a:lnTo>
                        <a:lnTo>
                          <a:pt x="1424" y="879"/>
                        </a:lnTo>
                        <a:lnTo>
                          <a:pt x="1456" y="847"/>
                        </a:lnTo>
                        <a:lnTo>
                          <a:pt x="1456" y="800"/>
                        </a:lnTo>
                        <a:lnTo>
                          <a:pt x="1472" y="768"/>
                        </a:lnTo>
                        <a:lnTo>
                          <a:pt x="1488" y="736"/>
                        </a:lnTo>
                        <a:lnTo>
                          <a:pt x="1488" y="704"/>
                        </a:lnTo>
                        <a:lnTo>
                          <a:pt x="1504" y="672"/>
                        </a:lnTo>
                        <a:lnTo>
                          <a:pt x="1504" y="656"/>
                        </a:lnTo>
                        <a:lnTo>
                          <a:pt x="1520" y="624"/>
                        </a:lnTo>
                        <a:lnTo>
                          <a:pt x="1520" y="608"/>
                        </a:lnTo>
                        <a:lnTo>
                          <a:pt x="1520" y="576"/>
                        </a:lnTo>
                        <a:lnTo>
                          <a:pt x="1504" y="544"/>
                        </a:lnTo>
                        <a:lnTo>
                          <a:pt x="1504" y="512"/>
                        </a:lnTo>
                        <a:lnTo>
                          <a:pt x="1504" y="496"/>
                        </a:lnTo>
                        <a:lnTo>
                          <a:pt x="1504" y="464"/>
                        </a:lnTo>
                        <a:lnTo>
                          <a:pt x="1488" y="448"/>
                        </a:lnTo>
                        <a:lnTo>
                          <a:pt x="1472" y="432"/>
                        </a:lnTo>
                        <a:lnTo>
                          <a:pt x="1456" y="400"/>
                        </a:lnTo>
                        <a:lnTo>
                          <a:pt x="1440" y="384"/>
                        </a:lnTo>
                        <a:lnTo>
                          <a:pt x="1424" y="368"/>
                        </a:lnTo>
                        <a:lnTo>
                          <a:pt x="1408" y="336"/>
                        </a:lnTo>
                        <a:lnTo>
                          <a:pt x="1392" y="320"/>
                        </a:lnTo>
                      </a:path>
                    </a:pathLst>
                  </a:custGeom>
                  <a:noFill/>
                  <a:ln w="25400">
                    <a:solidFill>
                      <a:srgbClr val="6C9F8A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1" name="Freeform 144"/>
                  <p:cNvSpPr>
                    <a:spLocks noChangeAspect="1"/>
                  </p:cNvSpPr>
                  <p:nvPr/>
                </p:nvSpPr>
                <p:spPr bwMode="auto">
                  <a:xfrm>
                    <a:off x="1040" y="1920"/>
                    <a:ext cx="1472" cy="1567"/>
                  </a:xfrm>
                  <a:custGeom>
                    <a:avLst/>
                    <a:gdLst>
                      <a:gd name="T0" fmla="*/ 1344 w 1472"/>
                      <a:gd name="T1" fmla="*/ 304 h 1567"/>
                      <a:gd name="T2" fmla="*/ 1264 w 1472"/>
                      <a:gd name="T3" fmla="*/ 224 h 1567"/>
                      <a:gd name="T4" fmla="*/ 1168 w 1472"/>
                      <a:gd name="T5" fmla="*/ 144 h 1567"/>
                      <a:gd name="T6" fmla="*/ 1056 w 1472"/>
                      <a:gd name="T7" fmla="*/ 80 h 1567"/>
                      <a:gd name="T8" fmla="*/ 944 w 1472"/>
                      <a:gd name="T9" fmla="*/ 32 h 1567"/>
                      <a:gd name="T10" fmla="*/ 848 w 1472"/>
                      <a:gd name="T11" fmla="*/ 0 h 1567"/>
                      <a:gd name="T12" fmla="*/ 752 w 1472"/>
                      <a:gd name="T13" fmla="*/ 16 h 1567"/>
                      <a:gd name="T14" fmla="*/ 656 w 1472"/>
                      <a:gd name="T15" fmla="*/ 48 h 1567"/>
                      <a:gd name="T16" fmla="*/ 560 w 1472"/>
                      <a:gd name="T17" fmla="*/ 80 h 1567"/>
                      <a:gd name="T18" fmla="*/ 448 w 1472"/>
                      <a:gd name="T19" fmla="*/ 144 h 1567"/>
                      <a:gd name="T20" fmla="*/ 368 w 1472"/>
                      <a:gd name="T21" fmla="*/ 224 h 1567"/>
                      <a:gd name="T22" fmla="*/ 320 w 1472"/>
                      <a:gd name="T23" fmla="*/ 304 h 1567"/>
                      <a:gd name="T24" fmla="*/ 304 w 1472"/>
                      <a:gd name="T25" fmla="*/ 416 h 1567"/>
                      <a:gd name="T26" fmla="*/ 272 w 1472"/>
                      <a:gd name="T27" fmla="*/ 528 h 1567"/>
                      <a:gd name="T28" fmla="*/ 224 w 1472"/>
                      <a:gd name="T29" fmla="*/ 640 h 1567"/>
                      <a:gd name="T30" fmla="*/ 128 w 1472"/>
                      <a:gd name="T31" fmla="*/ 752 h 1567"/>
                      <a:gd name="T32" fmla="*/ 32 w 1472"/>
                      <a:gd name="T33" fmla="*/ 895 h 1567"/>
                      <a:gd name="T34" fmla="*/ 0 w 1472"/>
                      <a:gd name="T35" fmla="*/ 1023 h 1567"/>
                      <a:gd name="T36" fmla="*/ 0 w 1472"/>
                      <a:gd name="T37" fmla="*/ 1167 h 1567"/>
                      <a:gd name="T38" fmla="*/ 32 w 1472"/>
                      <a:gd name="T39" fmla="*/ 1295 h 1567"/>
                      <a:gd name="T40" fmla="*/ 64 w 1472"/>
                      <a:gd name="T41" fmla="*/ 1407 h 1567"/>
                      <a:gd name="T42" fmla="*/ 160 w 1472"/>
                      <a:gd name="T43" fmla="*/ 1503 h 1567"/>
                      <a:gd name="T44" fmla="*/ 256 w 1472"/>
                      <a:gd name="T45" fmla="*/ 1567 h 1567"/>
                      <a:gd name="T46" fmla="*/ 352 w 1472"/>
                      <a:gd name="T47" fmla="*/ 1567 h 1567"/>
                      <a:gd name="T48" fmla="*/ 480 w 1472"/>
                      <a:gd name="T49" fmla="*/ 1551 h 1567"/>
                      <a:gd name="T50" fmla="*/ 592 w 1472"/>
                      <a:gd name="T51" fmla="*/ 1535 h 1567"/>
                      <a:gd name="T52" fmla="*/ 688 w 1472"/>
                      <a:gd name="T53" fmla="*/ 1503 h 1567"/>
                      <a:gd name="T54" fmla="*/ 784 w 1472"/>
                      <a:gd name="T55" fmla="*/ 1455 h 1567"/>
                      <a:gd name="T56" fmla="*/ 864 w 1472"/>
                      <a:gd name="T57" fmla="*/ 1391 h 1567"/>
                      <a:gd name="T58" fmla="*/ 928 w 1472"/>
                      <a:gd name="T59" fmla="*/ 1311 h 1567"/>
                      <a:gd name="T60" fmla="*/ 976 w 1472"/>
                      <a:gd name="T61" fmla="*/ 1231 h 1567"/>
                      <a:gd name="T62" fmla="*/ 1056 w 1472"/>
                      <a:gd name="T63" fmla="*/ 1119 h 1567"/>
                      <a:gd name="T64" fmla="*/ 1136 w 1472"/>
                      <a:gd name="T65" fmla="*/ 1055 h 1567"/>
                      <a:gd name="T66" fmla="*/ 1216 w 1472"/>
                      <a:gd name="T67" fmla="*/ 991 h 1567"/>
                      <a:gd name="T68" fmla="*/ 1312 w 1472"/>
                      <a:gd name="T69" fmla="*/ 927 h 1567"/>
                      <a:gd name="T70" fmla="*/ 1392 w 1472"/>
                      <a:gd name="T71" fmla="*/ 863 h 1567"/>
                      <a:gd name="T72" fmla="*/ 1440 w 1472"/>
                      <a:gd name="T73" fmla="*/ 752 h 1567"/>
                      <a:gd name="T74" fmla="*/ 1472 w 1472"/>
                      <a:gd name="T75" fmla="*/ 672 h 1567"/>
                      <a:gd name="T76" fmla="*/ 1472 w 1472"/>
                      <a:gd name="T77" fmla="*/ 592 h 1567"/>
                      <a:gd name="T78" fmla="*/ 1472 w 1472"/>
                      <a:gd name="T79" fmla="*/ 512 h 1567"/>
                      <a:gd name="T80" fmla="*/ 1456 w 1472"/>
                      <a:gd name="T81" fmla="*/ 448 h 1567"/>
                      <a:gd name="T82" fmla="*/ 1408 w 1472"/>
                      <a:gd name="T83" fmla="*/ 384 h 1567"/>
                      <a:gd name="T84" fmla="*/ 1376 w 1472"/>
                      <a:gd name="T85" fmla="*/ 320 h 156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472"/>
                      <a:gd name="T130" fmla="*/ 0 h 1567"/>
                      <a:gd name="T131" fmla="*/ 1472 w 1472"/>
                      <a:gd name="T132" fmla="*/ 1567 h 1567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472" h="1567">
                        <a:moveTo>
                          <a:pt x="1392" y="352"/>
                        </a:moveTo>
                        <a:lnTo>
                          <a:pt x="1376" y="336"/>
                        </a:lnTo>
                        <a:lnTo>
                          <a:pt x="1344" y="304"/>
                        </a:lnTo>
                        <a:lnTo>
                          <a:pt x="1328" y="288"/>
                        </a:lnTo>
                        <a:lnTo>
                          <a:pt x="1296" y="256"/>
                        </a:lnTo>
                        <a:lnTo>
                          <a:pt x="1264" y="224"/>
                        </a:lnTo>
                        <a:lnTo>
                          <a:pt x="1232" y="208"/>
                        </a:lnTo>
                        <a:lnTo>
                          <a:pt x="1200" y="176"/>
                        </a:lnTo>
                        <a:lnTo>
                          <a:pt x="1168" y="144"/>
                        </a:lnTo>
                        <a:lnTo>
                          <a:pt x="1120" y="128"/>
                        </a:lnTo>
                        <a:lnTo>
                          <a:pt x="1088" y="112"/>
                        </a:lnTo>
                        <a:lnTo>
                          <a:pt x="1056" y="80"/>
                        </a:lnTo>
                        <a:lnTo>
                          <a:pt x="1008" y="64"/>
                        </a:lnTo>
                        <a:lnTo>
                          <a:pt x="976" y="48"/>
                        </a:lnTo>
                        <a:lnTo>
                          <a:pt x="944" y="32"/>
                        </a:lnTo>
                        <a:lnTo>
                          <a:pt x="912" y="16"/>
                        </a:lnTo>
                        <a:lnTo>
                          <a:pt x="880" y="0"/>
                        </a:lnTo>
                        <a:lnTo>
                          <a:pt x="848" y="0"/>
                        </a:lnTo>
                        <a:lnTo>
                          <a:pt x="816" y="0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48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72"/>
                        </a:lnTo>
                        <a:lnTo>
                          <a:pt x="320" y="304"/>
                        </a:lnTo>
                        <a:lnTo>
                          <a:pt x="304" y="352"/>
                        </a:lnTo>
                        <a:lnTo>
                          <a:pt x="304" y="384"/>
                        </a:lnTo>
                        <a:lnTo>
                          <a:pt x="304" y="416"/>
                        </a:lnTo>
                        <a:lnTo>
                          <a:pt x="288" y="464"/>
                        </a:lnTo>
                        <a:lnTo>
                          <a:pt x="288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608"/>
                        </a:lnTo>
                        <a:lnTo>
                          <a:pt x="224" y="640"/>
                        </a:lnTo>
                        <a:lnTo>
                          <a:pt x="192" y="672"/>
                        </a:lnTo>
                        <a:lnTo>
                          <a:pt x="160" y="704"/>
                        </a:lnTo>
                        <a:lnTo>
                          <a:pt x="128" y="752"/>
                        </a:lnTo>
                        <a:lnTo>
                          <a:pt x="96" y="799"/>
                        </a:lnTo>
                        <a:lnTo>
                          <a:pt x="64" y="847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16" y="1215"/>
                        </a:lnTo>
                        <a:lnTo>
                          <a:pt x="16" y="1247"/>
                        </a:lnTo>
                        <a:lnTo>
                          <a:pt x="32" y="1295"/>
                        </a:lnTo>
                        <a:lnTo>
                          <a:pt x="32" y="1327"/>
                        </a:lnTo>
                        <a:lnTo>
                          <a:pt x="48" y="1375"/>
                        </a:lnTo>
                        <a:lnTo>
                          <a:pt x="64" y="1407"/>
                        </a:lnTo>
                        <a:lnTo>
                          <a:pt x="96" y="1439"/>
                        </a:lnTo>
                        <a:lnTo>
                          <a:pt x="112" y="1471"/>
                        </a:lnTo>
                        <a:lnTo>
                          <a:pt x="160" y="1503"/>
                        </a:lnTo>
                        <a:lnTo>
                          <a:pt x="192" y="1535"/>
                        </a:lnTo>
                        <a:lnTo>
                          <a:pt x="224" y="1551"/>
                        </a:lnTo>
                        <a:lnTo>
                          <a:pt x="256" y="1567"/>
                        </a:lnTo>
                        <a:lnTo>
                          <a:pt x="288" y="1567"/>
                        </a:lnTo>
                        <a:lnTo>
                          <a:pt x="320" y="1567"/>
                        </a:lnTo>
                        <a:lnTo>
                          <a:pt x="352" y="1567"/>
                        </a:lnTo>
                        <a:lnTo>
                          <a:pt x="384" y="1567"/>
                        </a:lnTo>
                        <a:lnTo>
                          <a:pt x="432" y="1551"/>
                        </a:lnTo>
                        <a:lnTo>
                          <a:pt x="480" y="1551"/>
                        </a:lnTo>
                        <a:lnTo>
                          <a:pt x="512" y="1551"/>
                        </a:lnTo>
                        <a:lnTo>
                          <a:pt x="544" y="1535"/>
                        </a:lnTo>
                        <a:lnTo>
                          <a:pt x="592" y="1535"/>
                        </a:lnTo>
                        <a:lnTo>
                          <a:pt x="624" y="1519"/>
                        </a:lnTo>
                        <a:lnTo>
                          <a:pt x="656" y="1503"/>
                        </a:lnTo>
                        <a:lnTo>
                          <a:pt x="688" y="1503"/>
                        </a:lnTo>
                        <a:lnTo>
                          <a:pt x="720" y="1487"/>
                        </a:lnTo>
                        <a:lnTo>
                          <a:pt x="752" y="1471"/>
                        </a:lnTo>
                        <a:lnTo>
                          <a:pt x="784" y="1455"/>
                        </a:lnTo>
                        <a:lnTo>
                          <a:pt x="816" y="1439"/>
                        </a:lnTo>
                        <a:lnTo>
                          <a:pt x="848" y="1423"/>
                        </a:lnTo>
                        <a:lnTo>
                          <a:pt x="864" y="1391"/>
                        </a:lnTo>
                        <a:lnTo>
                          <a:pt x="896" y="1359"/>
                        </a:lnTo>
                        <a:lnTo>
                          <a:pt x="912" y="1343"/>
                        </a:lnTo>
                        <a:lnTo>
                          <a:pt x="928" y="1311"/>
                        </a:lnTo>
                        <a:lnTo>
                          <a:pt x="928" y="1295"/>
                        </a:lnTo>
                        <a:lnTo>
                          <a:pt x="960" y="1263"/>
                        </a:lnTo>
                        <a:lnTo>
                          <a:pt x="976" y="1231"/>
                        </a:lnTo>
                        <a:lnTo>
                          <a:pt x="1008" y="1199"/>
                        </a:lnTo>
                        <a:lnTo>
                          <a:pt x="1024" y="1151"/>
                        </a:lnTo>
                        <a:lnTo>
                          <a:pt x="1056" y="1119"/>
                        </a:lnTo>
                        <a:lnTo>
                          <a:pt x="1088" y="1103"/>
                        </a:lnTo>
                        <a:lnTo>
                          <a:pt x="1120" y="1071"/>
                        </a:lnTo>
                        <a:lnTo>
                          <a:pt x="1136" y="1055"/>
                        </a:lnTo>
                        <a:lnTo>
                          <a:pt x="1168" y="1023"/>
                        </a:lnTo>
                        <a:lnTo>
                          <a:pt x="1200" y="1007"/>
                        </a:lnTo>
                        <a:lnTo>
                          <a:pt x="1216" y="991"/>
                        </a:lnTo>
                        <a:lnTo>
                          <a:pt x="1248" y="975"/>
                        </a:lnTo>
                        <a:lnTo>
                          <a:pt x="1280" y="959"/>
                        </a:lnTo>
                        <a:lnTo>
                          <a:pt x="1312" y="927"/>
                        </a:lnTo>
                        <a:lnTo>
                          <a:pt x="1344" y="911"/>
                        </a:lnTo>
                        <a:lnTo>
                          <a:pt x="1376" y="895"/>
                        </a:lnTo>
                        <a:lnTo>
                          <a:pt x="1392" y="863"/>
                        </a:lnTo>
                        <a:lnTo>
                          <a:pt x="1408" y="815"/>
                        </a:lnTo>
                        <a:lnTo>
                          <a:pt x="1424" y="784"/>
                        </a:lnTo>
                        <a:lnTo>
                          <a:pt x="1440" y="752"/>
                        </a:lnTo>
                        <a:lnTo>
                          <a:pt x="1456" y="720"/>
                        </a:lnTo>
                        <a:lnTo>
                          <a:pt x="1456" y="688"/>
                        </a:lnTo>
                        <a:lnTo>
                          <a:pt x="1472" y="672"/>
                        </a:lnTo>
                        <a:lnTo>
                          <a:pt x="1472" y="640"/>
                        </a:lnTo>
                        <a:lnTo>
                          <a:pt x="1472" y="624"/>
                        </a:lnTo>
                        <a:lnTo>
                          <a:pt x="1472" y="592"/>
                        </a:lnTo>
                        <a:lnTo>
                          <a:pt x="1472" y="560"/>
                        </a:lnTo>
                        <a:lnTo>
                          <a:pt x="1472" y="528"/>
                        </a:lnTo>
                        <a:lnTo>
                          <a:pt x="1472" y="512"/>
                        </a:lnTo>
                        <a:lnTo>
                          <a:pt x="1472" y="480"/>
                        </a:lnTo>
                        <a:lnTo>
                          <a:pt x="1456" y="464"/>
                        </a:lnTo>
                        <a:lnTo>
                          <a:pt x="1456" y="448"/>
                        </a:lnTo>
                        <a:lnTo>
                          <a:pt x="1440" y="416"/>
                        </a:lnTo>
                        <a:lnTo>
                          <a:pt x="1424" y="400"/>
                        </a:lnTo>
                        <a:lnTo>
                          <a:pt x="1408" y="384"/>
                        </a:lnTo>
                        <a:lnTo>
                          <a:pt x="1392" y="352"/>
                        </a:lnTo>
                        <a:lnTo>
                          <a:pt x="1376" y="336"/>
                        </a:lnTo>
                        <a:lnTo>
                          <a:pt x="1376" y="320"/>
                        </a:lnTo>
                        <a:lnTo>
                          <a:pt x="1360" y="320"/>
                        </a:lnTo>
                        <a:lnTo>
                          <a:pt x="1392" y="352"/>
                        </a:lnTo>
                        <a:close/>
                      </a:path>
                    </a:pathLst>
                  </a:custGeom>
                  <a:solidFill>
                    <a:srgbClr val="699C89">
                      <a:alpha val="5882"/>
                    </a:srgbClr>
                  </a:solidFill>
                  <a:ln w="25400">
                    <a:solidFill>
                      <a:srgbClr val="699C8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2" name="Freeform 145"/>
                  <p:cNvSpPr>
                    <a:spLocks noChangeAspect="1"/>
                  </p:cNvSpPr>
                  <p:nvPr/>
                </p:nvSpPr>
                <p:spPr bwMode="auto">
                  <a:xfrm>
                    <a:off x="1040" y="1920"/>
                    <a:ext cx="1472" cy="1567"/>
                  </a:xfrm>
                  <a:custGeom>
                    <a:avLst/>
                    <a:gdLst>
                      <a:gd name="T0" fmla="*/ 1328 w 1472"/>
                      <a:gd name="T1" fmla="*/ 288 h 1567"/>
                      <a:gd name="T2" fmla="*/ 1264 w 1472"/>
                      <a:gd name="T3" fmla="*/ 224 h 1567"/>
                      <a:gd name="T4" fmla="*/ 1168 w 1472"/>
                      <a:gd name="T5" fmla="*/ 144 h 1567"/>
                      <a:gd name="T6" fmla="*/ 1056 w 1472"/>
                      <a:gd name="T7" fmla="*/ 80 h 1567"/>
                      <a:gd name="T8" fmla="*/ 976 w 1472"/>
                      <a:gd name="T9" fmla="*/ 48 h 1567"/>
                      <a:gd name="T10" fmla="*/ 880 w 1472"/>
                      <a:gd name="T11" fmla="*/ 0 h 1567"/>
                      <a:gd name="T12" fmla="*/ 784 w 1472"/>
                      <a:gd name="T13" fmla="*/ 0 h 1567"/>
                      <a:gd name="T14" fmla="*/ 720 w 1472"/>
                      <a:gd name="T15" fmla="*/ 16 h 1567"/>
                      <a:gd name="T16" fmla="*/ 624 w 1472"/>
                      <a:gd name="T17" fmla="*/ 48 h 1567"/>
                      <a:gd name="T18" fmla="*/ 528 w 1472"/>
                      <a:gd name="T19" fmla="*/ 112 h 1567"/>
                      <a:gd name="T20" fmla="*/ 448 w 1472"/>
                      <a:gd name="T21" fmla="*/ 144 h 1567"/>
                      <a:gd name="T22" fmla="*/ 368 w 1472"/>
                      <a:gd name="T23" fmla="*/ 224 h 1567"/>
                      <a:gd name="T24" fmla="*/ 320 w 1472"/>
                      <a:gd name="T25" fmla="*/ 304 h 1567"/>
                      <a:gd name="T26" fmla="*/ 304 w 1472"/>
                      <a:gd name="T27" fmla="*/ 384 h 1567"/>
                      <a:gd name="T28" fmla="*/ 288 w 1472"/>
                      <a:gd name="T29" fmla="*/ 496 h 1567"/>
                      <a:gd name="T30" fmla="*/ 240 w 1472"/>
                      <a:gd name="T31" fmla="*/ 608 h 1567"/>
                      <a:gd name="T32" fmla="*/ 192 w 1472"/>
                      <a:gd name="T33" fmla="*/ 672 h 1567"/>
                      <a:gd name="T34" fmla="*/ 96 w 1472"/>
                      <a:gd name="T35" fmla="*/ 799 h 1567"/>
                      <a:gd name="T36" fmla="*/ 16 w 1472"/>
                      <a:gd name="T37" fmla="*/ 943 h 1567"/>
                      <a:gd name="T38" fmla="*/ 0 w 1472"/>
                      <a:gd name="T39" fmla="*/ 1023 h 1567"/>
                      <a:gd name="T40" fmla="*/ 0 w 1472"/>
                      <a:gd name="T41" fmla="*/ 1167 h 1567"/>
                      <a:gd name="T42" fmla="*/ 32 w 1472"/>
                      <a:gd name="T43" fmla="*/ 1295 h 1567"/>
                      <a:gd name="T44" fmla="*/ 48 w 1472"/>
                      <a:gd name="T45" fmla="*/ 1375 h 1567"/>
                      <a:gd name="T46" fmla="*/ 112 w 1472"/>
                      <a:gd name="T47" fmla="*/ 1471 h 1567"/>
                      <a:gd name="T48" fmla="*/ 224 w 1472"/>
                      <a:gd name="T49" fmla="*/ 1551 h 1567"/>
                      <a:gd name="T50" fmla="*/ 288 w 1472"/>
                      <a:gd name="T51" fmla="*/ 1567 h 1567"/>
                      <a:gd name="T52" fmla="*/ 384 w 1472"/>
                      <a:gd name="T53" fmla="*/ 1567 h 1567"/>
                      <a:gd name="T54" fmla="*/ 512 w 1472"/>
                      <a:gd name="T55" fmla="*/ 1551 h 1567"/>
                      <a:gd name="T56" fmla="*/ 592 w 1472"/>
                      <a:gd name="T57" fmla="*/ 1535 h 1567"/>
                      <a:gd name="T58" fmla="*/ 688 w 1472"/>
                      <a:gd name="T59" fmla="*/ 1503 h 1567"/>
                      <a:gd name="T60" fmla="*/ 784 w 1472"/>
                      <a:gd name="T61" fmla="*/ 1455 h 1567"/>
                      <a:gd name="T62" fmla="*/ 848 w 1472"/>
                      <a:gd name="T63" fmla="*/ 1423 h 1567"/>
                      <a:gd name="T64" fmla="*/ 912 w 1472"/>
                      <a:gd name="T65" fmla="*/ 1343 h 1567"/>
                      <a:gd name="T66" fmla="*/ 960 w 1472"/>
                      <a:gd name="T67" fmla="*/ 1263 h 1567"/>
                      <a:gd name="T68" fmla="*/ 1008 w 1472"/>
                      <a:gd name="T69" fmla="*/ 1199 h 1567"/>
                      <a:gd name="T70" fmla="*/ 1088 w 1472"/>
                      <a:gd name="T71" fmla="*/ 1103 h 1567"/>
                      <a:gd name="T72" fmla="*/ 1168 w 1472"/>
                      <a:gd name="T73" fmla="*/ 1023 h 1567"/>
                      <a:gd name="T74" fmla="*/ 1216 w 1472"/>
                      <a:gd name="T75" fmla="*/ 991 h 1567"/>
                      <a:gd name="T76" fmla="*/ 1312 w 1472"/>
                      <a:gd name="T77" fmla="*/ 927 h 1567"/>
                      <a:gd name="T78" fmla="*/ 1392 w 1472"/>
                      <a:gd name="T79" fmla="*/ 863 h 1567"/>
                      <a:gd name="T80" fmla="*/ 1424 w 1472"/>
                      <a:gd name="T81" fmla="*/ 784 h 1567"/>
                      <a:gd name="T82" fmla="*/ 1456 w 1472"/>
                      <a:gd name="T83" fmla="*/ 688 h 1567"/>
                      <a:gd name="T84" fmla="*/ 1472 w 1472"/>
                      <a:gd name="T85" fmla="*/ 624 h 1567"/>
                      <a:gd name="T86" fmla="*/ 1472 w 1472"/>
                      <a:gd name="T87" fmla="*/ 560 h 1567"/>
                      <a:gd name="T88" fmla="*/ 1472 w 1472"/>
                      <a:gd name="T89" fmla="*/ 480 h 1567"/>
                      <a:gd name="T90" fmla="*/ 1440 w 1472"/>
                      <a:gd name="T91" fmla="*/ 416 h 1567"/>
                      <a:gd name="T92" fmla="*/ 1408 w 1472"/>
                      <a:gd name="T93" fmla="*/ 384 h 1567"/>
                      <a:gd name="T94" fmla="*/ 1376 w 1472"/>
                      <a:gd name="T95" fmla="*/ 320 h 156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72"/>
                      <a:gd name="T145" fmla="*/ 0 h 1567"/>
                      <a:gd name="T146" fmla="*/ 1472 w 1472"/>
                      <a:gd name="T147" fmla="*/ 1567 h 156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72" h="1567">
                        <a:moveTo>
                          <a:pt x="1376" y="336"/>
                        </a:moveTo>
                        <a:lnTo>
                          <a:pt x="1376" y="336"/>
                        </a:lnTo>
                        <a:lnTo>
                          <a:pt x="1344" y="304"/>
                        </a:lnTo>
                        <a:lnTo>
                          <a:pt x="1328" y="288"/>
                        </a:lnTo>
                        <a:lnTo>
                          <a:pt x="1296" y="256"/>
                        </a:lnTo>
                        <a:lnTo>
                          <a:pt x="1264" y="224"/>
                        </a:lnTo>
                        <a:lnTo>
                          <a:pt x="1232" y="208"/>
                        </a:lnTo>
                        <a:lnTo>
                          <a:pt x="1200" y="176"/>
                        </a:lnTo>
                        <a:lnTo>
                          <a:pt x="1168" y="144"/>
                        </a:lnTo>
                        <a:lnTo>
                          <a:pt x="1120" y="128"/>
                        </a:lnTo>
                        <a:lnTo>
                          <a:pt x="1088" y="112"/>
                        </a:lnTo>
                        <a:lnTo>
                          <a:pt x="1056" y="80"/>
                        </a:lnTo>
                        <a:lnTo>
                          <a:pt x="1008" y="64"/>
                        </a:lnTo>
                        <a:lnTo>
                          <a:pt x="976" y="48"/>
                        </a:lnTo>
                        <a:lnTo>
                          <a:pt x="944" y="32"/>
                        </a:lnTo>
                        <a:lnTo>
                          <a:pt x="912" y="16"/>
                        </a:lnTo>
                        <a:lnTo>
                          <a:pt x="880" y="0"/>
                        </a:lnTo>
                        <a:lnTo>
                          <a:pt x="848" y="0"/>
                        </a:lnTo>
                        <a:lnTo>
                          <a:pt x="816" y="0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48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72"/>
                        </a:lnTo>
                        <a:lnTo>
                          <a:pt x="320" y="304"/>
                        </a:lnTo>
                        <a:lnTo>
                          <a:pt x="304" y="352"/>
                        </a:lnTo>
                        <a:lnTo>
                          <a:pt x="304" y="384"/>
                        </a:lnTo>
                        <a:lnTo>
                          <a:pt x="304" y="416"/>
                        </a:lnTo>
                        <a:lnTo>
                          <a:pt x="288" y="464"/>
                        </a:lnTo>
                        <a:lnTo>
                          <a:pt x="288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608"/>
                        </a:lnTo>
                        <a:lnTo>
                          <a:pt x="224" y="640"/>
                        </a:lnTo>
                        <a:lnTo>
                          <a:pt x="192" y="672"/>
                        </a:lnTo>
                        <a:lnTo>
                          <a:pt x="160" y="704"/>
                        </a:lnTo>
                        <a:lnTo>
                          <a:pt x="128" y="752"/>
                        </a:lnTo>
                        <a:lnTo>
                          <a:pt x="96" y="799"/>
                        </a:lnTo>
                        <a:lnTo>
                          <a:pt x="64" y="847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16" y="1215"/>
                        </a:lnTo>
                        <a:lnTo>
                          <a:pt x="16" y="1247"/>
                        </a:lnTo>
                        <a:lnTo>
                          <a:pt x="32" y="1295"/>
                        </a:lnTo>
                        <a:lnTo>
                          <a:pt x="32" y="1327"/>
                        </a:lnTo>
                        <a:lnTo>
                          <a:pt x="48" y="1375"/>
                        </a:lnTo>
                        <a:lnTo>
                          <a:pt x="64" y="1407"/>
                        </a:lnTo>
                        <a:lnTo>
                          <a:pt x="96" y="1439"/>
                        </a:lnTo>
                        <a:lnTo>
                          <a:pt x="112" y="1471"/>
                        </a:lnTo>
                        <a:lnTo>
                          <a:pt x="160" y="1503"/>
                        </a:lnTo>
                        <a:lnTo>
                          <a:pt x="192" y="1535"/>
                        </a:lnTo>
                        <a:lnTo>
                          <a:pt x="224" y="1551"/>
                        </a:lnTo>
                        <a:lnTo>
                          <a:pt x="256" y="1567"/>
                        </a:lnTo>
                        <a:lnTo>
                          <a:pt x="288" y="1567"/>
                        </a:lnTo>
                        <a:lnTo>
                          <a:pt x="320" y="1567"/>
                        </a:lnTo>
                        <a:lnTo>
                          <a:pt x="352" y="1567"/>
                        </a:lnTo>
                        <a:lnTo>
                          <a:pt x="384" y="1567"/>
                        </a:lnTo>
                        <a:lnTo>
                          <a:pt x="432" y="1551"/>
                        </a:lnTo>
                        <a:lnTo>
                          <a:pt x="480" y="1551"/>
                        </a:lnTo>
                        <a:lnTo>
                          <a:pt x="512" y="1551"/>
                        </a:lnTo>
                        <a:lnTo>
                          <a:pt x="544" y="1535"/>
                        </a:lnTo>
                        <a:lnTo>
                          <a:pt x="592" y="1535"/>
                        </a:lnTo>
                        <a:lnTo>
                          <a:pt x="624" y="1519"/>
                        </a:lnTo>
                        <a:lnTo>
                          <a:pt x="656" y="1503"/>
                        </a:lnTo>
                        <a:lnTo>
                          <a:pt x="688" y="1503"/>
                        </a:lnTo>
                        <a:lnTo>
                          <a:pt x="720" y="1487"/>
                        </a:lnTo>
                        <a:lnTo>
                          <a:pt x="752" y="1471"/>
                        </a:lnTo>
                        <a:lnTo>
                          <a:pt x="784" y="1455"/>
                        </a:lnTo>
                        <a:lnTo>
                          <a:pt x="816" y="1439"/>
                        </a:lnTo>
                        <a:lnTo>
                          <a:pt x="848" y="1423"/>
                        </a:lnTo>
                        <a:lnTo>
                          <a:pt x="864" y="1391"/>
                        </a:lnTo>
                        <a:lnTo>
                          <a:pt x="896" y="1359"/>
                        </a:lnTo>
                        <a:lnTo>
                          <a:pt x="912" y="1343"/>
                        </a:lnTo>
                        <a:lnTo>
                          <a:pt x="928" y="1311"/>
                        </a:lnTo>
                        <a:lnTo>
                          <a:pt x="928" y="1295"/>
                        </a:lnTo>
                        <a:lnTo>
                          <a:pt x="960" y="1263"/>
                        </a:lnTo>
                        <a:lnTo>
                          <a:pt x="976" y="1231"/>
                        </a:lnTo>
                        <a:lnTo>
                          <a:pt x="1008" y="1199"/>
                        </a:lnTo>
                        <a:lnTo>
                          <a:pt x="1024" y="1151"/>
                        </a:lnTo>
                        <a:lnTo>
                          <a:pt x="1056" y="1119"/>
                        </a:lnTo>
                        <a:lnTo>
                          <a:pt x="1088" y="1103"/>
                        </a:lnTo>
                        <a:lnTo>
                          <a:pt x="1120" y="1071"/>
                        </a:lnTo>
                        <a:lnTo>
                          <a:pt x="1136" y="1055"/>
                        </a:lnTo>
                        <a:lnTo>
                          <a:pt x="1168" y="1023"/>
                        </a:lnTo>
                        <a:lnTo>
                          <a:pt x="1200" y="1007"/>
                        </a:lnTo>
                        <a:lnTo>
                          <a:pt x="1216" y="991"/>
                        </a:lnTo>
                        <a:lnTo>
                          <a:pt x="1248" y="975"/>
                        </a:lnTo>
                        <a:lnTo>
                          <a:pt x="1280" y="959"/>
                        </a:lnTo>
                        <a:lnTo>
                          <a:pt x="1312" y="927"/>
                        </a:lnTo>
                        <a:lnTo>
                          <a:pt x="1344" y="911"/>
                        </a:lnTo>
                        <a:lnTo>
                          <a:pt x="1376" y="895"/>
                        </a:lnTo>
                        <a:lnTo>
                          <a:pt x="1392" y="863"/>
                        </a:lnTo>
                        <a:lnTo>
                          <a:pt x="1408" y="815"/>
                        </a:lnTo>
                        <a:lnTo>
                          <a:pt x="1424" y="784"/>
                        </a:lnTo>
                        <a:lnTo>
                          <a:pt x="1440" y="752"/>
                        </a:lnTo>
                        <a:lnTo>
                          <a:pt x="1456" y="720"/>
                        </a:lnTo>
                        <a:lnTo>
                          <a:pt x="1456" y="688"/>
                        </a:lnTo>
                        <a:lnTo>
                          <a:pt x="1472" y="672"/>
                        </a:lnTo>
                        <a:lnTo>
                          <a:pt x="1472" y="640"/>
                        </a:lnTo>
                        <a:lnTo>
                          <a:pt x="1472" y="624"/>
                        </a:lnTo>
                        <a:lnTo>
                          <a:pt x="1472" y="592"/>
                        </a:lnTo>
                        <a:lnTo>
                          <a:pt x="1472" y="560"/>
                        </a:lnTo>
                        <a:lnTo>
                          <a:pt x="1472" y="528"/>
                        </a:lnTo>
                        <a:lnTo>
                          <a:pt x="1472" y="512"/>
                        </a:lnTo>
                        <a:lnTo>
                          <a:pt x="1472" y="480"/>
                        </a:lnTo>
                        <a:lnTo>
                          <a:pt x="1456" y="464"/>
                        </a:lnTo>
                        <a:lnTo>
                          <a:pt x="1456" y="448"/>
                        </a:lnTo>
                        <a:lnTo>
                          <a:pt x="1440" y="416"/>
                        </a:lnTo>
                        <a:lnTo>
                          <a:pt x="1424" y="400"/>
                        </a:lnTo>
                        <a:lnTo>
                          <a:pt x="1408" y="384"/>
                        </a:lnTo>
                        <a:lnTo>
                          <a:pt x="1392" y="352"/>
                        </a:lnTo>
                        <a:lnTo>
                          <a:pt x="1376" y="336"/>
                        </a:lnTo>
                        <a:lnTo>
                          <a:pt x="1376" y="320"/>
                        </a:lnTo>
                        <a:lnTo>
                          <a:pt x="1360" y="320"/>
                        </a:lnTo>
                      </a:path>
                    </a:pathLst>
                  </a:custGeom>
                  <a:noFill/>
                  <a:ln w="25400">
                    <a:solidFill>
                      <a:srgbClr val="699C8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3" name="Freeform 146"/>
                  <p:cNvSpPr>
                    <a:spLocks noChangeAspect="1"/>
                  </p:cNvSpPr>
                  <p:nvPr/>
                </p:nvSpPr>
                <p:spPr bwMode="auto">
                  <a:xfrm>
                    <a:off x="1056" y="1936"/>
                    <a:ext cx="1440" cy="1535"/>
                  </a:xfrm>
                  <a:custGeom>
                    <a:avLst/>
                    <a:gdLst>
                      <a:gd name="T0" fmla="*/ 1312 w 1440"/>
                      <a:gd name="T1" fmla="*/ 304 h 1535"/>
                      <a:gd name="T2" fmla="*/ 1232 w 1440"/>
                      <a:gd name="T3" fmla="*/ 224 h 1535"/>
                      <a:gd name="T4" fmla="*/ 1136 w 1440"/>
                      <a:gd name="T5" fmla="*/ 144 h 1535"/>
                      <a:gd name="T6" fmla="*/ 1024 w 1440"/>
                      <a:gd name="T7" fmla="*/ 80 h 1535"/>
                      <a:gd name="T8" fmla="*/ 912 w 1440"/>
                      <a:gd name="T9" fmla="*/ 32 h 1535"/>
                      <a:gd name="T10" fmla="*/ 832 w 1440"/>
                      <a:gd name="T11" fmla="*/ 0 h 1535"/>
                      <a:gd name="T12" fmla="*/ 736 w 1440"/>
                      <a:gd name="T13" fmla="*/ 16 h 1535"/>
                      <a:gd name="T14" fmla="*/ 640 w 1440"/>
                      <a:gd name="T15" fmla="*/ 48 h 1535"/>
                      <a:gd name="T16" fmla="*/ 544 w 1440"/>
                      <a:gd name="T17" fmla="*/ 96 h 1535"/>
                      <a:gd name="T18" fmla="*/ 448 w 1440"/>
                      <a:gd name="T19" fmla="*/ 144 h 1535"/>
                      <a:gd name="T20" fmla="*/ 368 w 1440"/>
                      <a:gd name="T21" fmla="*/ 224 h 1535"/>
                      <a:gd name="T22" fmla="*/ 320 w 1440"/>
                      <a:gd name="T23" fmla="*/ 304 h 1535"/>
                      <a:gd name="T24" fmla="*/ 288 w 1440"/>
                      <a:gd name="T25" fmla="*/ 416 h 1535"/>
                      <a:gd name="T26" fmla="*/ 272 w 1440"/>
                      <a:gd name="T27" fmla="*/ 528 h 1535"/>
                      <a:gd name="T28" fmla="*/ 208 w 1440"/>
                      <a:gd name="T29" fmla="*/ 624 h 1535"/>
                      <a:gd name="T30" fmla="*/ 128 w 1440"/>
                      <a:gd name="T31" fmla="*/ 736 h 1535"/>
                      <a:gd name="T32" fmla="*/ 32 w 1440"/>
                      <a:gd name="T33" fmla="*/ 879 h 1535"/>
                      <a:gd name="T34" fmla="*/ 0 w 1440"/>
                      <a:gd name="T35" fmla="*/ 1007 h 1535"/>
                      <a:gd name="T36" fmla="*/ 0 w 1440"/>
                      <a:gd name="T37" fmla="*/ 1135 h 1535"/>
                      <a:gd name="T38" fmla="*/ 32 w 1440"/>
                      <a:gd name="T39" fmla="*/ 1263 h 1535"/>
                      <a:gd name="T40" fmla="*/ 80 w 1440"/>
                      <a:gd name="T41" fmla="*/ 1375 h 1535"/>
                      <a:gd name="T42" fmla="*/ 160 w 1440"/>
                      <a:gd name="T43" fmla="*/ 1471 h 1535"/>
                      <a:gd name="T44" fmla="*/ 256 w 1440"/>
                      <a:gd name="T45" fmla="*/ 1535 h 1535"/>
                      <a:gd name="T46" fmla="*/ 352 w 1440"/>
                      <a:gd name="T47" fmla="*/ 1535 h 1535"/>
                      <a:gd name="T48" fmla="*/ 464 w 1440"/>
                      <a:gd name="T49" fmla="*/ 1519 h 1535"/>
                      <a:gd name="T50" fmla="*/ 576 w 1440"/>
                      <a:gd name="T51" fmla="*/ 1487 h 1535"/>
                      <a:gd name="T52" fmla="*/ 672 w 1440"/>
                      <a:gd name="T53" fmla="*/ 1471 h 1535"/>
                      <a:gd name="T54" fmla="*/ 768 w 1440"/>
                      <a:gd name="T55" fmla="*/ 1423 h 1535"/>
                      <a:gd name="T56" fmla="*/ 848 w 1440"/>
                      <a:gd name="T57" fmla="*/ 1359 h 1535"/>
                      <a:gd name="T58" fmla="*/ 896 w 1440"/>
                      <a:gd name="T59" fmla="*/ 1279 h 1535"/>
                      <a:gd name="T60" fmla="*/ 960 w 1440"/>
                      <a:gd name="T61" fmla="*/ 1199 h 1535"/>
                      <a:gd name="T62" fmla="*/ 1040 w 1440"/>
                      <a:gd name="T63" fmla="*/ 1103 h 1535"/>
                      <a:gd name="T64" fmla="*/ 1120 w 1440"/>
                      <a:gd name="T65" fmla="*/ 1023 h 1535"/>
                      <a:gd name="T66" fmla="*/ 1200 w 1440"/>
                      <a:gd name="T67" fmla="*/ 959 h 1535"/>
                      <a:gd name="T68" fmla="*/ 1280 w 1440"/>
                      <a:gd name="T69" fmla="*/ 911 h 1535"/>
                      <a:gd name="T70" fmla="*/ 1360 w 1440"/>
                      <a:gd name="T71" fmla="*/ 847 h 1535"/>
                      <a:gd name="T72" fmla="*/ 1408 w 1440"/>
                      <a:gd name="T73" fmla="*/ 736 h 1535"/>
                      <a:gd name="T74" fmla="*/ 1440 w 1440"/>
                      <a:gd name="T75" fmla="*/ 656 h 1535"/>
                      <a:gd name="T76" fmla="*/ 1440 w 1440"/>
                      <a:gd name="T77" fmla="*/ 576 h 1535"/>
                      <a:gd name="T78" fmla="*/ 1440 w 1440"/>
                      <a:gd name="T79" fmla="*/ 496 h 1535"/>
                      <a:gd name="T80" fmla="*/ 1424 w 1440"/>
                      <a:gd name="T81" fmla="*/ 432 h 1535"/>
                      <a:gd name="T82" fmla="*/ 1376 w 1440"/>
                      <a:gd name="T83" fmla="*/ 368 h 1535"/>
                      <a:gd name="T84" fmla="*/ 1344 w 1440"/>
                      <a:gd name="T85" fmla="*/ 320 h 1535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440"/>
                      <a:gd name="T130" fmla="*/ 0 h 1535"/>
                      <a:gd name="T131" fmla="*/ 1440 w 1440"/>
                      <a:gd name="T132" fmla="*/ 1535 h 1535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440" h="1535">
                        <a:moveTo>
                          <a:pt x="1360" y="352"/>
                        </a:moveTo>
                        <a:lnTo>
                          <a:pt x="1344" y="336"/>
                        </a:lnTo>
                        <a:lnTo>
                          <a:pt x="1312" y="304"/>
                        </a:lnTo>
                        <a:lnTo>
                          <a:pt x="1296" y="272"/>
                        </a:lnTo>
                        <a:lnTo>
                          <a:pt x="1264" y="256"/>
                        </a:lnTo>
                        <a:lnTo>
                          <a:pt x="1232" y="224"/>
                        </a:lnTo>
                        <a:lnTo>
                          <a:pt x="1200" y="208"/>
                        </a:lnTo>
                        <a:lnTo>
                          <a:pt x="1168" y="176"/>
                        </a:lnTo>
                        <a:lnTo>
                          <a:pt x="1136" y="144"/>
                        </a:lnTo>
                        <a:lnTo>
                          <a:pt x="1104" y="128"/>
                        </a:lnTo>
                        <a:lnTo>
                          <a:pt x="1072" y="112"/>
                        </a:lnTo>
                        <a:lnTo>
                          <a:pt x="1024" y="80"/>
                        </a:lnTo>
                        <a:lnTo>
                          <a:pt x="992" y="64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64" y="16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16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76" y="80"/>
                        </a:lnTo>
                        <a:lnTo>
                          <a:pt x="544" y="96"/>
                        </a:lnTo>
                        <a:lnTo>
                          <a:pt x="512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384" y="192"/>
                        </a:lnTo>
                        <a:lnTo>
                          <a:pt x="368" y="224"/>
                        </a:lnTo>
                        <a:lnTo>
                          <a:pt x="336" y="256"/>
                        </a:lnTo>
                        <a:lnTo>
                          <a:pt x="320" y="272"/>
                        </a:lnTo>
                        <a:lnTo>
                          <a:pt x="320" y="304"/>
                        </a:lnTo>
                        <a:lnTo>
                          <a:pt x="304" y="336"/>
                        </a:lnTo>
                        <a:lnTo>
                          <a:pt x="304" y="384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592"/>
                        </a:lnTo>
                        <a:lnTo>
                          <a:pt x="208" y="624"/>
                        </a:lnTo>
                        <a:lnTo>
                          <a:pt x="192" y="656"/>
                        </a:lnTo>
                        <a:lnTo>
                          <a:pt x="160" y="688"/>
                        </a:lnTo>
                        <a:lnTo>
                          <a:pt x="128" y="736"/>
                        </a:lnTo>
                        <a:lnTo>
                          <a:pt x="96" y="783"/>
                        </a:lnTo>
                        <a:lnTo>
                          <a:pt x="64" y="831"/>
                        </a:lnTo>
                        <a:lnTo>
                          <a:pt x="32" y="879"/>
                        </a:lnTo>
                        <a:lnTo>
                          <a:pt x="16" y="927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35"/>
                        </a:lnTo>
                        <a:lnTo>
                          <a:pt x="16" y="1183"/>
                        </a:lnTo>
                        <a:lnTo>
                          <a:pt x="16" y="1231"/>
                        </a:lnTo>
                        <a:lnTo>
                          <a:pt x="32" y="1263"/>
                        </a:lnTo>
                        <a:lnTo>
                          <a:pt x="32" y="1295"/>
                        </a:lnTo>
                        <a:lnTo>
                          <a:pt x="48" y="1343"/>
                        </a:lnTo>
                        <a:lnTo>
                          <a:pt x="80" y="1375"/>
                        </a:lnTo>
                        <a:lnTo>
                          <a:pt x="96" y="1407"/>
                        </a:lnTo>
                        <a:lnTo>
                          <a:pt x="128" y="1439"/>
                        </a:lnTo>
                        <a:lnTo>
                          <a:pt x="160" y="1471"/>
                        </a:lnTo>
                        <a:lnTo>
                          <a:pt x="192" y="1503"/>
                        </a:lnTo>
                        <a:lnTo>
                          <a:pt x="224" y="1519"/>
                        </a:lnTo>
                        <a:lnTo>
                          <a:pt x="256" y="1535"/>
                        </a:lnTo>
                        <a:lnTo>
                          <a:pt x="272" y="1535"/>
                        </a:lnTo>
                        <a:lnTo>
                          <a:pt x="304" y="1535"/>
                        </a:lnTo>
                        <a:lnTo>
                          <a:pt x="352" y="1535"/>
                        </a:lnTo>
                        <a:lnTo>
                          <a:pt x="384" y="1519"/>
                        </a:lnTo>
                        <a:lnTo>
                          <a:pt x="432" y="1519"/>
                        </a:lnTo>
                        <a:lnTo>
                          <a:pt x="464" y="1519"/>
                        </a:lnTo>
                        <a:lnTo>
                          <a:pt x="512" y="1503"/>
                        </a:lnTo>
                        <a:lnTo>
                          <a:pt x="544" y="1503"/>
                        </a:lnTo>
                        <a:lnTo>
                          <a:pt x="576" y="1487"/>
                        </a:lnTo>
                        <a:lnTo>
                          <a:pt x="608" y="1487"/>
                        </a:lnTo>
                        <a:lnTo>
                          <a:pt x="640" y="1471"/>
                        </a:lnTo>
                        <a:lnTo>
                          <a:pt x="672" y="1471"/>
                        </a:lnTo>
                        <a:lnTo>
                          <a:pt x="704" y="1455"/>
                        </a:lnTo>
                        <a:lnTo>
                          <a:pt x="736" y="1439"/>
                        </a:lnTo>
                        <a:lnTo>
                          <a:pt x="768" y="1423"/>
                        </a:lnTo>
                        <a:lnTo>
                          <a:pt x="800" y="1407"/>
                        </a:lnTo>
                        <a:lnTo>
                          <a:pt x="816" y="1391"/>
                        </a:lnTo>
                        <a:lnTo>
                          <a:pt x="848" y="1359"/>
                        </a:lnTo>
                        <a:lnTo>
                          <a:pt x="864" y="1327"/>
                        </a:lnTo>
                        <a:lnTo>
                          <a:pt x="880" y="1311"/>
                        </a:lnTo>
                        <a:lnTo>
                          <a:pt x="896" y="1279"/>
                        </a:lnTo>
                        <a:lnTo>
                          <a:pt x="912" y="1263"/>
                        </a:lnTo>
                        <a:lnTo>
                          <a:pt x="928" y="1231"/>
                        </a:lnTo>
                        <a:lnTo>
                          <a:pt x="960" y="1199"/>
                        </a:lnTo>
                        <a:lnTo>
                          <a:pt x="976" y="1167"/>
                        </a:lnTo>
                        <a:lnTo>
                          <a:pt x="1008" y="1135"/>
                        </a:lnTo>
                        <a:lnTo>
                          <a:pt x="1040" y="1103"/>
                        </a:lnTo>
                        <a:lnTo>
                          <a:pt x="1056" y="1071"/>
                        </a:lnTo>
                        <a:lnTo>
                          <a:pt x="1088" y="1055"/>
                        </a:lnTo>
                        <a:lnTo>
                          <a:pt x="1120" y="1023"/>
                        </a:lnTo>
                        <a:lnTo>
                          <a:pt x="1136" y="1007"/>
                        </a:lnTo>
                        <a:lnTo>
                          <a:pt x="1168" y="991"/>
                        </a:lnTo>
                        <a:lnTo>
                          <a:pt x="1200" y="959"/>
                        </a:lnTo>
                        <a:lnTo>
                          <a:pt x="1232" y="943"/>
                        </a:lnTo>
                        <a:lnTo>
                          <a:pt x="1264" y="927"/>
                        </a:lnTo>
                        <a:lnTo>
                          <a:pt x="1280" y="911"/>
                        </a:lnTo>
                        <a:lnTo>
                          <a:pt x="1312" y="895"/>
                        </a:lnTo>
                        <a:lnTo>
                          <a:pt x="1344" y="863"/>
                        </a:lnTo>
                        <a:lnTo>
                          <a:pt x="1360" y="847"/>
                        </a:lnTo>
                        <a:lnTo>
                          <a:pt x="1376" y="799"/>
                        </a:lnTo>
                        <a:lnTo>
                          <a:pt x="1392" y="768"/>
                        </a:lnTo>
                        <a:lnTo>
                          <a:pt x="1408" y="736"/>
                        </a:lnTo>
                        <a:lnTo>
                          <a:pt x="1408" y="704"/>
                        </a:lnTo>
                        <a:lnTo>
                          <a:pt x="1424" y="672"/>
                        </a:lnTo>
                        <a:lnTo>
                          <a:pt x="1440" y="656"/>
                        </a:lnTo>
                        <a:lnTo>
                          <a:pt x="1440" y="624"/>
                        </a:lnTo>
                        <a:lnTo>
                          <a:pt x="1440" y="608"/>
                        </a:lnTo>
                        <a:lnTo>
                          <a:pt x="1440" y="576"/>
                        </a:lnTo>
                        <a:lnTo>
                          <a:pt x="1440" y="560"/>
                        </a:lnTo>
                        <a:lnTo>
                          <a:pt x="1440" y="528"/>
                        </a:lnTo>
                        <a:lnTo>
                          <a:pt x="1440" y="496"/>
                        </a:lnTo>
                        <a:lnTo>
                          <a:pt x="1440" y="480"/>
                        </a:lnTo>
                        <a:lnTo>
                          <a:pt x="1424" y="464"/>
                        </a:lnTo>
                        <a:lnTo>
                          <a:pt x="1424" y="432"/>
                        </a:lnTo>
                        <a:lnTo>
                          <a:pt x="1408" y="416"/>
                        </a:lnTo>
                        <a:lnTo>
                          <a:pt x="1392" y="384"/>
                        </a:lnTo>
                        <a:lnTo>
                          <a:pt x="1376" y="368"/>
                        </a:lnTo>
                        <a:lnTo>
                          <a:pt x="1360" y="352"/>
                        </a:lnTo>
                        <a:lnTo>
                          <a:pt x="1344" y="336"/>
                        </a:lnTo>
                        <a:lnTo>
                          <a:pt x="1344" y="320"/>
                        </a:lnTo>
                        <a:lnTo>
                          <a:pt x="1328" y="320"/>
                        </a:lnTo>
                        <a:lnTo>
                          <a:pt x="1360" y="352"/>
                        </a:lnTo>
                        <a:close/>
                      </a:path>
                    </a:pathLst>
                  </a:custGeom>
                  <a:solidFill>
                    <a:srgbClr val="669988">
                      <a:alpha val="5882"/>
                    </a:srgbClr>
                  </a:solidFill>
                  <a:ln w="25400">
                    <a:solidFill>
                      <a:srgbClr val="66998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4" name="Freeform 147"/>
                  <p:cNvSpPr>
                    <a:spLocks noChangeAspect="1"/>
                  </p:cNvSpPr>
                  <p:nvPr/>
                </p:nvSpPr>
                <p:spPr bwMode="auto">
                  <a:xfrm>
                    <a:off x="1056" y="1936"/>
                    <a:ext cx="1440" cy="1535"/>
                  </a:xfrm>
                  <a:custGeom>
                    <a:avLst/>
                    <a:gdLst>
                      <a:gd name="T0" fmla="*/ 1296 w 1440"/>
                      <a:gd name="T1" fmla="*/ 272 h 1535"/>
                      <a:gd name="T2" fmla="*/ 1232 w 1440"/>
                      <a:gd name="T3" fmla="*/ 224 h 1535"/>
                      <a:gd name="T4" fmla="*/ 1136 w 1440"/>
                      <a:gd name="T5" fmla="*/ 144 h 1535"/>
                      <a:gd name="T6" fmla="*/ 1024 w 1440"/>
                      <a:gd name="T7" fmla="*/ 80 h 1535"/>
                      <a:gd name="T8" fmla="*/ 944 w 1440"/>
                      <a:gd name="T9" fmla="*/ 48 h 1535"/>
                      <a:gd name="T10" fmla="*/ 864 w 1440"/>
                      <a:gd name="T11" fmla="*/ 16 h 1535"/>
                      <a:gd name="T12" fmla="*/ 768 w 1440"/>
                      <a:gd name="T13" fmla="*/ 0 h 1535"/>
                      <a:gd name="T14" fmla="*/ 704 w 1440"/>
                      <a:gd name="T15" fmla="*/ 16 h 1535"/>
                      <a:gd name="T16" fmla="*/ 608 w 1440"/>
                      <a:gd name="T17" fmla="*/ 64 h 1535"/>
                      <a:gd name="T18" fmla="*/ 512 w 1440"/>
                      <a:gd name="T19" fmla="*/ 112 h 1535"/>
                      <a:gd name="T20" fmla="*/ 448 w 1440"/>
                      <a:gd name="T21" fmla="*/ 144 h 1535"/>
                      <a:gd name="T22" fmla="*/ 368 w 1440"/>
                      <a:gd name="T23" fmla="*/ 224 h 1535"/>
                      <a:gd name="T24" fmla="*/ 320 w 1440"/>
                      <a:gd name="T25" fmla="*/ 304 h 1535"/>
                      <a:gd name="T26" fmla="*/ 304 w 1440"/>
                      <a:gd name="T27" fmla="*/ 384 h 1535"/>
                      <a:gd name="T28" fmla="*/ 272 w 1440"/>
                      <a:gd name="T29" fmla="*/ 496 h 1535"/>
                      <a:gd name="T30" fmla="*/ 240 w 1440"/>
                      <a:gd name="T31" fmla="*/ 592 h 1535"/>
                      <a:gd name="T32" fmla="*/ 192 w 1440"/>
                      <a:gd name="T33" fmla="*/ 656 h 1535"/>
                      <a:gd name="T34" fmla="*/ 96 w 1440"/>
                      <a:gd name="T35" fmla="*/ 783 h 1535"/>
                      <a:gd name="T36" fmla="*/ 16 w 1440"/>
                      <a:gd name="T37" fmla="*/ 927 h 1535"/>
                      <a:gd name="T38" fmla="*/ 0 w 1440"/>
                      <a:gd name="T39" fmla="*/ 1007 h 1535"/>
                      <a:gd name="T40" fmla="*/ 0 w 1440"/>
                      <a:gd name="T41" fmla="*/ 1135 h 1535"/>
                      <a:gd name="T42" fmla="*/ 32 w 1440"/>
                      <a:gd name="T43" fmla="*/ 1263 h 1535"/>
                      <a:gd name="T44" fmla="*/ 48 w 1440"/>
                      <a:gd name="T45" fmla="*/ 1343 h 1535"/>
                      <a:gd name="T46" fmla="*/ 128 w 1440"/>
                      <a:gd name="T47" fmla="*/ 1439 h 1535"/>
                      <a:gd name="T48" fmla="*/ 224 w 1440"/>
                      <a:gd name="T49" fmla="*/ 1519 h 1535"/>
                      <a:gd name="T50" fmla="*/ 272 w 1440"/>
                      <a:gd name="T51" fmla="*/ 1535 h 1535"/>
                      <a:gd name="T52" fmla="*/ 384 w 1440"/>
                      <a:gd name="T53" fmla="*/ 1519 h 1535"/>
                      <a:gd name="T54" fmla="*/ 512 w 1440"/>
                      <a:gd name="T55" fmla="*/ 1503 h 1535"/>
                      <a:gd name="T56" fmla="*/ 576 w 1440"/>
                      <a:gd name="T57" fmla="*/ 1487 h 1535"/>
                      <a:gd name="T58" fmla="*/ 672 w 1440"/>
                      <a:gd name="T59" fmla="*/ 1471 h 1535"/>
                      <a:gd name="T60" fmla="*/ 768 w 1440"/>
                      <a:gd name="T61" fmla="*/ 1423 h 1535"/>
                      <a:gd name="T62" fmla="*/ 816 w 1440"/>
                      <a:gd name="T63" fmla="*/ 1391 h 1535"/>
                      <a:gd name="T64" fmla="*/ 880 w 1440"/>
                      <a:gd name="T65" fmla="*/ 1311 h 1535"/>
                      <a:gd name="T66" fmla="*/ 928 w 1440"/>
                      <a:gd name="T67" fmla="*/ 1231 h 1535"/>
                      <a:gd name="T68" fmla="*/ 976 w 1440"/>
                      <a:gd name="T69" fmla="*/ 1167 h 1535"/>
                      <a:gd name="T70" fmla="*/ 1056 w 1440"/>
                      <a:gd name="T71" fmla="*/ 1071 h 1535"/>
                      <a:gd name="T72" fmla="*/ 1136 w 1440"/>
                      <a:gd name="T73" fmla="*/ 1007 h 1535"/>
                      <a:gd name="T74" fmla="*/ 1200 w 1440"/>
                      <a:gd name="T75" fmla="*/ 959 h 1535"/>
                      <a:gd name="T76" fmla="*/ 1280 w 1440"/>
                      <a:gd name="T77" fmla="*/ 911 h 1535"/>
                      <a:gd name="T78" fmla="*/ 1360 w 1440"/>
                      <a:gd name="T79" fmla="*/ 847 h 1535"/>
                      <a:gd name="T80" fmla="*/ 1392 w 1440"/>
                      <a:gd name="T81" fmla="*/ 768 h 1535"/>
                      <a:gd name="T82" fmla="*/ 1424 w 1440"/>
                      <a:gd name="T83" fmla="*/ 672 h 1535"/>
                      <a:gd name="T84" fmla="*/ 1440 w 1440"/>
                      <a:gd name="T85" fmla="*/ 608 h 1535"/>
                      <a:gd name="T86" fmla="*/ 1440 w 1440"/>
                      <a:gd name="T87" fmla="*/ 560 h 1535"/>
                      <a:gd name="T88" fmla="*/ 1440 w 1440"/>
                      <a:gd name="T89" fmla="*/ 480 h 1535"/>
                      <a:gd name="T90" fmla="*/ 1408 w 1440"/>
                      <a:gd name="T91" fmla="*/ 416 h 1535"/>
                      <a:gd name="T92" fmla="*/ 1376 w 1440"/>
                      <a:gd name="T93" fmla="*/ 368 h 1535"/>
                      <a:gd name="T94" fmla="*/ 1344 w 1440"/>
                      <a:gd name="T95" fmla="*/ 320 h 153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40"/>
                      <a:gd name="T145" fmla="*/ 0 h 1535"/>
                      <a:gd name="T146" fmla="*/ 1440 w 1440"/>
                      <a:gd name="T147" fmla="*/ 1535 h 153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40" h="1535">
                        <a:moveTo>
                          <a:pt x="1344" y="336"/>
                        </a:moveTo>
                        <a:lnTo>
                          <a:pt x="1344" y="336"/>
                        </a:lnTo>
                        <a:lnTo>
                          <a:pt x="1312" y="304"/>
                        </a:lnTo>
                        <a:lnTo>
                          <a:pt x="1296" y="272"/>
                        </a:lnTo>
                        <a:lnTo>
                          <a:pt x="1264" y="256"/>
                        </a:lnTo>
                        <a:lnTo>
                          <a:pt x="1232" y="224"/>
                        </a:lnTo>
                        <a:lnTo>
                          <a:pt x="1200" y="208"/>
                        </a:lnTo>
                        <a:lnTo>
                          <a:pt x="1168" y="176"/>
                        </a:lnTo>
                        <a:lnTo>
                          <a:pt x="1136" y="144"/>
                        </a:lnTo>
                        <a:lnTo>
                          <a:pt x="1104" y="128"/>
                        </a:lnTo>
                        <a:lnTo>
                          <a:pt x="1072" y="112"/>
                        </a:lnTo>
                        <a:lnTo>
                          <a:pt x="1024" y="80"/>
                        </a:lnTo>
                        <a:lnTo>
                          <a:pt x="992" y="64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64" y="16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16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76" y="80"/>
                        </a:lnTo>
                        <a:lnTo>
                          <a:pt x="544" y="96"/>
                        </a:lnTo>
                        <a:lnTo>
                          <a:pt x="512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384" y="192"/>
                        </a:lnTo>
                        <a:lnTo>
                          <a:pt x="368" y="224"/>
                        </a:lnTo>
                        <a:lnTo>
                          <a:pt x="336" y="256"/>
                        </a:lnTo>
                        <a:lnTo>
                          <a:pt x="320" y="272"/>
                        </a:lnTo>
                        <a:lnTo>
                          <a:pt x="320" y="304"/>
                        </a:lnTo>
                        <a:lnTo>
                          <a:pt x="304" y="336"/>
                        </a:lnTo>
                        <a:lnTo>
                          <a:pt x="304" y="384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592"/>
                        </a:lnTo>
                        <a:lnTo>
                          <a:pt x="208" y="624"/>
                        </a:lnTo>
                        <a:lnTo>
                          <a:pt x="192" y="656"/>
                        </a:lnTo>
                        <a:lnTo>
                          <a:pt x="160" y="688"/>
                        </a:lnTo>
                        <a:lnTo>
                          <a:pt x="128" y="736"/>
                        </a:lnTo>
                        <a:lnTo>
                          <a:pt x="96" y="783"/>
                        </a:lnTo>
                        <a:lnTo>
                          <a:pt x="64" y="831"/>
                        </a:lnTo>
                        <a:lnTo>
                          <a:pt x="32" y="879"/>
                        </a:lnTo>
                        <a:lnTo>
                          <a:pt x="16" y="927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35"/>
                        </a:lnTo>
                        <a:lnTo>
                          <a:pt x="16" y="1183"/>
                        </a:lnTo>
                        <a:lnTo>
                          <a:pt x="16" y="1231"/>
                        </a:lnTo>
                        <a:lnTo>
                          <a:pt x="32" y="1263"/>
                        </a:lnTo>
                        <a:lnTo>
                          <a:pt x="32" y="1295"/>
                        </a:lnTo>
                        <a:lnTo>
                          <a:pt x="48" y="1343"/>
                        </a:lnTo>
                        <a:lnTo>
                          <a:pt x="80" y="1375"/>
                        </a:lnTo>
                        <a:lnTo>
                          <a:pt x="96" y="1407"/>
                        </a:lnTo>
                        <a:lnTo>
                          <a:pt x="128" y="1439"/>
                        </a:lnTo>
                        <a:lnTo>
                          <a:pt x="160" y="1471"/>
                        </a:lnTo>
                        <a:lnTo>
                          <a:pt x="192" y="1503"/>
                        </a:lnTo>
                        <a:lnTo>
                          <a:pt x="224" y="1519"/>
                        </a:lnTo>
                        <a:lnTo>
                          <a:pt x="256" y="1535"/>
                        </a:lnTo>
                        <a:lnTo>
                          <a:pt x="272" y="1535"/>
                        </a:lnTo>
                        <a:lnTo>
                          <a:pt x="304" y="1535"/>
                        </a:lnTo>
                        <a:lnTo>
                          <a:pt x="352" y="1535"/>
                        </a:lnTo>
                        <a:lnTo>
                          <a:pt x="384" y="1519"/>
                        </a:lnTo>
                        <a:lnTo>
                          <a:pt x="432" y="1519"/>
                        </a:lnTo>
                        <a:lnTo>
                          <a:pt x="464" y="1519"/>
                        </a:lnTo>
                        <a:lnTo>
                          <a:pt x="512" y="1503"/>
                        </a:lnTo>
                        <a:lnTo>
                          <a:pt x="544" y="1503"/>
                        </a:lnTo>
                        <a:lnTo>
                          <a:pt x="576" y="1487"/>
                        </a:lnTo>
                        <a:lnTo>
                          <a:pt x="608" y="1487"/>
                        </a:lnTo>
                        <a:lnTo>
                          <a:pt x="640" y="1471"/>
                        </a:lnTo>
                        <a:lnTo>
                          <a:pt x="672" y="1471"/>
                        </a:lnTo>
                        <a:lnTo>
                          <a:pt x="704" y="1455"/>
                        </a:lnTo>
                        <a:lnTo>
                          <a:pt x="736" y="1439"/>
                        </a:lnTo>
                        <a:lnTo>
                          <a:pt x="768" y="1423"/>
                        </a:lnTo>
                        <a:lnTo>
                          <a:pt x="800" y="1407"/>
                        </a:lnTo>
                        <a:lnTo>
                          <a:pt x="816" y="1391"/>
                        </a:lnTo>
                        <a:lnTo>
                          <a:pt x="848" y="1359"/>
                        </a:lnTo>
                        <a:lnTo>
                          <a:pt x="864" y="1327"/>
                        </a:lnTo>
                        <a:lnTo>
                          <a:pt x="880" y="1311"/>
                        </a:lnTo>
                        <a:lnTo>
                          <a:pt x="896" y="1279"/>
                        </a:lnTo>
                        <a:lnTo>
                          <a:pt x="912" y="1263"/>
                        </a:lnTo>
                        <a:lnTo>
                          <a:pt x="928" y="1231"/>
                        </a:lnTo>
                        <a:lnTo>
                          <a:pt x="960" y="1199"/>
                        </a:lnTo>
                        <a:lnTo>
                          <a:pt x="976" y="1167"/>
                        </a:lnTo>
                        <a:lnTo>
                          <a:pt x="1008" y="1135"/>
                        </a:lnTo>
                        <a:lnTo>
                          <a:pt x="1040" y="1103"/>
                        </a:lnTo>
                        <a:lnTo>
                          <a:pt x="1056" y="1071"/>
                        </a:lnTo>
                        <a:lnTo>
                          <a:pt x="1088" y="1055"/>
                        </a:lnTo>
                        <a:lnTo>
                          <a:pt x="1120" y="1023"/>
                        </a:lnTo>
                        <a:lnTo>
                          <a:pt x="1136" y="1007"/>
                        </a:lnTo>
                        <a:lnTo>
                          <a:pt x="1168" y="991"/>
                        </a:lnTo>
                        <a:lnTo>
                          <a:pt x="1200" y="959"/>
                        </a:lnTo>
                        <a:lnTo>
                          <a:pt x="1232" y="943"/>
                        </a:lnTo>
                        <a:lnTo>
                          <a:pt x="1264" y="927"/>
                        </a:lnTo>
                        <a:lnTo>
                          <a:pt x="1280" y="911"/>
                        </a:lnTo>
                        <a:lnTo>
                          <a:pt x="1312" y="895"/>
                        </a:lnTo>
                        <a:lnTo>
                          <a:pt x="1344" y="863"/>
                        </a:lnTo>
                        <a:lnTo>
                          <a:pt x="1360" y="847"/>
                        </a:lnTo>
                        <a:lnTo>
                          <a:pt x="1376" y="799"/>
                        </a:lnTo>
                        <a:lnTo>
                          <a:pt x="1392" y="768"/>
                        </a:lnTo>
                        <a:lnTo>
                          <a:pt x="1408" y="736"/>
                        </a:lnTo>
                        <a:lnTo>
                          <a:pt x="1408" y="704"/>
                        </a:lnTo>
                        <a:lnTo>
                          <a:pt x="1424" y="672"/>
                        </a:lnTo>
                        <a:lnTo>
                          <a:pt x="1440" y="656"/>
                        </a:lnTo>
                        <a:lnTo>
                          <a:pt x="1440" y="624"/>
                        </a:lnTo>
                        <a:lnTo>
                          <a:pt x="1440" y="608"/>
                        </a:lnTo>
                        <a:lnTo>
                          <a:pt x="1440" y="576"/>
                        </a:lnTo>
                        <a:lnTo>
                          <a:pt x="1440" y="560"/>
                        </a:lnTo>
                        <a:lnTo>
                          <a:pt x="1440" y="528"/>
                        </a:lnTo>
                        <a:lnTo>
                          <a:pt x="1440" y="496"/>
                        </a:lnTo>
                        <a:lnTo>
                          <a:pt x="1440" y="480"/>
                        </a:lnTo>
                        <a:lnTo>
                          <a:pt x="1424" y="464"/>
                        </a:lnTo>
                        <a:lnTo>
                          <a:pt x="1424" y="432"/>
                        </a:lnTo>
                        <a:lnTo>
                          <a:pt x="1408" y="416"/>
                        </a:lnTo>
                        <a:lnTo>
                          <a:pt x="1392" y="384"/>
                        </a:lnTo>
                        <a:lnTo>
                          <a:pt x="1376" y="368"/>
                        </a:lnTo>
                        <a:lnTo>
                          <a:pt x="1360" y="352"/>
                        </a:lnTo>
                        <a:lnTo>
                          <a:pt x="1344" y="336"/>
                        </a:lnTo>
                        <a:lnTo>
                          <a:pt x="1344" y="320"/>
                        </a:lnTo>
                        <a:lnTo>
                          <a:pt x="1328" y="320"/>
                        </a:lnTo>
                      </a:path>
                    </a:pathLst>
                  </a:custGeom>
                  <a:noFill/>
                  <a:ln w="25400">
                    <a:solidFill>
                      <a:srgbClr val="66998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5" name="Freeform 148"/>
                  <p:cNvSpPr>
                    <a:spLocks noChangeAspect="1"/>
                  </p:cNvSpPr>
                  <p:nvPr/>
                </p:nvSpPr>
                <p:spPr bwMode="auto">
                  <a:xfrm>
                    <a:off x="1072" y="1952"/>
                    <a:ext cx="1408" cy="1487"/>
                  </a:xfrm>
                  <a:custGeom>
                    <a:avLst/>
                    <a:gdLst>
                      <a:gd name="T0" fmla="*/ 1296 w 1408"/>
                      <a:gd name="T1" fmla="*/ 320 h 1487"/>
                      <a:gd name="T2" fmla="*/ 1232 w 1408"/>
                      <a:gd name="T3" fmla="*/ 256 h 1487"/>
                      <a:gd name="T4" fmla="*/ 1136 w 1408"/>
                      <a:gd name="T5" fmla="*/ 176 h 1487"/>
                      <a:gd name="T6" fmla="*/ 1040 w 1408"/>
                      <a:gd name="T7" fmla="*/ 112 h 1487"/>
                      <a:gd name="T8" fmla="*/ 928 w 1408"/>
                      <a:gd name="T9" fmla="*/ 48 h 1487"/>
                      <a:gd name="T10" fmla="*/ 832 w 1408"/>
                      <a:gd name="T11" fmla="*/ 16 h 1487"/>
                      <a:gd name="T12" fmla="*/ 752 w 1408"/>
                      <a:gd name="T13" fmla="*/ 16 h 1487"/>
                      <a:gd name="T14" fmla="*/ 656 w 1408"/>
                      <a:gd name="T15" fmla="*/ 32 h 1487"/>
                      <a:gd name="T16" fmla="*/ 560 w 1408"/>
                      <a:gd name="T17" fmla="*/ 80 h 1487"/>
                      <a:gd name="T18" fmla="*/ 464 w 1408"/>
                      <a:gd name="T19" fmla="*/ 128 h 1487"/>
                      <a:gd name="T20" fmla="*/ 384 w 1408"/>
                      <a:gd name="T21" fmla="*/ 192 h 1487"/>
                      <a:gd name="T22" fmla="*/ 320 w 1408"/>
                      <a:gd name="T23" fmla="*/ 272 h 1487"/>
                      <a:gd name="T24" fmla="*/ 288 w 1408"/>
                      <a:gd name="T25" fmla="*/ 368 h 1487"/>
                      <a:gd name="T26" fmla="*/ 272 w 1408"/>
                      <a:gd name="T27" fmla="*/ 480 h 1487"/>
                      <a:gd name="T28" fmla="*/ 240 w 1408"/>
                      <a:gd name="T29" fmla="*/ 576 h 1487"/>
                      <a:gd name="T30" fmla="*/ 160 w 1408"/>
                      <a:gd name="T31" fmla="*/ 672 h 1487"/>
                      <a:gd name="T32" fmla="*/ 64 w 1408"/>
                      <a:gd name="T33" fmla="*/ 815 h 1487"/>
                      <a:gd name="T34" fmla="*/ 16 w 1408"/>
                      <a:gd name="T35" fmla="*/ 943 h 1487"/>
                      <a:gd name="T36" fmla="*/ 0 w 1408"/>
                      <a:gd name="T37" fmla="*/ 1071 h 1487"/>
                      <a:gd name="T38" fmla="*/ 16 w 1408"/>
                      <a:gd name="T39" fmla="*/ 1199 h 1487"/>
                      <a:gd name="T40" fmla="*/ 64 w 1408"/>
                      <a:gd name="T41" fmla="*/ 1311 h 1487"/>
                      <a:gd name="T42" fmla="*/ 128 w 1408"/>
                      <a:gd name="T43" fmla="*/ 1407 h 1487"/>
                      <a:gd name="T44" fmla="*/ 224 w 1408"/>
                      <a:gd name="T45" fmla="*/ 1487 h 1487"/>
                      <a:gd name="T46" fmla="*/ 304 w 1408"/>
                      <a:gd name="T47" fmla="*/ 1487 h 1487"/>
                      <a:gd name="T48" fmla="*/ 416 w 1408"/>
                      <a:gd name="T49" fmla="*/ 1487 h 1487"/>
                      <a:gd name="T50" fmla="*/ 528 w 1408"/>
                      <a:gd name="T51" fmla="*/ 1471 h 1487"/>
                      <a:gd name="T52" fmla="*/ 640 w 1408"/>
                      <a:gd name="T53" fmla="*/ 1439 h 1487"/>
                      <a:gd name="T54" fmla="*/ 720 w 1408"/>
                      <a:gd name="T55" fmla="*/ 1407 h 1487"/>
                      <a:gd name="T56" fmla="*/ 800 w 1408"/>
                      <a:gd name="T57" fmla="*/ 1359 h 1487"/>
                      <a:gd name="T58" fmla="*/ 864 w 1408"/>
                      <a:gd name="T59" fmla="*/ 1279 h 1487"/>
                      <a:gd name="T60" fmla="*/ 912 w 1408"/>
                      <a:gd name="T61" fmla="*/ 1199 h 1487"/>
                      <a:gd name="T62" fmla="*/ 976 w 1408"/>
                      <a:gd name="T63" fmla="*/ 1103 h 1487"/>
                      <a:gd name="T64" fmla="*/ 1056 w 1408"/>
                      <a:gd name="T65" fmla="*/ 1023 h 1487"/>
                      <a:gd name="T66" fmla="*/ 1136 w 1408"/>
                      <a:gd name="T67" fmla="*/ 959 h 1487"/>
                      <a:gd name="T68" fmla="*/ 1232 w 1408"/>
                      <a:gd name="T69" fmla="*/ 911 h 1487"/>
                      <a:gd name="T70" fmla="*/ 1312 w 1408"/>
                      <a:gd name="T71" fmla="*/ 847 h 1487"/>
                      <a:gd name="T72" fmla="*/ 1360 w 1408"/>
                      <a:gd name="T73" fmla="*/ 752 h 1487"/>
                      <a:gd name="T74" fmla="*/ 1392 w 1408"/>
                      <a:gd name="T75" fmla="*/ 672 h 1487"/>
                      <a:gd name="T76" fmla="*/ 1408 w 1408"/>
                      <a:gd name="T77" fmla="*/ 592 h 1487"/>
                      <a:gd name="T78" fmla="*/ 1408 w 1408"/>
                      <a:gd name="T79" fmla="*/ 512 h 1487"/>
                      <a:gd name="T80" fmla="*/ 1392 w 1408"/>
                      <a:gd name="T81" fmla="*/ 448 h 1487"/>
                      <a:gd name="T82" fmla="*/ 1360 w 1408"/>
                      <a:gd name="T83" fmla="*/ 384 h 1487"/>
                      <a:gd name="T84" fmla="*/ 1312 w 1408"/>
                      <a:gd name="T85" fmla="*/ 336 h 1487"/>
                      <a:gd name="T86" fmla="*/ 1328 w 1408"/>
                      <a:gd name="T87" fmla="*/ 352 h 1487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408"/>
                      <a:gd name="T133" fmla="*/ 0 h 1487"/>
                      <a:gd name="T134" fmla="*/ 1408 w 1408"/>
                      <a:gd name="T135" fmla="*/ 1487 h 1487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408" h="1487">
                        <a:moveTo>
                          <a:pt x="1328" y="352"/>
                        </a:moveTo>
                        <a:lnTo>
                          <a:pt x="1312" y="336"/>
                        </a:ln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272"/>
                        </a:lnTo>
                        <a:lnTo>
                          <a:pt x="1232" y="256"/>
                        </a:lnTo>
                        <a:lnTo>
                          <a:pt x="1216" y="224"/>
                        </a:lnTo>
                        <a:lnTo>
                          <a:pt x="1184" y="208"/>
                        </a:lnTo>
                        <a:lnTo>
                          <a:pt x="1136" y="176"/>
                        </a:lnTo>
                        <a:lnTo>
                          <a:pt x="1104" y="144"/>
                        </a:lnTo>
                        <a:lnTo>
                          <a:pt x="1072" y="128"/>
                        </a:lnTo>
                        <a:lnTo>
                          <a:pt x="1040" y="112"/>
                        </a:lnTo>
                        <a:lnTo>
                          <a:pt x="1008" y="80"/>
                        </a:lnTo>
                        <a:lnTo>
                          <a:pt x="960" y="64"/>
                        </a:lnTo>
                        <a:lnTo>
                          <a:pt x="928" y="48"/>
                        </a:lnTo>
                        <a:lnTo>
                          <a:pt x="896" y="32"/>
                        </a:lnTo>
                        <a:lnTo>
                          <a:pt x="864" y="16"/>
                        </a:lnTo>
                        <a:lnTo>
                          <a:pt x="832" y="16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32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96"/>
                        </a:lnTo>
                        <a:lnTo>
                          <a:pt x="496" y="112"/>
                        </a:lnTo>
                        <a:lnTo>
                          <a:pt x="464" y="128"/>
                        </a:lnTo>
                        <a:lnTo>
                          <a:pt x="432" y="144"/>
                        </a:lnTo>
                        <a:lnTo>
                          <a:pt x="400" y="176"/>
                        </a:lnTo>
                        <a:lnTo>
                          <a:pt x="384" y="192"/>
                        </a:lnTo>
                        <a:lnTo>
                          <a:pt x="352" y="224"/>
                        </a:lnTo>
                        <a:lnTo>
                          <a:pt x="336" y="240"/>
                        </a:lnTo>
                        <a:lnTo>
                          <a:pt x="320" y="272"/>
                        </a:lnTo>
                        <a:lnTo>
                          <a:pt x="304" y="304"/>
                        </a:lnTo>
                        <a:lnTo>
                          <a:pt x="304" y="336"/>
                        </a:lnTo>
                        <a:lnTo>
                          <a:pt x="288" y="368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80"/>
                        </a:lnTo>
                        <a:lnTo>
                          <a:pt x="256" y="512"/>
                        </a:lnTo>
                        <a:lnTo>
                          <a:pt x="256" y="544"/>
                        </a:lnTo>
                        <a:lnTo>
                          <a:pt x="240" y="576"/>
                        </a:lnTo>
                        <a:lnTo>
                          <a:pt x="208" y="608"/>
                        </a:lnTo>
                        <a:lnTo>
                          <a:pt x="192" y="640"/>
                        </a:lnTo>
                        <a:lnTo>
                          <a:pt x="160" y="672"/>
                        </a:lnTo>
                        <a:lnTo>
                          <a:pt x="128" y="720"/>
                        </a:lnTo>
                        <a:lnTo>
                          <a:pt x="96" y="752"/>
                        </a:lnTo>
                        <a:lnTo>
                          <a:pt x="64" y="815"/>
                        </a:lnTo>
                        <a:lnTo>
                          <a:pt x="48" y="863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32" y="1231"/>
                        </a:lnTo>
                        <a:lnTo>
                          <a:pt x="48" y="1263"/>
                        </a:lnTo>
                        <a:lnTo>
                          <a:pt x="64" y="1311"/>
                        </a:lnTo>
                        <a:lnTo>
                          <a:pt x="80" y="1343"/>
                        </a:lnTo>
                        <a:lnTo>
                          <a:pt x="96" y="1375"/>
                        </a:lnTo>
                        <a:lnTo>
                          <a:pt x="128" y="1407"/>
                        </a:lnTo>
                        <a:lnTo>
                          <a:pt x="160" y="1439"/>
                        </a:lnTo>
                        <a:lnTo>
                          <a:pt x="192" y="1471"/>
                        </a:lnTo>
                        <a:lnTo>
                          <a:pt x="224" y="1487"/>
                        </a:lnTo>
                        <a:lnTo>
                          <a:pt x="240" y="1487"/>
                        </a:lnTo>
                        <a:lnTo>
                          <a:pt x="272" y="1487"/>
                        </a:lnTo>
                        <a:lnTo>
                          <a:pt x="304" y="1487"/>
                        </a:lnTo>
                        <a:lnTo>
                          <a:pt x="336" y="1487"/>
                        </a:lnTo>
                        <a:lnTo>
                          <a:pt x="384" y="1487"/>
                        </a:lnTo>
                        <a:lnTo>
                          <a:pt x="416" y="1487"/>
                        </a:lnTo>
                        <a:lnTo>
                          <a:pt x="464" y="1471"/>
                        </a:lnTo>
                        <a:lnTo>
                          <a:pt x="496" y="1471"/>
                        </a:lnTo>
                        <a:lnTo>
                          <a:pt x="528" y="1471"/>
                        </a:lnTo>
                        <a:lnTo>
                          <a:pt x="560" y="1455"/>
                        </a:lnTo>
                        <a:lnTo>
                          <a:pt x="592" y="1455"/>
                        </a:lnTo>
                        <a:lnTo>
                          <a:pt x="640" y="1439"/>
                        </a:lnTo>
                        <a:lnTo>
                          <a:pt x="656" y="1423"/>
                        </a:lnTo>
                        <a:lnTo>
                          <a:pt x="688" y="1423"/>
                        </a:lnTo>
                        <a:lnTo>
                          <a:pt x="720" y="1407"/>
                        </a:lnTo>
                        <a:lnTo>
                          <a:pt x="752" y="1391"/>
                        </a:lnTo>
                        <a:lnTo>
                          <a:pt x="768" y="1375"/>
                        </a:lnTo>
                        <a:lnTo>
                          <a:pt x="800" y="1359"/>
                        </a:lnTo>
                        <a:lnTo>
                          <a:pt x="832" y="1327"/>
                        </a:lnTo>
                        <a:lnTo>
                          <a:pt x="848" y="1295"/>
                        </a:lnTo>
                        <a:lnTo>
                          <a:pt x="864" y="1279"/>
                        </a:lnTo>
                        <a:lnTo>
                          <a:pt x="880" y="1247"/>
                        </a:lnTo>
                        <a:lnTo>
                          <a:pt x="896" y="1231"/>
                        </a:lnTo>
                        <a:lnTo>
                          <a:pt x="912" y="1199"/>
                        </a:lnTo>
                        <a:lnTo>
                          <a:pt x="928" y="1167"/>
                        </a:lnTo>
                        <a:lnTo>
                          <a:pt x="960" y="1135"/>
                        </a:lnTo>
                        <a:lnTo>
                          <a:pt x="976" y="1103"/>
                        </a:lnTo>
                        <a:lnTo>
                          <a:pt x="1008" y="1071"/>
                        </a:lnTo>
                        <a:lnTo>
                          <a:pt x="1040" y="1039"/>
                        </a:lnTo>
                        <a:lnTo>
                          <a:pt x="1056" y="1023"/>
                        </a:lnTo>
                        <a:lnTo>
                          <a:pt x="1088" y="1007"/>
                        </a:lnTo>
                        <a:lnTo>
                          <a:pt x="1104" y="975"/>
                        </a:lnTo>
                        <a:lnTo>
                          <a:pt x="1136" y="959"/>
                        </a:lnTo>
                        <a:lnTo>
                          <a:pt x="1168" y="943"/>
                        </a:lnTo>
                        <a:lnTo>
                          <a:pt x="1200" y="927"/>
                        </a:lnTo>
                        <a:lnTo>
                          <a:pt x="1232" y="911"/>
                        </a:lnTo>
                        <a:lnTo>
                          <a:pt x="1248" y="895"/>
                        </a:lnTo>
                        <a:lnTo>
                          <a:pt x="1280" y="879"/>
                        </a:lnTo>
                        <a:lnTo>
                          <a:pt x="1312" y="847"/>
                        </a:lnTo>
                        <a:lnTo>
                          <a:pt x="1328" y="815"/>
                        </a:lnTo>
                        <a:lnTo>
                          <a:pt x="1344" y="783"/>
                        </a:lnTo>
                        <a:lnTo>
                          <a:pt x="1360" y="752"/>
                        </a:lnTo>
                        <a:lnTo>
                          <a:pt x="1376" y="720"/>
                        </a:lnTo>
                        <a:lnTo>
                          <a:pt x="1376" y="688"/>
                        </a:lnTo>
                        <a:lnTo>
                          <a:pt x="1392" y="672"/>
                        </a:lnTo>
                        <a:lnTo>
                          <a:pt x="1392" y="640"/>
                        </a:lnTo>
                        <a:lnTo>
                          <a:pt x="1408" y="624"/>
                        </a:lnTo>
                        <a:lnTo>
                          <a:pt x="1408" y="592"/>
                        </a:lnTo>
                        <a:lnTo>
                          <a:pt x="1408" y="576"/>
                        </a:lnTo>
                        <a:lnTo>
                          <a:pt x="1408" y="544"/>
                        </a:lnTo>
                        <a:lnTo>
                          <a:pt x="1408" y="512"/>
                        </a:lnTo>
                        <a:lnTo>
                          <a:pt x="1408" y="496"/>
                        </a:lnTo>
                        <a:lnTo>
                          <a:pt x="1392" y="464"/>
                        </a:lnTo>
                        <a:lnTo>
                          <a:pt x="1392" y="448"/>
                        </a:lnTo>
                        <a:lnTo>
                          <a:pt x="1376" y="432"/>
                        </a:lnTo>
                        <a:lnTo>
                          <a:pt x="1376" y="400"/>
                        </a:lnTo>
                        <a:lnTo>
                          <a:pt x="1360" y="384"/>
                        </a:lnTo>
                        <a:lnTo>
                          <a:pt x="1344" y="368"/>
                        </a:lnTo>
                        <a:lnTo>
                          <a:pt x="1328" y="352"/>
                        </a:lnTo>
                        <a:lnTo>
                          <a:pt x="1312" y="336"/>
                        </a:lnTo>
                        <a:lnTo>
                          <a:pt x="1312" y="320"/>
                        </a:lnTo>
                        <a:lnTo>
                          <a:pt x="1296" y="320"/>
                        </a:lnTo>
                        <a:lnTo>
                          <a:pt x="1328" y="352"/>
                        </a:lnTo>
                        <a:close/>
                      </a:path>
                    </a:pathLst>
                  </a:custGeom>
                  <a:solidFill>
                    <a:srgbClr val="639687">
                      <a:alpha val="5882"/>
                    </a:srgbClr>
                  </a:solidFill>
                  <a:ln w="25400">
                    <a:solidFill>
                      <a:srgbClr val="63968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6" name="Freeform 149"/>
                  <p:cNvSpPr>
                    <a:spLocks noChangeAspect="1"/>
                  </p:cNvSpPr>
                  <p:nvPr/>
                </p:nvSpPr>
                <p:spPr bwMode="auto">
                  <a:xfrm>
                    <a:off x="1072" y="1952"/>
                    <a:ext cx="1408" cy="1487"/>
                  </a:xfrm>
                  <a:custGeom>
                    <a:avLst/>
                    <a:gdLst>
                      <a:gd name="T0" fmla="*/ 1264 w 1408"/>
                      <a:gd name="T1" fmla="*/ 272 h 1487"/>
                      <a:gd name="T2" fmla="*/ 1216 w 1408"/>
                      <a:gd name="T3" fmla="*/ 224 h 1487"/>
                      <a:gd name="T4" fmla="*/ 1104 w 1408"/>
                      <a:gd name="T5" fmla="*/ 144 h 1487"/>
                      <a:gd name="T6" fmla="*/ 1008 w 1408"/>
                      <a:gd name="T7" fmla="*/ 80 h 1487"/>
                      <a:gd name="T8" fmla="*/ 928 w 1408"/>
                      <a:gd name="T9" fmla="*/ 48 h 1487"/>
                      <a:gd name="T10" fmla="*/ 832 w 1408"/>
                      <a:gd name="T11" fmla="*/ 16 h 1487"/>
                      <a:gd name="T12" fmla="*/ 752 w 1408"/>
                      <a:gd name="T13" fmla="*/ 16 h 1487"/>
                      <a:gd name="T14" fmla="*/ 688 w 1408"/>
                      <a:gd name="T15" fmla="*/ 32 h 1487"/>
                      <a:gd name="T16" fmla="*/ 592 w 1408"/>
                      <a:gd name="T17" fmla="*/ 64 h 1487"/>
                      <a:gd name="T18" fmla="*/ 496 w 1408"/>
                      <a:gd name="T19" fmla="*/ 112 h 1487"/>
                      <a:gd name="T20" fmla="*/ 432 w 1408"/>
                      <a:gd name="T21" fmla="*/ 144 h 1487"/>
                      <a:gd name="T22" fmla="*/ 352 w 1408"/>
                      <a:gd name="T23" fmla="*/ 224 h 1487"/>
                      <a:gd name="T24" fmla="*/ 304 w 1408"/>
                      <a:gd name="T25" fmla="*/ 304 h 1487"/>
                      <a:gd name="T26" fmla="*/ 288 w 1408"/>
                      <a:gd name="T27" fmla="*/ 368 h 1487"/>
                      <a:gd name="T28" fmla="*/ 272 w 1408"/>
                      <a:gd name="T29" fmla="*/ 480 h 1487"/>
                      <a:gd name="T30" fmla="*/ 240 w 1408"/>
                      <a:gd name="T31" fmla="*/ 576 h 1487"/>
                      <a:gd name="T32" fmla="*/ 192 w 1408"/>
                      <a:gd name="T33" fmla="*/ 640 h 1487"/>
                      <a:gd name="T34" fmla="*/ 96 w 1408"/>
                      <a:gd name="T35" fmla="*/ 752 h 1487"/>
                      <a:gd name="T36" fmla="*/ 32 w 1408"/>
                      <a:gd name="T37" fmla="*/ 895 h 1487"/>
                      <a:gd name="T38" fmla="*/ 0 w 1408"/>
                      <a:gd name="T39" fmla="*/ 991 h 1487"/>
                      <a:gd name="T40" fmla="*/ 16 w 1408"/>
                      <a:gd name="T41" fmla="*/ 1119 h 1487"/>
                      <a:gd name="T42" fmla="*/ 32 w 1408"/>
                      <a:gd name="T43" fmla="*/ 1231 h 1487"/>
                      <a:gd name="T44" fmla="*/ 64 w 1408"/>
                      <a:gd name="T45" fmla="*/ 1311 h 1487"/>
                      <a:gd name="T46" fmla="*/ 128 w 1408"/>
                      <a:gd name="T47" fmla="*/ 1407 h 1487"/>
                      <a:gd name="T48" fmla="*/ 224 w 1408"/>
                      <a:gd name="T49" fmla="*/ 1487 h 1487"/>
                      <a:gd name="T50" fmla="*/ 272 w 1408"/>
                      <a:gd name="T51" fmla="*/ 1487 h 1487"/>
                      <a:gd name="T52" fmla="*/ 384 w 1408"/>
                      <a:gd name="T53" fmla="*/ 1487 h 1487"/>
                      <a:gd name="T54" fmla="*/ 496 w 1408"/>
                      <a:gd name="T55" fmla="*/ 1471 h 1487"/>
                      <a:gd name="T56" fmla="*/ 560 w 1408"/>
                      <a:gd name="T57" fmla="*/ 1455 h 1487"/>
                      <a:gd name="T58" fmla="*/ 656 w 1408"/>
                      <a:gd name="T59" fmla="*/ 1423 h 1487"/>
                      <a:gd name="T60" fmla="*/ 752 w 1408"/>
                      <a:gd name="T61" fmla="*/ 1391 h 1487"/>
                      <a:gd name="T62" fmla="*/ 800 w 1408"/>
                      <a:gd name="T63" fmla="*/ 1359 h 1487"/>
                      <a:gd name="T64" fmla="*/ 864 w 1408"/>
                      <a:gd name="T65" fmla="*/ 1279 h 1487"/>
                      <a:gd name="T66" fmla="*/ 912 w 1408"/>
                      <a:gd name="T67" fmla="*/ 1199 h 1487"/>
                      <a:gd name="T68" fmla="*/ 960 w 1408"/>
                      <a:gd name="T69" fmla="*/ 1135 h 1487"/>
                      <a:gd name="T70" fmla="*/ 1040 w 1408"/>
                      <a:gd name="T71" fmla="*/ 1039 h 1487"/>
                      <a:gd name="T72" fmla="*/ 1104 w 1408"/>
                      <a:gd name="T73" fmla="*/ 975 h 1487"/>
                      <a:gd name="T74" fmla="*/ 1168 w 1408"/>
                      <a:gd name="T75" fmla="*/ 943 h 1487"/>
                      <a:gd name="T76" fmla="*/ 1248 w 1408"/>
                      <a:gd name="T77" fmla="*/ 895 h 1487"/>
                      <a:gd name="T78" fmla="*/ 1328 w 1408"/>
                      <a:gd name="T79" fmla="*/ 815 h 1487"/>
                      <a:gd name="T80" fmla="*/ 1360 w 1408"/>
                      <a:gd name="T81" fmla="*/ 752 h 1487"/>
                      <a:gd name="T82" fmla="*/ 1392 w 1408"/>
                      <a:gd name="T83" fmla="*/ 672 h 1487"/>
                      <a:gd name="T84" fmla="*/ 1408 w 1408"/>
                      <a:gd name="T85" fmla="*/ 592 h 1487"/>
                      <a:gd name="T86" fmla="*/ 1408 w 1408"/>
                      <a:gd name="T87" fmla="*/ 544 h 1487"/>
                      <a:gd name="T88" fmla="*/ 1392 w 1408"/>
                      <a:gd name="T89" fmla="*/ 464 h 1487"/>
                      <a:gd name="T90" fmla="*/ 1376 w 1408"/>
                      <a:gd name="T91" fmla="*/ 400 h 1487"/>
                      <a:gd name="T92" fmla="*/ 1344 w 1408"/>
                      <a:gd name="T93" fmla="*/ 368 h 1487"/>
                      <a:gd name="T94" fmla="*/ 1312 w 1408"/>
                      <a:gd name="T95" fmla="*/ 320 h 148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08"/>
                      <a:gd name="T145" fmla="*/ 0 h 1487"/>
                      <a:gd name="T146" fmla="*/ 1408 w 1408"/>
                      <a:gd name="T147" fmla="*/ 1487 h 148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08" h="1487">
                        <a:moveTo>
                          <a:pt x="1296" y="320"/>
                        </a:move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272"/>
                        </a:lnTo>
                        <a:lnTo>
                          <a:pt x="1232" y="256"/>
                        </a:lnTo>
                        <a:lnTo>
                          <a:pt x="1216" y="224"/>
                        </a:lnTo>
                        <a:lnTo>
                          <a:pt x="1184" y="208"/>
                        </a:lnTo>
                        <a:lnTo>
                          <a:pt x="1136" y="176"/>
                        </a:lnTo>
                        <a:lnTo>
                          <a:pt x="1104" y="144"/>
                        </a:lnTo>
                        <a:lnTo>
                          <a:pt x="1072" y="128"/>
                        </a:lnTo>
                        <a:lnTo>
                          <a:pt x="1040" y="112"/>
                        </a:lnTo>
                        <a:lnTo>
                          <a:pt x="1008" y="80"/>
                        </a:lnTo>
                        <a:lnTo>
                          <a:pt x="960" y="64"/>
                        </a:lnTo>
                        <a:lnTo>
                          <a:pt x="928" y="48"/>
                        </a:lnTo>
                        <a:lnTo>
                          <a:pt x="896" y="32"/>
                        </a:lnTo>
                        <a:lnTo>
                          <a:pt x="864" y="16"/>
                        </a:lnTo>
                        <a:lnTo>
                          <a:pt x="832" y="16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32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96"/>
                        </a:lnTo>
                        <a:lnTo>
                          <a:pt x="496" y="112"/>
                        </a:lnTo>
                        <a:lnTo>
                          <a:pt x="464" y="128"/>
                        </a:lnTo>
                        <a:lnTo>
                          <a:pt x="432" y="144"/>
                        </a:lnTo>
                        <a:lnTo>
                          <a:pt x="400" y="176"/>
                        </a:lnTo>
                        <a:lnTo>
                          <a:pt x="384" y="192"/>
                        </a:lnTo>
                        <a:lnTo>
                          <a:pt x="352" y="224"/>
                        </a:lnTo>
                        <a:lnTo>
                          <a:pt x="336" y="240"/>
                        </a:lnTo>
                        <a:lnTo>
                          <a:pt x="320" y="272"/>
                        </a:lnTo>
                        <a:lnTo>
                          <a:pt x="304" y="304"/>
                        </a:lnTo>
                        <a:lnTo>
                          <a:pt x="304" y="336"/>
                        </a:lnTo>
                        <a:lnTo>
                          <a:pt x="288" y="368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80"/>
                        </a:lnTo>
                        <a:lnTo>
                          <a:pt x="256" y="512"/>
                        </a:lnTo>
                        <a:lnTo>
                          <a:pt x="256" y="544"/>
                        </a:lnTo>
                        <a:lnTo>
                          <a:pt x="240" y="576"/>
                        </a:lnTo>
                        <a:lnTo>
                          <a:pt x="208" y="608"/>
                        </a:lnTo>
                        <a:lnTo>
                          <a:pt x="192" y="640"/>
                        </a:lnTo>
                        <a:lnTo>
                          <a:pt x="160" y="672"/>
                        </a:lnTo>
                        <a:lnTo>
                          <a:pt x="128" y="720"/>
                        </a:lnTo>
                        <a:lnTo>
                          <a:pt x="96" y="752"/>
                        </a:lnTo>
                        <a:lnTo>
                          <a:pt x="64" y="815"/>
                        </a:lnTo>
                        <a:lnTo>
                          <a:pt x="48" y="863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32" y="1231"/>
                        </a:lnTo>
                        <a:lnTo>
                          <a:pt x="48" y="1263"/>
                        </a:lnTo>
                        <a:lnTo>
                          <a:pt x="64" y="1311"/>
                        </a:lnTo>
                        <a:lnTo>
                          <a:pt x="80" y="1343"/>
                        </a:lnTo>
                        <a:lnTo>
                          <a:pt x="96" y="1375"/>
                        </a:lnTo>
                        <a:lnTo>
                          <a:pt x="128" y="1407"/>
                        </a:lnTo>
                        <a:lnTo>
                          <a:pt x="160" y="1439"/>
                        </a:lnTo>
                        <a:lnTo>
                          <a:pt x="192" y="1471"/>
                        </a:lnTo>
                        <a:lnTo>
                          <a:pt x="224" y="1487"/>
                        </a:lnTo>
                        <a:lnTo>
                          <a:pt x="240" y="1487"/>
                        </a:lnTo>
                        <a:lnTo>
                          <a:pt x="272" y="1487"/>
                        </a:lnTo>
                        <a:lnTo>
                          <a:pt x="304" y="1487"/>
                        </a:lnTo>
                        <a:lnTo>
                          <a:pt x="336" y="1487"/>
                        </a:lnTo>
                        <a:lnTo>
                          <a:pt x="384" y="1487"/>
                        </a:lnTo>
                        <a:lnTo>
                          <a:pt x="416" y="1487"/>
                        </a:lnTo>
                        <a:lnTo>
                          <a:pt x="464" y="1471"/>
                        </a:lnTo>
                        <a:lnTo>
                          <a:pt x="496" y="1471"/>
                        </a:lnTo>
                        <a:lnTo>
                          <a:pt x="528" y="1471"/>
                        </a:lnTo>
                        <a:lnTo>
                          <a:pt x="560" y="1455"/>
                        </a:lnTo>
                        <a:lnTo>
                          <a:pt x="592" y="1455"/>
                        </a:lnTo>
                        <a:lnTo>
                          <a:pt x="640" y="1439"/>
                        </a:lnTo>
                        <a:lnTo>
                          <a:pt x="656" y="1423"/>
                        </a:lnTo>
                        <a:lnTo>
                          <a:pt x="688" y="1423"/>
                        </a:lnTo>
                        <a:lnTo>
                          <a:pt x="720" y="1407"/>
                        </a:lnTo>
                        <a:lnTo>
                          <a:pt x="752" y="1391"/>
                        </a:lnTo>
                        <a:lnTo>
                          <a:pt x="768" y="1375"/>
                        </a:lnTo>
                        <a:lnTo>
                          <a:pt x="800" y="1359"/>
                        </a:lnTo>
                        <a:lnTo>
                          <a:pt x="832" y="1327"/>
                        </a:lnTo>
                        <a:lnTo>
                          <a:pt x="848" y="1295"/>
                        </a:lnTo>
                        <a:lnTo>
                          <a:pt x="864" y="1279"/>
                        </a:lnTo>
                        <a:lnTo>
                          <a:pt x="880" y="1247"/>
                        </a:lnTo>
                        <a:lnTo>
                          <a:pt x="896" y="1231"/>
                        </a:lnTo>
                        <a:lnTo>
                          <a:pt x="912" y="1199"/>
                        </a:lnTo>
                        <a:lnTo>
                          <a:pt x="928" y="1167"/>
                        </a:lnTo>
                        <a:lnTo>
                          <a:pt x="960" y="1135"/>
                        </a:lnTo>
                        <a:lnTo>
                          <a:pt x="976" y="1103"/>
                        </a:lnTo>
                        <a:lnTo>
                          <a:pt x="1008" y="1071"/>
                        </a:lnTo>
                        <a:lnTo>
                          <a:pt x="1040" y="1039"/>
                        </a:lnTo>
                        <a:lnTo>
                          <a:pt x="1056" y="1023"/>
                        </a:lnTo>
                        <a:lnTo>
                          <a:pt x="1088" y="1007"/>
                        </a:lnTo>
                        <a:lnTo>
                          <a:pt x="1104" y="975"/>
                        </a:lnTo>
                        <a:lnTo>
                          <a:pt x="1136" y="959"/>
                        </a:lnTo>
                        <a:lnTo>
                          <a:pt x="1168" y="943"/>
                        </a:lnTo>
                        <a:lnTo>
                          <a:pt x="1200" y="927"/>
                        </a:lnTo>
                        <a:lnTo>
                          <a:pt x="1232" y="911"/>
                        </a:lnTo>
                        <a:lnTo>
                          <a:pt x="1248" y="895"/>
                        </a:lnTo>
                        <a:lnTo>
                          <a:pt x="1280" y="879"/>
                        </a:lnTo>
                        <a:lnTo>
                          <a:pt x="1312" y="847"/>
                        </a:lnTo>
                        <a:lnTo>
                          <a:pt x="1328" y="815"/>
                        </a:lnTo>
                        <a:lnTo>
                          <a:pt x="1344" y="783"/>
                        </a:lnTo>
                        <a:lnTo>
                          <a:pt x="1360" y="752"/>
                        </a:lnTo>
                        <a:lnTo>
                          <a:pt x="1376" y="720"/>
                        </a:lnTo>
                        <a:lnTo>
                          <a:pt x="1376" y="688"/>
                        </a:lnTo>
                        <a:lnTo>
                          <a:pt x="1392" y="672"/>
                        </a:lnTo>
                        <a:lnTo>
                          <a:pt x="1392" y="640"/>
                        </a:lnTo>
                        <a:lnTo>
                          <a:pt x="1408" y="624"/>
                        </a:lnTo>
                        <a:lnTo>
                          <a:pt x="1408" y="592"/>
                        </a:lnTo>
                        <a:lnTo>
                          <a:pt x="1408" y="576"/>
                        </a:lnTo>
                        <a:lnTo>
                          <a:pt x="1408" y="544"/>
                        </a:lnTo>
                        <a:lnTo>
                          <a:pt x="1408" y="512"/>
                        </a:lnTo>
                        <a:lnTo>
                          <a:pt x="1408" y="496"/>
                        </a:lnTo>
                        <a:lnTo>
                          <a:pt x="1392" y="464"/>
                        </a:lnTo>
                        <a:lnTo>
                          <a:pt x="1392" y="448"/>
                        </a:lnTo>
                        <a:lnTo>
                          <a:pt x="1376" y="432"/>
                        </a:lnTo>
                        <a:lnTo>
                          <a:pt x="1376" y="400"/>
                        </a:lnTo>
                        <a:lnTo>
                          <a:pt x="1360" y="384"/>
                        </a:lnTo>
                        <a:lnTo>
                          <a:pt x="1344" y="368"/>
                        </a:lnTo>
                        <a:lnTo>
                          <a:pt x="1328" y="352"/>
                        </a:lnTo>
                        <a:lnTo>
                          <a:pt x="1312" y="336"/>
                        </a:lnTo>
                        <a:lnTo>
                          <a:pt x="1312" y="320"/>
                        </a:lnTo>
                        <a:lnTo>
                          <a:pt x="1296" y="32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63968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7" name="Freeform 150"/>
                  <p:cNvSpPr>
                    <a:spLocks noChangeAspect="1"/>
                  </p:cNvSpPr>
                  <p:nvPr/>
                </p:nvSpPr>
                <p:spPr bwMode="auto">
                  <a:xfrm>
                    <a:off x="1088" y="1984"/>
                    <a:ext cx="1376" cy="1439"/>
                  </a:xfrm>
                  <a:custGeom>
                    <a:avLst/>
                    <a:gdLst>
                      <a:gd name="T0" fmla="*/ 1264 w 1376"/>
                      <a:gd name="T1" fmla="*/ 304 h 1439"/>
                      <a:gd name="T2" fmla="*/ 1200 w 1376"/>
                      <a:gd name="T3" fmla="*/ 224 h 1439"/>
                      <a:gd name="T4" fmla="*/ 1120 w 1376"/>
                      <a:gd name="T5" fmla="*/ 160 h 1439"/>
                      <a:gd name="T6" fmla="*/ 1008 w 1376"/>
                      <a:gd name="T7" fmla="*/ 96 h 1439"/>
                      <a:gd name="T8" fmla="*/ 912 w 1376"/>
                      <a:gd name="T9" fmla="*/ 32 h 1439"/>
                      <a:gd name="T10" fmla="*/ 816 w 1376"/>
                      <a:gd name="T11" fmla="*/ 0 h 1439"/>
                      <a:gd name="T12" fmla="*/ 736 w 1376"/>
                      <a:gd name="T13" fmla="*/ 0 h 1439"/>
                      <a:gd name="T14" fmla="*/ 640 w 1376"/>
                      <a:gd name="T15" fmla="*/ 32 h 1439"/>
                      <a:gd name="T16" fmla="*/ 560 w 1376"/>
                      <a:gd name="T17" fmla="*/ 64 h 1439"/>
                      <a:gd name="T18" fmla="*/ 464 w 1376"/>
                      <a:gd name="T19" fmla="*/ 112 h 1439"/>
                      <a:gd name="T20" fmla="*/ 368 w 1376"/>
                      <a:gd name="T21" fmla="*/ 176 h 1439"/>
                      <a:gd name="T22" fmla="*/ 320 w 1376"/>
                      <a:gd name="T23" fmla="*/ 256 h 1439"/>
                      <a:gd name="T24" fmla="*/ 288 w 1376"/>
                      <a:gd name="T25" fmla="*/ 352 h 1439"/>
                      <a:gd name="T26" fmla="*/ 272 w 1376"/>
                      <a:gd name="T27" fmla="*/ 464 h 1439"/>
                      <a:gd name="T28" fmla="*/ 224 w 1376"/>
                      <a:gd name="T29" fmla="*/ 544 h 1439"/>
                      <a:gd name="T30" fmla="*/ 160 w 1376"/>
                      <a:gd name="T31" fmla="*/ 640 h 1439"/>
                      <a:gd name="T32" fmla="*/ 64 w 1376"/>
                      <a:gd name="T33" fmla="*/ 767 h 1439"/>
                      <a:gd name="T34" fmla="*/ 16 w 1376"/>
                      <a:gd name="T35" fmla="*/ 911 h 1439"/>
                      <a:gd name="T36" fmla="*/ 16 w 1376"/>
                      <a:gd name="T37" fmla="*/ 1023 h 1439"/>
                      <a:gd name="T38" fmla="*/ 32 w 1376"/>
                      <a:gd name="T39" fmla="*/ 1151 h 1439"/>
                      <a:gd name="T40" fmla="*/ 64 w 1376"/>
                      <a:gd name="T41" fmla="*/ 1263 h 1439"/>
                      <a:gd name="T42" fmla="*/ 128 w 1376"/>
                      <a:gd name="T43" fmla="*/ 1359 h 1439"/>
                      <a:gd name="T44" fmla="*/ 224 w 1376"/>
                      <a:gd name="T45" fmla="*/ 1423 h 1439"/>
                      <a:gd name="T46" fmla="*/ 304 w 1376"/>
                      <a:gd name="T47" fmla="*/ 1439 h 1439"/>
                      <a:gd name="T48" fmla="*/ 416 w 1376"/>
                      <a:gd name="T49" fmla="*/ 1423 h 1439"/>
                      <a:gd name="T50" fmla="*/ 512 w 1376"/>
                      <a:gd name="T51" fmla="*/ 1407 h 1439"/>
                      <a:gd name="T52" fmla="*/ 624 w 1376"/>
                      <a:gd name="T53" fmla="*/ 1391 h 1439"/>
                      <a:gd name="T54" fmla="*/ 704 w 1376"/>
                      <a:gd name="T55" fmla="*/ 1359 h 1439"/>
                      <a:gd name="T56" fmla="*/ 784 w 1376"/>
                      <a:gd name="T57" fmla="*/ 1311 h 1439"/>
                      <a:gd name="T58" fmla="*/ 848 w 1376"/>
                      <a:gd name="T59" fmla="*/ 1231 h 1439"/>
                      <a:gd name="T60" fmla="*/ 880 w 1376"/>
                      <a:gd name="T61" fmla="*/ 1151 h 1439"/>
                      <a:gd name="T62" fmla="*/ 960 w 1376"/>
                      <a:gd name="T63" fmla="*/ 1055 h 1439"/>
                      <a:gd name="T64" fmla="*/ 1040 w 1376"/>
                      <a:gd name="T65" fmla="*/ 991 h 1439"/>
                      <a:gd name="T66" fmla="*/ 1104 w 1376"/>
                      <a:gd name="T67" fmla="*/ 927 h 1439"/>
                      <a:gd name="T68" fmla="*/ 1200 w 1376"/>
                      <a:gd name="T69" fmla="*/ 879 h 1439"/>
                      <a:gd name="T70" fmla="*/ 1264 w 1376"/>
                      <a:gd name="T71" fmla="*/ 815 h 1439"/>
                      <a:gd name="T72" fmla="*/ 1328 w 1376"/>
                      <a:gd name="T73" fmla="*/ 720 h 1439"/>
                      <a:gd name="T74" fmla="*/ 1360 w 1376"/>
                      <a:gd name="T75" fmla="*/ 640 h 1439"/>
                      <a:gd name="T76" fmla="*/ 1376 w 1376"/>
                      <a:gd name="T77" fmla="*/ 560 h 1439"/>
                      <a:gd name="T78" fmla="*/ 1360 w 1376"/>
                      <a:gd name="T79" fmla="*/ 496 h 1439"/>
                      <a:gd name="T80" fmla="*/ 1360 w 1376"/>
                      <a:gd name="T81" fmla="*/ 432 h 1439"/>
                      <a:gd name="T82" fmla="*/ 1328 w 1376"/>
                      <a:gd name="T83" fmla="*/ 368 h 1439"/>
                      <a:gd name="T84" fmla="*/ 1280 w 1376"/>
                      <a:gd name="T85" fmla="*/ 304 h 1439"/>
                      <a:gd name="T86" fmla="*/ 1296 w 1376"/>
                      <a:gd name="T87" fmla="*/ 320 h 1439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376"/>
                      <a:gd name="T133" fmla="*/ 0 h 1439"/>
                      <a:gd name="T134" fmla="*/ 1376 w 1376"/>
                      <a:gd name="T135" fmla="*/ 1439 h 1439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376" h="1439">
                        <a:moveTo>
                          <a:pt x="1296" y="320"/>
                        </a:moveTo>
                        <a:lnTo>
                          <a:pt x="1280" y="320"/>
                        </a:lnTo>
                        <a:lnTo>
                          <a:pt x="1264" y="304"/>
                        </a:lnTo>
                        <a:lnTo>
                          <a:pt x="1248" y="288"/>
                        </a:lnTo>
                        <a:lnTo>
                          <a:pt x="1232" y="256"/>
                        </a:lnTo>
                        <a:lnTo>
                          <a:pt x="1200" y="224"/>
                        </a:lnTo>
                        <a:lnTo>
                          <a:pt x="1184" y="208"/>
                        </a:lnTo>
                        <a:lnTo>
                          <a:pt x="1152" y="176"/>
                        </a:lnTo>
                        <a:lnTo>
                          <a:pt x="1120" y="160"/>
                        </a:lnTo>
                        <a:lnTo>
                          <a:pt x="1088" y="128"/>
                        </a:lnTo>
                        <a:lnTo>
                          <a:pt x="1056" y="112"/>
                        </a:lnTo>
                        <a:lnTo>
                          <a:pt x="1008" y="96"/>
                        </a:lnTo>
                        <a:lnTo>
                          <a:pt x="976" y="80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48" y="16"/>
                        </a:lnTo>
                        <a:lnTo>
                          <a:pt x="816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76" y="48"/>
                        </a:lnTo>
                        <a:lnTo>
                          <a:pt x="560" y="64"/>
                        </a:lnTo>
                        <a:lnTo>
                          <a:pt x="528" y="80"/>
                        </a:lnTo>
                        <a:lnTo>
                          <a:pt x="496" y="96"/>
                        </a:lnTo>
                        <a:lnTo>
                          <a:pt x="464" y="112"/>
                        </a:lnTo>
                        <a:lnTo>
                          <a:pt x="432" y="128"/>
                        </a:lnTo>
                        <a:lnTo>
                          <a:pt x="400" y="160"/>
                        </a:lnTo>
                        <a:lnTo>
                          <a:pt x="368" y="176"/>
                        </a:lnTo>
                        <a:lnTo>
                          <a:pt x="352" y="208"/>
                        </a:lnTo>
                        <a:lnTo>
                          <a:pt x="336" y="224"/>
                        </a:lnTo>
                        <a:lnTo>
                          <a:pt x="320" y="256"/>
                        </a:lnTo>
                        <a:lnTo>
                          <a:pt x="304" y="288"/>
                        </a:lnTo>
                        <a:lnTo>
                          <a:pt x="288" y="320"/>
                        </a:lnTo>
                        <a:lnTo>
                          <a:pt x="288" y="352"/>
                        </a:lnTo>
                        <a:lnTo>
                          <a:pt x="288" y="384"/>
                        </a:lnTo>
                        <a:lnTo>
                          <a:pt x="272" y="416"/>
                        </a:lnTo>
                        <a:lnTo>
                          <a:pt x="272" y="464"/>
                        </a:lnTo>
                        <a:lnTo>
                          <a:pt x="256" y="496"/>
                        </a:lnTo>
                        <a:lnTo>
                          <a:pt x="240" y="512"/>
                        </a:lnTo>
                        <a:lnTo>
                          <a:pt x="224" y="544"/>
                        </a:lnTo>
                        <a:lnTo>
                          <a:pt x="208" y="576"/>
                        </a:lnTo>
                        <a:lnTo>
                          <a:pt x="192" y="608"/>
                        </a:lnTo>
                        <a:lnTo>
                          <a:pt x="160" y="640"/>
                        </a:lnTo>
                        <a:lnTo>
                          <a:pt x="128" y="688"/>
                        </a:lnTo>
                        <a:lnTo>
                          <a:pt x="96" y="720"/>
                        </a:lnTo>
                        <a:lnTo>
                          <a:pt x="64" y="767"/>
                        </a:lnTo>
                        <a:lnTo>
                          <a:pt x="48" y="815"/>
                        </a:lnTo>
                        <a:lnTo>
                          <a:pt x="32" y="863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16" y="1023"/>
                        </a:lnTo>
                        <a:lnTo>
                          <a:pt x="16" y="1071"/>
                        </a:lnTo>
                        <a:lnTo>
                          <a:pt x="16" y="1119"/>
                        </a:lnTo>
                        <a:lnTo>
                          <a:pt x="32" y="1151"/>
                        </a:lnTo>
                        <a:lnTo>
                          <a:pt x="32" y="1183"/>
                        </a:lnTo>
                        <a:lnTo>
                          <a:pt x="48" y="1215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96" y="1327"/>
                        </a:lnTo>
                        <a:lnTo>
                          <a:pt x="128" y="1359"/>
                        </a:lnTo>
                        <a:lnTo>
                          <a:pt x="160" y="1391"/>
                        </a:lnTo>
                        <a:lnTo>
                          <a:pt x="192" y="1407"/>
                        </a:lnTo>
                        <a:lnTo>
                          <a:pt x="224" y="1423"/>
                        </a:lnTo>
                        <a:lnTo>
                          <a:pt x="240" y="1439"/>
                        </a:lnTo>
                        <a:lnTo>
                          <a:pt x="272" y="1439"/>
                        </a:lnTo>
                        <a:lnTo>
                          <a:pt x="304" y="1439"/>
                        </a:lnTo>
                        <a:lnTo>
                          <a:pt x="336" y="1439"/>
                        </a:lnTo>
                        <a:lnTo>
                          <a:pt x="368" y="1439"/>
                        </a:lnTo>
                        <a:lnTo>
                          <a:pt x="416" y="1423"/>
                        </a:lnTo>
                        <a:lnTo>
                          <a:pt x="448" y="1423"/>
                        </a:lnTo>
                        <a:lnTo>
                          <a:pt x="480" y="1423"/>
                        </a:lnTo>
                        <a:lnTo>
                          <a:pt x="512" y="1407"/>
                        </a:lnTo>
                        <a:lnTo>
                          <a:pt x="544" y="1407"/>
                        </a:lnTo>
                        <a:lnTo>
                          <a:pt x="592" y="1391"/>
                        </a:lnTo>
                        <a:lnTo>
                          <a:pt x="624" y="1391"/>
                        </a:lnTo>
                        <a:lnTo>
                          <a:pt x="640" y="1375"/>
                        </a:lnTo>
                        <a:lnTo>
                          <a:pt x="672" y="1375"/>
                        </a:lnTo>
                        <a:lnTo>
                          <a:pt x="704" y="1359"/>
                        </a:lnTo>
                        <a:lnTo>
                          <a:pt x="736" y="1343"/>
                        </a:lnTo>
                        <a:lnTo>
                          <a:pt x="752" y="1327"/>
                        </a:lnTo>
                        <a:lnTo>
                          <a:pt x="784" y="1311"/>
                        </a:lnTo>
                        <a:lnTo>
                          <a:pt x="816" y="1279"/>
                        </a:lnTo>
                        <a:lnTo>
                          <a:pt x="832" y="1247"/>
                        </a:lnTo>
                        <a:lnTo>
                          <a:pt x="848" y="1231"/>
                        </a:lnTo>
                        <a:lnTo>
                          <a:pt x="864" y="1215"/>
                        </a:lnTo>
                        <a:lnTo>
                          <a:pt x="864" y="1183"/>
                        </a:lnTo>
                        <a:lnTo>
                          <a:pt x="880" y="1151"/>
                        </a:lnTo>
                        <a:lnTo>
                          <a:pt x="912" y="1135"/>
                        </a:lnTo>
                        <a:lnTo>
                          <a:pt x="928" y="1103"/>
                        </a:lnTo>
                        <a:lnTo>
                          <a:pt x="960" y="1055"/>
                        </a:lnTo>
                        <a:lnTo>
                          <a:pt x="992" y="1039"/>
                        </a:lnTo>
                        <a:lnTo>
                          <a:pt x="1008" y="1007"/>
                        </a:lnTo>
                        <a:lnTo>
                          <a:pt x="1040" y="991"/>
                        </a:lnTo>
                        <a:lnTo>
                          <a:pt x="1056" y="959"/>
                        </a:lnTo>
                        <a:lnTo>
                          <a:pt x="1088" y="943"/>
                        </a:lnTo>
                        <a:lnTo>
                          <a:pt x="1104" y="927"/>
                        </a:lnTo>
                        <a:lnTo>
                          <a:pt x="1136" y="911"/>
                        </a:lnTo>
                        <a:lnTo>
                          <a:pt x="1168" y="895"/>
                        </a:lnTo>
                        <a:lnTo>
                          <a:pt x="1200" y="879"/>
                        </a:lnTo>
                        <a:lnTo>
                          <a:pt x="1216" y="863"/>
                        </a:lnTo>
                        <a:lnTo>
                          <a:pt x="1248" y="831"/>
                        </a:lnTo>
                        <a:lnTo>
                          <a:pt x="1264" y="815"/>
                        </a:lnTo>
                        <a:lnTo>
                          <a:pt x="1296" y="783"/>
                        </a:lnTo>
                        <a:lnTo>
                          <a:pt x="1312" y="751"/>
                        </a:lnTo>
                        <a:lnTo>
                          <a:pt x="1328" y="720"/>
                        </a:lnTo>
                        <a:lnTo>
                          <a:pt x="1328" y="688"/>
                        </a:lnTo>
                        <a:lnTo>
                          <a:pt x="1344" y="656"/>
                        </a:lnTo>
                        <a:lnTo>
                          <a:pt x="1360" y="640"/>
                        </a:lnTo>
                        <a:lnTo>
                          <a:pt x="1360" y="608"/>
                        </a:lnTo>
                        <a:lnTo>
                          <a:pt x="1376" y="592"/>
                        </a:lnTo>
                        <a:lnTo>
                          <a:pt x="1376" y="560"/>
                        </a:lnTo>
                        <a:lnTo>
                          <a:pt x="1376" y="544"/>
                        </a:lnTo>
                        <a:lnTo>
                          <a:pt x="1376" y="512"/>
                        </a:lnTo>
                        <a:lnTo>
                          <a:pt x="1360" y="496"/>
                        </a:lnTo>
                        <a:lnTo>
                          <a:pt x="1360" y="464"/>
                        </a:lnTo>
                        <a:lnTo>
                          <a:pt x="1360" y="448"/>
                        </a:lnTo>
                        <a:lnTo>
                          <a:pt x="1360" y="432"/>
                        </a:lnTo>
                        <a:lnTo>
                          <a:pt x="1344" y="400"/>
                        </a:lnTo>
                        <a:lnTo>
                          <a:pt x="1344" y="384"/>
                        </a:lnTo>
                        <a:lnTo>
                          <a:pt x="1328" y="368"/>
                        </a:lnTo>
                        <a:lnTo>
                          <a:pt x="1312" y="352"/>
                        </a:ln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304"/>
                        </a:lnTo>
                        <a:lnTo>
                          <a:pt x="1264" y="288"/>
                        </a:lnTo>
                        <a:lnTo>
                          <a:pt x="1296" y="320"/>
                        </a:lnTo>
                        <a:close/>
                      </a:path>
                    </a:pathLst>
                  </a:custGeom>
                  <a:solidFill>
                    <a:srgbClr val="609386">
                      <a:alpha val="5882"/>
                    </a:srgbClr>
                  </a:solidFill>
                  <a:ln w="25400">
                    <a:solidFill>
                      <a:srgbClr val="60938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8" name="Freeform 151"/>
                  <p:cNvSpPr>
                    <a:spLocks noChangeAspect="1"/>
                  </p:cNvSpPr>
                  <p:nvPr/>
                </p:nvSpPr>
                <p:spPr bwMode="auto">
                  <a:xfrm>
                    <a:off x="1088" y="1984"/>
                    <a:ext cx="1376" cy="1439"/>
                  </a:xfrm>
                  <a:custGeom>
                    <a:avLst/>
                    <a:gdLst>
                      <a:gd name="T0" fmla="*/ 1232 w 1376"/>
                      <a:gd name="T1" fmla="*/ 256 h 1439"/>
                      <a:gd name="T2" fmla="*/ 1184 w 1376"/>
                      <a:gd name="T3" fmla="*/ 208 h 1439"/>
                      <a:gd name="T4" fmla="*/ 1088 w 1376"/>
                      <a:gd name="T5" fmla="*/ 128 h 1439"/>
                      <a:gd name="T6" fmla="*/ 976 w 1376"/>
                      <a:gd name="T7" fmla="*/ 80 h 1439"/>
                      <a:gd name="T8" fmla="*/ 912 w 1376"/>
                      <a:gd name="T9" fmla="*/ 32 h 1439"/>
                      <a:gd name="T10" fmla="*/ 816 w 1376"/>
                      <a:gd name="T11" fmla="*/ 0 h 1439"/>
                      <a:gd name="T12" fmla="*/ 736 w 1376"/>
                      <a:gd name="T13" fmla="*/ 0 h 1439"/>
                      <a:gd name="T14" fmla="*/ 672 w 1376"/>
                      <a:gd name="T15" fmla="*/ 16 h 1439"/>
                      <a:gd name="T16" fmla="*/ 576 w 1376"/>
                      <a:gd name="T17" fmla="*/ 48 h 1439"/>
                      <a:gd name="T18" fmla="*/ 496 w 1376"/>
                      <a:gd name="T19" fmla="*/ 96 h 1439"/>
                      <a:gd name="T20" fmla="*/ 432 w 1376"/>
                      <a:gd name="T21" fmla="*/ 128 h 1439"/>
                      <a:gd name="T22" fmla="*/ 352 w 1376"/>
                      <a:gd name="T23" fmla="*/ 208 h 1439"/>
                      <a:gd name="T24" fmla="*/ 304 w 1376"/>
                      <a:gd name="T25" fmla="*/ 288 h 1439"/>
                      <a:gd name="T26" fmla="*/ 288 w 1376"/>
                      <a:gd name="T27" fmla="*/ 352 h 1439"/>
                      <a:gd name="T28" fmla="*/ 272 w 1376"/>
                      <a:gd name="T29" fmla="*/ 464 h 1439"/>
                      <a:gd name="T30" fmla="*/ 224 w 1376"/>
                      <a:gd name="T31" fmla="*/ 544 h 1439"/>
                      <a:gd name="T32" fmla="*/ 192 w 1376"/>
                      <a:gd name="T33" fmla="*/ 608 h 1439"/>
                      <a:gd name="T34" fmla="*/ 96 w 1376"/>
                      <a:gd name="T35" fmla="*/ 720 h 1439"/>
                      <a:gd name="T36" fmla="*/ 32 w 1376"/>
                      <a:gd name="T37" fmla="*/ 863 h 1439"/>
                      <a:gd name="T38" fmla="*/ 16 w 1376"/>
                      <a:gd name="T39" fmla="*/ 943 h 1439"/>
                      <a:gd name="T40" fmla="*/ 16 w 1376"/>
                      <a:gd name="T41" fmla="*/ 1071 h 1439"/>
                      <a:gd name="T42" fmla="*/ 32 w 1376"/>
                      <a:gd name="T43" fmla="*/ 1183 h 1439"/>
                      <a:gd name="T44" fmla="*/ 64 w 1376"/>
                      <a:gd name="T45" fmla="*/ 1263 h 1439"/>
                      <a:gd name="T46" fmla="*/ 128 w 1376"/>
                      <a:gd name="T47" fmla="*/ 1359 h 1439"/>
                      <a:gd name="T48" fmla="*/ 224 w 1376"/>
                      <a:gd name="T49" fmla="*/ 1423 h 1439"/>
                      <a:gd name="T50" fmla="*/ 272 w 1376"/>
                      <a:gd name="T51" fmla="*/ 1439 h 1439"/>
                      <a:gd name="T52" fmla="*/ 368 w 1376"/>
                      <a:gd name="T53" fmla="*/ 1439 h 1439"/>
                      <a:gd name="T54" fmla="*/ 480 w 1376"/>
                      <a:gd name="T55" fmla="*/ 1423 h 1439"/>
                      <a:gd name="T56" fmla="*/ 544 w 1376"/>
                      <a:gd name="T57" fmla="*/ 1407 h 1439"/>
                      <a:gd name="T58" fmla="*/ 640 w 1376"/>
                      <a:gd name="T59" fmla="*/ 1375 h 1439"/>
                      <a:gd name="T60" fmla="*/ 736 w 1376"/>
                      <a:gd name="T61" fmla="*/ 1343 h 1439"/>
                      <a:gd name="T62" fmla="*/ 784 w 1376"/>
                      <a:gd name="T63" fmla="*/ 1311 h 1439"/>
                      <a:gd name="T64" fmla="*/ 848 w 1376"/>
                      <a:gd name="T65" fmla="*/ 1231 h 1439"/>
                      <a:gd name="T66" fmla="*/ 880 w 1376"/>
                      <a:gd name="T67" fmla="*/ 1151 h 1439"/>
                      <a:gd name="T68" fmla="*/ 928 w 1376"/>
                      <a:gd name="T69" fmla="*/ 1103 h 1439"/>
                      <a:gd name="T70" fmla="*/ 1008 w 1376"/>
                      <a:gd name="T71" fmla="*/ 1007 h 1439"/>
                      <a:gd name="T72" fmla="*/ 1088 w 1376"/>
                      <a:gd name="T73" fmla="*/ 943 h 1439"/>
                      <a:gd name="T74" fmla="*/ 1136 w 1376"/>
                      <a:gd name="T75" fmla="*/ 911 h 1439"/>
                      <a:gd name="T76" fmla="*/ 1216 w 1376"/>
                      <a:gd name="T77" fmla="*/ 863 h 1439"/>
                      <a:gd name="T78" fmla="*/ 1296 w 1376"/>
                      <a:gd name="T79" fmla="*/ 783 h 1439"/>
                      <a:gd name="T80" fmla="*/ 1328 w 1376"/>
                      <a:gd name="T81" fmla="*/ 720 h 1439"/>
                      <a:gd name="T82" fmla="*/ 1360 w 1376"/>
                      <a:gd name="T83" fmla="*/ 640 h 1439"/>
                      <a:gd name="T84" fmla="*/ 1376 w 1376"/>
                      <a:gd name="T85" fmla="*/ 560 h 1439"/>
                      <a:gd name="T86" fmla="*/ 1376 w 1376"/>
                      <a:gd name="T87" fmla="*/ 512 h 1439"/>
                      <a:gd name="T88" fmla="*/ 1360 w 1376"/>
                      <a:gd name="T89" fmla="*/ 448 h 1439"/>
                      <a:gd name="T90" fmla="*/ 1344 w 1376"/>
                      <a:gd name="T91" fmla="*/ 384 h 1439"/>
                      <a:gd name="T92" fmla="*/ 1312 w 1376"/>
                      <a:gd name="T93" fmla="*/ 352 h 1439"/>
                      <a:gd name="T94" fmla="*/ 1264 w 1376"/>
                      <a:gd name="T95" fmla="*/ 304 h 143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376"/>
                      <a:gd name="T145" fmla="*/ 0 h 1439"/>
                      <a:gd name="T146" fmla="*/ 1376 w 1376"/>
                      <a:gd name="T147" fmla="*/ 1439 h 143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376" h="1439">
                        <a:moveTo>
                          <a:pt x="1264" y="304"/>
                        </a:moveTo>
                        <a:lnTo>
                          <a:pt x="1264" y="304"/>
                        </a:lnTo>
                        <a:lnTo>
                          <a:pt x="1248" y="288"/>
                        </a:lnTo>
                        <a:lnTo>
                          <a:pt x="1232" y="256"/>
                        </a:lnTo>
                        <a:lnTo>
                          <a:pt x="1200" y="224"/>
                        </a:lnTo>
                        <a:lnTo>
                          <a:pt x="1184" y="208"/>
                        </a:lnTo>
                        <a:lnTo>
                          <a:pt x="1152" y="176"/>
                        </a:lnTo>
                        <a:lnTo>
                          <a:pt x="1120" y="160"/>
                        </a:lnTo>
                        <a:lnTo>
                          <a:pt x="1088" y="128"/>
                        </a:lnTo>
                        <a:lnTo>
                          <a:pt x="1056" y="112"/>
                        </a:lnTo>
                        <a:lnTo>
                          <a:pt x="1008" y="96"/>
                        </a:lnTo>
                        <a:lnTo>
                          <a:pt x="976" y="80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48" y="16"/>
                        </a:lnTo>
                        <a:lnTo>
                          <a:pt x="816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76" y="48"/>
                        </a:lnTo>
                        <a:lnTo>
                          <a:pt x="560" y="64"/>
                        </a:lnTo>
                        <a:lnTo>
                          <a:pt x="528" y="80"/>
                        </a:lnTo>
                        <a:lnTo>
                          <a:pt x="496" y="96"/>
                        </a:lnTo>
                        <a:lnTo>
                          <a:pt x="464" y="112"/>
                        </a:lnTo>
                        <a:lnTo>
                          <a:pt x="432" y="128"/>
                        </a:lnTo>
                        <a:lnTo>
                          <a:pt x="400" y="160"/>
                        </a:lnTo>
                        <a:lnTo>
                          <a:pt x="368" y="176"/>
                        </a:lnTo>
                        <a:lnTo>
                          <a:pt x="352" y="208"/>
                        </a:lnTo>
                        <a:lnTo>
                          <a:pt x="336" y="224"/>
                        </a:lnTo>
                        <a:lnTo>
                          <a:pt x="320" y="256"/>
                        </a:lnTo>
                        <a:lnTo>
                          <a:pt x="304" y="288"/>
                        </a:lnTo>
                        <a:lnTo>
                          <a:pt x="288" y="320"/>
                        </a:lnTo>
                        <a:lnTo>
                          <a:pt x="288" y="352"/>
                        </a:lnTo>
                        <a:lnTo>
                          <a:pt x="288" y="384"/>
                        </a:lnTo>
                        <a:lnTo>
                          <a:pt x="272" y="416"/>
                        </a:lnTo>
                        <a:lnTo>
                          <a:pt x="272" y="464"/>
                        </a:lnTo>
                        <a:lnTo>
                          <a:pt x="256" y="496"/>
                        </a:lnTo>
                        <a:lnTo>
                          <a:pt x="240" y="512"/>
                        </a:lnTo>
                        <a:lnTo>
                          <a:pt x="224" y="544"/>
                        </a:lnTo>
                        <a:lnTo>
                          <a:pt x="208" y="576"/>
                        </a:lnTo>
                        <a:lnTo>
                          <a:pt x="192" y="608"/>
                        </a:lnTo>
                        <a:lnTo>
                          <a:pt x="160" y="640"/>
                        </a:lnTo>
                        <a:lnTo>
                          <a:pt x="128" y="688"/>
                        </a:lnTo>
                        <a:lnTo>
                          <a:pt x="96" y="720"/>
                        </a:lnTo>
                        <a:lnTo>
                          <a:pt x="64" y="767"/>
                        </a:lnTo>
                        <a:lnTo>
                          <a:pt x="48" y="815"/>
                        </a:lnTo>
                        <a:lnTo>
                          <a:pt x="32" y="863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16" y="1023"/>
                        </a:lnTo>
                        <a:lnTo>
                          <a:pt x="16" y="1071"/>
                        </a:lnTo>
                        <a:lnTo>
                          <a:pt x="16" y="1119"/>
                        </a:lnTo>
                        <a:lnTo>
                          <a:pt x="32" y="1151"/>
                        </a:lnTo>
                        <a:lnTo>
                          <a:pt x="32" y="1183"/>
                        </a:lnTo>
                        <a:lnTo>
                          <a:pt x="48" y="1215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96" y="1327"/>
                        </a:lnTo>
                        <a:lnTo>
                          <a:pt x="128" y="1359"/>
                        </a:lnTo>
                        <a:lnTo>
                          <a:pt x="160" y="1391"/>
                        </a:lnTo>
                        <a:lnTo>
                          <a:pt x="192" y="1407"/>
                        </a:lnTo>
                        <a:lnTo>
                          <a:pt x="224" y="1423"/>
                        </a:lnTo>
                        <a:lnTo>
                          <a:pt x="240" y="1439"/>
                        </a:lnTo>
                        <a:lnTo>
                          <a:pt x="272" y="1439"/>
                        </a:lnTo>
                        <a:lnTo>
                          <a:pt x="304" y="1439"/>
                        </a:lnTo>
                        <a:lnTo>
                          <a:pt x="336" y="1439"/>
                        </a:lnTo>
                        <a:lnTo>
                          <a:pt x="368" y="1439"/>
                        </a:lnTo>
                        <a:lnTo>
                          <a:pt x="416" y="1423"/>
                        </a:lnTo>
                        <a:lnTo>
                          <a:pt x="448" y="1423"/>
                        </a:lnTo>
                        <a:lnTo>
                          <a:pt x="480" y="1423"/>
                        </a:lnTo>
                        <a:lnTo>
                          <a:pt x="512" y="1407"/>
                        </a:lnTo>
                        <a:lnTo>
                          <a:pt x="544" y="1407"/>
                        </a:lnTo>
                        <a:lnTo>
                          <a:pt x="592" y="1391"/>
                        </a:lnTo>
                        <a:lnTo>
                          <a:pt x="624" y="1391"/>
                        </a:lnTo>
                        <a:lnTo>
                          <a:pt x="640" y="1375"/>
                        </a:lnTo>
                        <a:lnTo>
                          <a:pt x="672" y="1375"/>
                        </a:lnTo>
                        <a:lnTo>
                          <a:pt x="704" y="1359"/>
                        </a:lnTo>
                        <a:lnTo>
                          <a:pt x="736" y="1343"/>
                        </a:lnTo>
                        <a:lnTo>
                          <a:pt x="752" y="1327"/>
                        </a:lnTo>
                        <a:lnTo>
                          <a:pt x="784" y="1311"/>
                        </a:lnTo>
                        <a:lnTo>
                          <a:pt x="816" y="1279"/>
                        </a:lnTo>
                        <a:lnTo>
                          <a:pt x="832" y="1247"/>
                        </a:lnTo>
                        <a:lnTo>
                          <a:pt x="848" y="1231"/>
                        </a:lnTo>
                        <a:lnTo>
                          <a:pt x="864" y="1215"/>
                        </a:lnTo>
                        <a:lnTo>
                          <a:pt x="864" y="1183"/>
                        </a:lnTo>
                        <a:lnTo>
                          <a:pt x="880" y="1151"/>
                        </a:lnTo>
                        <a:lnTo>
                          <a:pt x="912" y="1135"/>
                        </a:lnTo>
                        <a:lnTo>
                          <a:pt x="928" y="1103"/>
                        </a:lnTo>
                        <a:lnTo>
                          <a:pt x="960" y="1055"/>
                        </a:lnTo>
                        <a:lnTo>
                          <a:pt x="992" y="1039"/>
                        </a:lnTo>
                        <a:lnTo>
                          <a:pt x="1008" y="1007"/>
                        </a:lnTo>
                        <a:lnTo>
                          <a:pt x="1040" y="991"/>
                        </a:lnTo>
                        <a:lnTo>
                          <a:pt x="1056" y="959"/>
                        </a:lnTo>
                        <a:lnTo>
                          <a:pt x="1088" y="943"/>
                        </a:lnTo>
                        <a:lnTo>
                          <a:pt x="1104" y="927"/>
                        </a:lnTo>
                        <a:lnTo>
                          <a:pt x="1136" y="911"/>
                        </a:lnTo>
                        <a:lnTo>
                          <a:pt x="1168" y="895"/>
                        </a:lnTo>
                        <a:lnTo>
                          <a:pt x="1200" y="879"/>
                        </a:lnTo>
                        <a:lnTo>
                          <a:pt x="1216" y="863"/>
                        </a:lnTo>
                        <a:lnTo>
                          <a:pt x="1248" y="831"/>
                        </a:lnTo>
                        <a:lnTo>
                          <a:pt x="1264" y="815"/>
                        </a:lnTo>
                        <a:lnTo>
                          <a:pt x="1296" y="783"/>
                        </a:lnTo>
                        <a:lnTo>
                          <a:pt x="1312" y="751"/>
                        </a:lnTo>
                        <a:lnTo>
                          <a:pt x="1328" y="720"/>
                        </a:lnTo>
                        <a:lnTo>
                          <a:pt x="1328" y="688"/>
                        </a:lnTo>
                        <a:lnTo>
                          <a:pt x="1344" y="656"/>
                        </a:lnTo>
                        <a:lnTo>
                          <a:pt x="1360" y="640"/>
                        </a:lnTo>
                        <a:lnTo>
                          <a:pt x="1360" y="608"/>
                        </a:lnTo>
                        <a:lnTo>
                          <a:pt x="1376" y="592"/>
                        </a:lnTo>
                        <a:lnTo>
                          <a:pt x="1376" y="560"/>
                        </a:lnTo>
                        <a:lnTo>
                          <a:pt x="1376" y="544"/>
                        </a:lnTo>
                        <a:lnTo>
                          <a:pt x="1376" y="512"/>
                        </a:lnTo>
                        <a:lnTo>
                          <a:pt x="1360" y="496"/>
                        </a:lnTo>
                        <a:lnTo>
                          <a:pt x="1360" y="464"/>
                        </a:lnTo>
                        <a:lnTo>
                          <a:pt x="1360" y="448"/>
                        </a:lnTo>
                        <a:lnTo>
                          <a:pt x="1360" y="432"/>
                        </a:lnTo>
                        <a:lnTo>
                          <a:pt x="1344" y="400"/>
                        </a:lnTo>
                        <a:lnTo>
                          <a:pt x="1344" y="384"/>
                        </a:lnTo>
                        <a:lnTo>
                          <a:pt x="1328" y="368"/>
                        </a:lnTo>
                        <a:lnTo>
                          <a:pt x="1312" y="352"/>
                        </a:ln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304"/>
                        </a:lnTo>
                        <a:lnTo>
                          <a:pt x="1264" y="288"/>
                        </a:lnTo>
                      </a:path>
                    </a:pathLst>
                  </a:custGeom>
                  <a:noFill/>
                  <a:ln w="25400">
                    <a:solidFill>
                      <a:srgbClr val="60938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9" name="Freeform 152"/>
                  <p:cNvSpPr>
                    <a:spLocks noChangeAspect="1"/>
                  </p:cNvSpPr>
                  <p:nvPr/>
                </p:nvSpPr>
                <p:spPr bwMode="auto">
                  <a:xfrm>
                    <a:off x="1120" y="2000"/>
                    <a:ext cx="1312" cy="1407"/>
                  </a:xfrm>
                  <a:custGeom>
                    <a:avLst/>
                    <a:gdLst>
                      <a:gd name="T0" fmla="*/ 1216 w 1312"/>
                      <a:gd name="T1" fmla="*/ 304 h 1407"/>
                      <a:gd name="T2" fmla="*/ 1152 w 1312"/>
                      <a:gd name="T3" fmla="*/ 224 h 1407"/>
                      <a:gd name="T4" fmla="*/ 1072 w 1312"/>
                      <a:gd name="T5" fmla="*/ 160 h 1407"/>
                      <a:gd name="T6" fmla="*/ 976 w 1312"/>
                      <a:gd name="T7" fmla="*/ 96 h 1407"/>
                      <a:gd name="T8" fmla="*/ 864 w 1312"/>
                      <a:gd name="T9" fmla="*/ 32 h 1407"/>
                      <a:gd name="T10" fmla="*/ 784 w 1312"/>
                      <a:gd name="T11" fmla="*/ 0 h 1407"/>
                      <a:gd name="T12" fmla="*/ 704 w 1312"/>
                      <a:gd name="T13" fmla="*/ 0 h 1407"/>
                      <a:gd name="T14" fmla="*/ 608 w 1312"/>
                      <a:gd name="T15" fmla="*/ 32 h 1407"/>
                      <a:gd name="T16" fmla="*/ 528 w 1312"/>
                      <a:gd name="T17" fmla="*/ 64 h 1407"/>
                      <a:gd name="T18" fmla="*/ 432 w 1312"/>
                      <a:gd name="T19" fmla="*/ 112 h 1407"/>
                      <a:gd name="T20" fmla="*/ 352 w 1312"/>
                      <a:gd name="T21" fmla="*/ 176 h 1407"/>
                      <a:gd name="T22" fmla="*/ 288 w 1312"/>
                      <a:gd name="T23" fmla="*/ 256 h 1407"/>
                      <a:gd name="T24" fmla="*/ 272 w 1312"/>
                      <a:gd name="T25" fmla="*/ 352 h 1407"/>
                      <a:gd name="T26" fmla="*/ 256 w 1312"/>
                      <a:gd name="T27" fmla="*/ 448 h 1407"/>
                      <a:gd name="T28" fmla="*/ 208 w 1312"/>
                      <a:gd name="T29" fmla="*/ 544 h 1407"/>
                      <a:gd name="T30" fmla="*/ 144 w 1312"/>
                      <a:gd name="T31" fmla="*/ 640 h 1407"/>
                      <a:gd name="T32" fmla="*/ 48 w 1312"/>
                      <a:gd name="T33" fmla="*/ 751 h 1407"/>
                      <a:gd name="T34" fmla="*/ 0 w 1312"/>
                      <a:gd name="T35" fmla="*/ 879 h 1407"/>
                      <a:gd name="T36" fmla="*/ 0 w 1312"/>
                      <a:gd name="T37" fmla="*/ 1007 h 1407"/>
                      <a:gd name="T38" fmla="*/ 16 w 1312"/>
                      <a:gd name="T39" fmla="*/ 1119 h 1407"/>
                      <a:gd name="T40" fmla="*/ 48 w 1312"/>
                      <a:gd name="T41" fmla="*/ 1231 h 1407"/>
                      <a:gd name="T42" fmla="*/ 112 w 1312"/>
                      <a:gd name="T43" fmla="*/ 1311 h 1407"/>
                      <a:gd name="T44" fmla="*/ 192 w 1312"/>
                      <a:gd name="T45" fmla="*/ 1391 h 1407"/>
                      <a:gd name="T46" fmla="*/ 272 w 1312"/>
                      <a:gd name="T47" fmla="*/ 1407 h 1407"/>
                      <a:gd name="T48" fmla="*/ 384 w 1312"/>
                      <a:gd name="T49" fmla="*/ 1391 h 1407"/>
                      <a:gd name="T50" fmla="*/ 496 w 1312"/>
                      <a:gd name="T51" fmla="*/ 1375 h 1407"/>
                      <a:gd name="T52" fmla="*/ 592 w 1312"/>
                      <a:gd name="T53" fmla="*/ 1359 h 1407"/>
                      <a:gd name="T54" fmla="*/ 672 w 1312"/>
                      <a:gd name="T55" fmla="*/ 1327 h 1407"/>
                      <a:gd name="T56" fmla="*/ 752 w 1312"/>
                      <a:gd name="T57" fmla="*/ 1279 h 1407"/>
                      <a:gd name="T58" fmla="*/ 816 w 1312"/>
                      <a:gd name="T59" fmla="*/ 1199 h 1407"/>
                      <a:gd name="T60" fmla="*/ 848 w 1312"/>
                      <a:gd name="T61" fmla="*/ 1135 h 1407"/>
                      <a:gd name="T62" fmla="*/ 912 w 1312"/>
                      <a:gd name="T63" fmla="*/ 1039 h 1407"/>
                      <a:gd name="T64" fmla="*/ 992 w 1312"/>
                      <a:gd name="T65" fmla="*/ 959 h 1407"/>
                      <a:gd name="T66" fmla="*/ 1072 w 1312"/>
                      <a:gd name="T67" fmla="*/ 895 h 1407"/>
                      <a:gd name="T68" fmla="*/ 1152 w 1312"/>
                      <a:gd name="T69" fmla="*/ 847 h 1407"/>
                      <a:gd name="T70" fmla="*/ 1216 w 1312"/>
                      <a:gd name="T71" fmla="*/ 799 h 1407"/>
                      <a:gd name="T72" fmla="*/ 1280 w 1312"/>
                      <a:gd name="T73" fmla="*/ 704 h 1407"/>
                      <a:gd name="T74" fmla="*/ 1296 w 1312"/>
                      <a:gd name="T75" fmla="*/ 624 h 1407"/>
                      <a:gd name="T76" fmla="*/ 1312 w 1312"/>
                      <a:gd name="T77" fmla="*/ 560 h 1407"/>
                      <a:gd name="T78" fmla="*/ 1312 w 1312"/>
                      <a:gd name="T79" fmla="*/ 480 h 1407"/>
                      <a:gd name="T80" fmla="*/ 1312 w 1312"/>
                      <a:gd name="T81" fmla="*/ 416 h 1407"/>
                      <a:gd name="T82" fmla="*/ 1280 w 1312"/>
                      <a:gd name="T83" fmla="*/ 352 h 1407"/>
                      <a:gd name="T84" fmla="*/ 1232 w 1312"/>
                      <a:gd name="T85" fmla="*/ 304 h 140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312"/>
                      <a:gd name="T130" fmla="*/ 0 h 1407"/>
                      <a:gd name="T131" fmla="*/ 1312 w 1312"/>
                      <a:gd name="T132" fmla="*/ 1407 h 1407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312" h="1407">
                        <a:moveTo>
                          <a:pt x="1248" y="320"/>
                        </a:moveTo>
                        <a:lnTo>
                          <a:pt x="1232" y="320"/>
                        </a:lnTo>
                        <a:lnTo>
                          <a:pt x="1216" y="304"/>
                        </a:lnTo>
                        <a:lnTo>
                          <a:pt x="1200" y="272"/>
                        </a:lnTo>
                        <a:lnTo>
                          <a:pt x="1184" y="256"/>
                        </a:lnTo>
                        <a:lnTo>
                          <a:pt x="1152" y="224"/>
                        </a:lnTo>
                        <a:lnTo>
                          <a:pt x="1136" y="208"/>
                        </a:lnTo>
                        <a:lnTo>
                          <a:pt x="1104" y="176"/>
                        </a:lnTo>
                        <a:lnTo>
                          <a:pt x="1072" y="160"/>
                        </a:lnTo>
                        <a:lnTo>
                          <a:pt x="1040" y="128"/>
                        </a:lnTo>
                        <a:lnTo>
                          <a:pt x="1008" y="112"/>
                        </a:lnTo>
                        <a:lnTo>
                          <a:pt x="976" y="96"/>
                        </a:lnTo>
                        <a:lnTo>
                          <a:pt x="928" y="80"/>
                        </a:lnTo>
                        <a:lnTo>
                          <a:pt x="896" y="48"/>
                        </a:lnTo>
                        <a:lnTo>
                          <a:pt x="864" y="32"/>
                        </a:lnTo>
                        <a:lnTo>
                          <a:pt x="832" y="32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08" y="32"/>
                        </a:lnTo>
                        <a:lnTo>
                          <a:pt x="576" y="32"/>
                        </a:lnTo>
                        <a:lnTo>
                          <a:pt x="560" y="48"/>
                        </a:lnTo>
                        <a:lnTo>
                          <a:pt x="528" y="64"/>
                        </a:lnTo>
                        <a:lnTo>
                          <a:pt x="496" y="80"/>
                        </a:lnTo>
                        <a:lnTo>
                          <a:pt x="464" y="96"/>
                        </a:lnTo>
                        <a:lnTo>
                          <a:pt x="432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52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88" y="272"/>
                        </a:lnTo>
                        <a:lnTo>
                          <a:pt x="272" y="304"/>
                        </a:lnTo>
                        <a:lnTo>
                          <a:pt x="272" y="352"/>
                        </a:lnTo>
                        <a:lnTo>
                          <a:pt x="272" y="384"/>
                        </a:lnTo>
                        <a:lnTo>
                          <a:pt x="256" y="416"/>
                        </a:lnTo>
                        <a:lnTo>
                          <a:pt x="256" y="448"/>
                        </a:lnTo>
                        <a:lnTo>
                          <a:pt x="240" y="480"/>
                        </a:lnTo>
                        <a:lnTo>
                          <a:pt x="224" y="512"/>
                        </a:lnTo>
                        <a:lnTo>
                          <a:pt x="208" y="544"/>
                        </a:lnTo>
                        <a:lnTo>
                          <a:pt x="192" y="576"/>
                        </a:lnTo>
                        <a:lnTo>
                          <a:pt x="176" y="608"/>
                        </a:lnTo>
                        <a:lnTo>
                          <a:pt x="144" y="640"/>
                        </a:lnTo>
                        <a:lnTo>
                          <a:pt x="112" y="672"/>
                        </a:lnTo>
                        <a:lnTo>
                          <a:pt x="80" y="704"/>
                        </a:lnTo>
                        <a:lnTo>
                          <a:pt x="48" y="751"/>
                        </a:lnTo>
                        <a:lnTo>
                          <a:pt x="32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0" y="1007"/>
                        </a:lnTo>
                        <a:lnTo>
                          <a:pt x="0" y="1039"/>
                        </a:lnTo>
                        <a:lnTo>
                          <a:pt x="0" y="1087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32" y="1183"/>
                        </a:lnTo>
                        <a:lnTo>
                          <a:pt x="48" y="1231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112" y="1311"/>
                        </a:lnTo>
                        <a:lnTo>
                          <a:pt x="144" y="1343"/>
                        </a:lnTo>
                        <a:lnTo>
                          <a:pt x="176" y="1375"/>
                        </a:lnTo>
                        <a:lnTo>
                          <a:pt x="192" y="1391"/>
                        </a:lnTo>
                        <a:lnTo>
                          <a:pt x="224" y="1407"/>
                        </a:lnTo>
                        <a:lnTo>
                          <a:pt x="256" y="1407"/>
                        </a:lnTo>
                        <a:lnTo>
                          <a:pt x="272" y="1407"/>
                        </a:lnTo>
                        <a:lnTo>
                          <a:pt x="304" y="1407"/>
                        </a:lnTo>
                        <a:lnTo>
                          <a:pt x="352" y="1391"/>
                        </a:lnTo>
                        <a:lnTo>
                          <a:pt x="384" y="1391"/>
                        </a:lnTo>
                        <a:lnTo>
                          <a:pt x="432" y="1391"/>
                        </a:lnTo>
                        <a:lnTo>
                          <a:pt x="464" y="1375"/>
                        </a:lnTo>
                        <a:lnTo>
                          <a:pt x="496" y="1375"/>
                        </a:lnTo>
                        <a:lnTo>
                          <a:pt x="528" y="1375"/>
                        </a:lnTo>
                        <a:lnTo>
                          <a:pt x="560" y="1359"/>
                        </a:lnTo>
                        <a:lnTo>
                          <a:pt x="592" y="1359"/>
                        </a:lnTo>
                        <a:lnTo>
                          <a:pt x="624" y="1343"/>
                        </a:lnTo>
                        <a:lnTo>
                          <a:pt x="640" y="1327"/>
                        </a:lnTo>
                        <a:lnTo>
                          <a:pt x="672" y="1327"/>
                        </a:lnTo>
                        <a:lnTo>
                          <a:pt x="704" y="1311"/>
                        </a:lnTo>
                        <a:lnTo>
                          <a:pt x="720" y="1295"/>
                        </a:lnTo>
                        <a:lnTo>
                          <a:pt x="752" y="1279"/>
                        </a:lnTo>
                        <a:lnTo>
                          <a:pt x="768" y="1247"/>
                        </a:lnTo>
                        <a:lnTo>
                          <a:pt x="800" y="1215"/>
                        </a:lnTo>
                        <a:lnTo>
                          <a:pt x="816" y="1199"/>
                        </a:lnTo>
                        <a:lnTo>
                          <a:pt x="816" y="1183"/>
                        </a:lnTo>
                        <a:lnTo>
                          <a:pt x="832" y="1151"/>
                        </a:lnTo>
                        <a:lnTo>
                          <a:pt x="848" y="1135"/>
                        </a:lnTo>
                        <a:lnTo>
                          <a:pt x="864" y="1103"/>
                        </a:lnTo>
                        <a:lnTo>
                          <a:pt x="896" y="1071"/>
                        </a:lnTo>
                        <a:lnTo>
                          <a:pt x="912" y="1039"/>
                        </a:lnTo>
                        <a:lnTo>
                          <a:pt x="944" y="1007"/>
                        </a:lnTo>
                        <a:lnTo>
                          <a:pt x="976" y="975"/>
                        </a:lnTo>
                        <a:lnTo>
                          <a:pt x="992" y="959"/>
                        </a:lnTo>
                        <a:lnTo>
                          <a:pt x="1024" y="943"/>
                        </a:lnTo>
                        <a:lnTo>
                          <a:pt x="1040" y="927"/>
                        </a:lnTo>
                        <a:lnTo>
                          <a:pt x="1072" y="895"/>
                        </a:lnTo>
                        <a:lnTo>
                          <a:pt x="1088" y="879"/>
                        </a:lnTo>
                        <a:lnTo>
                          <a:pt x="1120" y="863"/>
                        </a:lnTo>
                        <a:lnTo>
                          <a:pt x="1152" y="847"/>
                        </a:lnTo>
                        <a:lnTo>
                          <a:pt x="1184" y="831"/>
                        </a:lnTo>
                        <a:lnTo>
                          <a:pt x="1200" y="815"/>
                        </a:lnTo>
                        <a:lnTo>
                          <a:pt x="1216" y="799"/>
                        </a:lnTo>
                        <a:lnTo>
                          <a:pt x="1248" y="767"/>
                        </a:lnTo>
                        <a:lnTo>
                          <a:pt x="1264" y="735"/>
                        </a:lnTo>
                        <a:lnTo>
                          <a:pt x="1280" y="704"/>
                        </a:lnTo>
                        <a:lnTo>
                          <a:pt x="1280" y="672"/>
                        </a:lnTo>
                        <a:lnTo>
                          <a:pt x="1296" y="640"/>
                        </a:lnTo>
                        <a:lnTo>
                          <a:pt x="1296" y="624"/>
                        </a:lnTo>
                        <a:lnTo>
                          <a:pt x="1312" y="592"/>
                        </a:lnTo>
                        <a:lnTo>
                          <a:pt x="1312" y="576"/>
                        </a:lnTo>
                        <a:lnTo>
                          <a:pt x="1312" y="560"/>
                        </a:lnTo>
                        <a:lnTo>
                          <a:pt x="1312" y="528"/>
                        </a:lnTo>
                        <a:lnTo>
                          <a:pt x="1312" y="512"/>
                        </a:lnTo>
                        <a:lnTo>
                          <a:pt x="1312" y="480"/>
                        </a:lnTo>
                        <a:lnTo>
                          <a:pt x="1312" y="464"/>
                        </a:lnTo>
                        <a:lnTo>
                          <a:pt x="1312" y="432"/>
                        </a:lnTo>
                        <a:lnTo>
                          <a:pt x="1312" y="416"/>
                        </a:lnTo>
                        <a:lnTo>
                          <a:pt x="1296" y="400"/>
                        </a:lnTo>
                        <a:lnTo>
                          <a:pt x="1280" y="384"/>
                        </a:lnTo>
                        <a:lnTo>
                          <a:pt x="1280" y="352"/>
                        </a:lnTo>
                        <a:lnTo>
                          <a:pt x="1264" y="336"/>
                        </a:lnTo>
                        <a:lnTo>
                          <a:pt x="1248" y="320"/>
                        </a:lnTo>
                        <a:lnTo>
                          <a:pt x="1232" y="304"/>
                        </a:lnTo>
                        <a:lnTo>
                          <a:pt x="1216" y="288"/>
                        </a:lnTo>
                        <a:lnTo>
                          <a:pt x="1248" y="320"/>
                        </a:lnTo>
                        <a:close/>
                      </a:path>
                    </a:pathLst>
                  </a:custGeom>
                  <a:solidFill>
                    <a:srgbClr val="5D9085">
                      <a:alpha val="5882"/>
                    </a:srgbClr>
                  </a:solidFill>
                  <a:ln w="25400">
                    <a:solidFill>
                      <a:srgbClr val="5D9085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0" name="Freeform 153"/>
                  <p:cNvSpPr>
                    <a:spLocks noChangeAspect="1"/>
                  </p:cNvSpPr>
                  <p:nvPr/>
                </p:nvSpPr>
                <p:spPr bwMode="auto">
                  <a:xfrm>
                    <a:off x="1120" y="2000"/>
                    <a:ext cx="1312" cy="1407"/>
                  </a:xfrm>
                  <a:custGeom>
                    <a:avLst/>
                    <a:gdLst>
                      <a:gd name="T0" fmla="*/ 1184 w 1312"/>
                      <a:gd name="T1" fmla="*/ 256 h 1407"/>
                      <a:gd name="T2" fmla="*/ 1136 w 1312"/>
                      <a:gd name="T3" fmla="*/ 208 h 1407"/>
                      <a:gd name="T4" fmla="*/ 1040 w 1312"/>
                      <a:gd name="T5" fmla="*/ 128 h 1407"/>
                      <a:gd name="T6" fmla="*/ 928 w 1312"/>
                      <a:gd name="T7" fmla="*/ 80 h 1407"/>
                      <a:gd name="T8" fmla="*/ 864 w 1312"/>
                      <a:gd name="T9" fmla="*/ 32 h 1407"/>
                      <a:gd name="T10" fmla="*/ 784 w 1312"/>
                      <a:gd name="T11" fmla="*/ 0 h 1407"/>
                      <a:gd name="T12" fmla="*/ 704 w 1312"/>
                      <a:gd name="T13" fmla="*/ 0 h 1407"/>
                      <a:gd name="T14" fmla="*/ 640 w 1312"/>
                      <a:gd name="T15" fmla="*/ 16 h 1407"/>
                      <a:gd name="T16" fmla="*/ 560 w 1312"/>
                      <a:gd name="T17" fmla="*/ 48 h 1407"/>
                      <a:gd name="T18" fmla="*/ 464 w 1312"/>
                      <a:gd name="T19" fmla="*/ 96 h 1407"/>
                      <a:gd name="T20" fmla="*/ 400 w 1312"/>
                      <a:gd name="T21" fmla="*/ 144 h 1407"/>
                      <a:gd name="T22" fmla="*/ 320 w 1312"/>
                      <a:gd name="T23" fmla="*/ 208 h 1407"/>
                      <a:gd name="T24" fmla="*/ 288 w 1312"/>
                      <a:gd name="T25" fmla="*/ 272 h 1407"/>
                      <a:gd name="T26" fmla="*/ 272 w 1312"/>
                      <a:gd name="T27" fmla="*/ 352 h 1407"/>
                      <a:gd name="T28" fmla="*/ 256 w 1312"/>
                      <a:gd name="T29" fmla="*/ 448 h 1407"/>
                      <a:gd name="T30" fmla="*/ 208 w 1312"/>
                      <a:gd name="T31" fmla="*/ 544 h 1407"/>
                      <a:gd name="T32" fmla="*/ 176 w 1312"/>
                      <a:gd name="T33" fmla="*/ 608 h 1407"/>
                      <a:gd name="T34" fmla="*/ 80 w 1312"/>
                      <a:gd name="T35" fmla="*/ 704 h 1407"/>
                      <a:gd name="T36" fmla="*/ 16 w 1312"/>
                      <a:gd name="T37" fmla="*/ 847 h 1407"/>
                      <a:gd name="T38" fmla="*/ 0 w 1312"/>
                      <a:gd name="T39" fmla="*/ 927 h 1407"/>
                      <a:gd name="T40" fmla="*/ 0 w 1312"/>
                      <a:gd name="T41" fmla="*/ 1039 h 1407"/>
                      <a:gd name="T42" fmla="*/ 16 w 1312"/>
                      <a:gd name="T43" fmla="*/ 1151 h 1407"/>
                      <a:gd name="T44" fmla="*/ 48 w 1312"/>
                      <a:gd name="T45" fmla="*/ 1231 h 1407"/>
                      <a:gd name="T46" fmla="*/ 112 w 1312"/>
                      <a:gd name="T47" fmla="*/ 1311 h 1407"/>
                      <a:gd name="T48" fmla="*/ 192 w 1312"/>
                      <a:gd name="T49" fmla="*/ 1391 h 1407"/>
                      <a:gd name="T50" fmla="*/ 256 w 1312"/>
                      <a:gd name="T51" fmla="*/ 1407 h 1407"/>
                      <a:gd name="T52" fmla="*/ 352 w 1312"/>
                      <a:gd name="T53" fmla="*/ 1391 h 1407"/>
                      <a:gd name="T54" fmla="*/ 464 w 1312"/>
                      <a:gd name="T55" fmla="*/ 1375 h 1407"/>
                      <a:gd name="T56" fmla="*/ 528 w 1312"/>
                      <a:gd name="T57" fmla="*/ 1375 h 1407"/>
                      <a:gd name="T58" fmla="*/ 624 w 1312"/>
                      <a:gd name="T59" fmla="*/ 1343 h 1407"/>
                      <a:gd name="T60" fmla="*/ 704 w 1312"/>
                      <a:gd name="T61" fmla="*/ 1311 h 1407"/>
                      <a:gd name="T62" fmla="*/ 752 w 1312"/>
                      <a:gd name="T63" fmla="*/ 1279 h 1407"/>
                      <a:gd name="T64" fmla="*/ 816 w 1312"/>
                      <a:gd name="T65" fmla="*/ 1199 h 1407"/>
                      <a:gd name="T66" fmla="*/ 848 w 1312"/>
                      <a:gd name="T67" fmla="*/ 1135 h 1407"/>
                      <a:gd name="T68" fmla="*/ 896 w 1312"/>
                      <a:gd name="T69" fmla="*/ 1071 h 1407"/>
                      <a:gd name="T70" fmla="*/ 976 w 1312"/>
                      <a:gd name="T71" fmla="*/ 975 h 1407"/>
                      <a:gd name="T72" fmla="*/ 1040 w 1312"/>
                      <a:gd name="T73" fmla="*/ 927 h 1407"/>
                      <a:gd name="T74" fmla="*/ 1088 w 1312"/>
                      <a:gd name="T75" fmla="*/ 879 h 1407"/>
                      <a:gd name="T76" fmla="*/ 1184 w 1312"/>
                      <a:gd name="T77" fmla="*/ 831 h 1407"/>
                      <a:gd name="T78" fmla="*/ 1248 w 1312"/>
                      <a:gd name="T79" fmla="*/ 767 h 1407"/>
                      <a:gd name="T80" fmla="*/ 1280 w 1312"/>
                      <a:gd name="T81" fmla="*/ 704 h 1407"/>
                      <a:gd name="T82" fmla="*/ 1296 w 1312"/>
                      <a:gd name="T83" fmla="*/ 624 h 1407"/>
                      <a:gd name="T84" fmla="*/ 1312 w 1312"/>
                      <a:gd name="T85" fmla="*/ 560 h 1407"/>
                      <a:gd name="T86" fmla="*/ 1312 w 1312"/>
                      <a:gd name="T87" fmla="*/ 512 h 1407"/>
                      <a:gd name="T88" fmla="*/ 1312 w 1312"/>
                      <a:gd name="T89" fmla="*/ 432 h 1407"/>
                      <a:gd name="T90" fmla="*/ 1280 w 1312"/>
                      <a:gd name="T91" fmla="*/ 384 h 1407"/>
                      <a:gd name="T92" fmla="*/ 1264 w 1312"/>
                      <a:gd name="T93" fmla="*/ 336 h 1407"/>
                      <a:gd name="T94" fmla="*/ 1216 w 1312"/>
                      <a:gd name="T95" fmla="*/ 288 h 140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312"/>
                      <a:gd name="T145" fmla="*/ 0 h 1407"/>
                      <a:gd name="T146" fmla="*/ 1312 w 1312"/>
                      <a:gd name="T147" fmla="*/ 1407 h 140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312" h="1407">
                        <a:moveTo>
                          <a:pt x="1216" y="304"/>
                        </a:moveTo>
                        <a:lnTo>
                          <a:pt x="1216" y="304"/>
                        </a:lnTo>
                        <a:lnTo>
                          <a:pt x="1200" y="272"/>
                        </a:lnTo>
                        <a:lnTo>
                          <a:pt x="1184" y="256"/>
                        </a:lnTo>
                        <a:lnTo>
                          <a:pt x="1152" y="224"/>
                        </a:lnTo>
                        <a:lnTo>
                          <a:pt x="1136" y="208"/>
                        </a:lnTo>
                        <a:lnTo>
                          <a:pt x="1104" y="176"/>
                        </a:lnTo>
                        <a:lnTo>
                          <a:pt x="1072" y="160"/>
                        </a:lnTo>
                        <a:lnTo>
                          <a:pt x="1040" y="128"/>
                        </a:lnTo>
                        <a:lnTo>
                          <a:pt x="1008" y="112"/>
                        </a:lnTo>
                        <a:lnTo>
                          <a:pt x="976" y="96"/>
                        </a:lnTo>
                        <a:lnTo>
                          <a:pt x="928" y="80"/>
                        </a:lnTo>
                        <a:lnTo>
                          <a:pt x="896" y="48"/>
                        </a:lnTo>
                        <a:lnTo>
                          <a:pt x="864" y="32"/>
                        </a:lnTo>
                        <a:lnTo>
                          <a:pt x="832" y="32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08" y="32"/>
                        </a:lnTo>
                        <a:lnTo>
                          <a:pt x="576" y="32"/>
                        </a:lnTo>
                        <a:lnTo>
                          <a:pt x="560" y="48"/>
                        </a:lnTo>
                        <a:lnTo>
                          <a:pt x="528" y="64"/>
                        </a:lnTo>
                        <a:lnTo>
                          <a:pt x="496" y="80"/>
                        </a:lnTo>
                        <a:lnTo>
                          <a:pt x="464" y="96"/>
                        </a:lnTo>
                        <a:lnTo>
                          <a:pt x="432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52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88" y="272"/>
                        </a:lnTo>
                        <a:lnTo>
                          <a:pt x="272" y="304"/>
                        </a:lnTo>
                        <a:lnTo>
                          <a:pt x="272" y="352"/>
                        </a:lnTo>
                        <a:lnTo>
                          <a:pt x="272" y="384"/>
                        </a:lnTo>
                        <a:lnTo>
                          <a:pt x="256" y="416"/>
                        </a:lnTo>
                        <a:lnTo>
                          <a:pt x="256" y="448"/>
                        </a:lnTo>
                        <a:lnTo>
                          <a:pt x="240" y="480"/>
                        </a:lnTo>
                        <a:lnTo>
                          <a:pt x="224" y="512"/>
                        </a:lnTo>
                        <a:lnTo>
                          <a:pt x="208" y="544"/>
                        </a:lnTo>
                        <a:lnTo>
                          <a:pt x="192" y="576"/>
                        </a:lnTo>
                        <a:lnTo>
                          <a:pt x="176" y="608"/>
                        </a:lnTo>
                        <a:lnTo>
                          <a:pt x="144" y="640"/>
                        </a:lnTo>
                        <a:lnTo>
                          <a:pt x="112" y="672"/>
                        </a:lnTo>
                        <a:lnTo>
                          <a:pt x="80" y="704"/>
                        </a:lnTo>
                        <a:lnTo>
                          <a:pt x="48" y="751"/>
                        </a:lnTo>
                        <a:lnTo>
                          <a:pt x="32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0" y="1007"/>
                        </a:lnTo>
                        <a:lnTo>
                          <a:pt x="0" y="1039"/>
                        </a:lnTo>
                        <a:lnTo>
                          <a:pt x="0" y="1087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32" y="1183"/>
                        </a:lnTo>
                        <a:lnTo>
                          <a:pt x="48" y="1231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112" y="1311"/>
                        </a:lnTo>
                        <a:lnTo>
                          <a:pt x="144" y="1343"/>
                        </a:lnTo>
                        <a:lnTo>
                          <a:pt x="176" y="1375"/>
                        </a:lnTo>
                        <a:lnTo>
                          <a:pt x="192" y="1391"/>
                        </a:lnTo>
                        <a:lnTo>
                          <a:pt x="224" y="1407"/>
                        </a:lnTo>
                        <a:lnTo>
                          <a:pt x="256" y="1407"/>
                        </a:lnTo>
                        <a:lnTo>
                          <a:pt x="272" y="1407"/>
                        </a:lnTo>
                        <a:lnTo>
                          <a:pt x="304" y="1407"/>
                        </a:lnTo>
                        <a:lnTo>
                          <a:pt x="352" y="1391"/>
                        </a:lnTo>
                        <a:lnTo>
                          <a:pt x="384" y="1391"/>
                        </a:lnTo>
                        <a:lnTo>
                          <a:pt x="432" y="1391"/>
                        </a:lnTo>
                        <a:lnTo>
                          <a:pt x="464" y="1375"/>
                        </a:lnTo>
                        <a:lnTo>
                          <a:pt x="496" y="1375"/>
                        </a:lnTo>
                        <a:lnTo>
                          <a:pt x="528" y="1375"/>
                        </a:lnTo>
                        <a:lnTo>
                          <a:pt x="560" y="1359"/>
                        </a:lnTo>
                        <a:lnTo>
                          <a:pt x="592" y="1359"/>
                        </a:lnTo>
                        <a:lnTo>
                          <a:pt x="624" y="1343"/>
                        </a:lnTo>
                        <a:lnTo>
                          <a:pt x="640" y="1327"/>
                        </a:lnTo>
                        <a:lnTo>
                          <a:pt x="672" y="1327"/>
                        </a:lnTo>
                        <a:lnTo>
                          <a:pt x="704" y="1311"/>
                        </a:lnTo>
                        <a:lnTo>
                          <a:pt x="720" y="1295"/>
                        </a:lnTo>
                        <a:lnTo>
                          <a:pt x="752" y="1279"/>
                        </a:lnTo>
                        <a:lnTo>
                          <a:pt x="768" y="1247"/>
                        </a:lnTo>
                        <a:lnTo>
                          <a:pt x="800" y="1215"/>
                        </a:lnTo>
                        <a:lnTo>
                          <a:pt x="816" y="1199"/>
                        </a:lnTo>
                        <a:lnTo>
                          <a:pt x="816" y="1183"/>
                        </a:lnTo>
                        <a:lnTo>
                          <a:pt x="832" y="1151"/>
                        </a:lnTo>
                        <a:lnTo>
                          <a:pt x="848" y="1135"/>
                        </a:lnTo>
                        <a:lnTo>
                          <a:pt x="864" y="1103"/>
                        </a:lnTo>
                        <a:lnTo>
                          <a:pt x="896" y="1071"/>
                        </a:lnTo>
                        <a:lnTo>
                          <a:pt x="912" y="1039"/>
                        </a:lnTo>
                        <a:lnTo>
                          <a:pt x="944" y="1007"/>
                        </a:lnTo>
                        <a:lnTo>
                          <a:pt x="976" y="975"/>
                        </a:lnTo>
                        <a:lnTo>
                          <a:pt x="992" y="959"/>
                        </a:lnTo>
                        <a:lnTo>
                          <a:pt x="1024" y="943"/>
                        </a:lnTo>
                        <a:lnTo>
                          <a:pt x="1040" y="927"/>
                        </a:lnTo>
                        <a:lnTo>
                          <a:pt x="1072" y="895"/>
                        </a:lnTo>
                        <a:lnTo>
                          <a:pt x="1088" y="879"/>
                        </a:lnTo>
                        <a:lnTo>
                          <a:pt x="1120" y="863"/>
                        </a:lnTo>
                        <a:lnTo>
                          <a:pt x="1152" y="847"/>
                        </a:lnTo>
                        <a:lnTo>
                          <a:pt x="1184" y="831"/>
                        </a:lnTo>
                        <a:lnTo>
                          <a:pt x="1200" y="815"/>
                        </a:lnTo>
                        <a:lnTo>
                          <a:pt x="1216" y="799"/>
                        </a:lnTo>
                        <a:lnTo>
                          <a:pt x="1248" y="767"/>
                        </a:lnTo>
                        <a:lnTo>
                          <a:pt x="1264" y="735"/>
                        </a:lnTo>
                        <a:lnTo>
                          <a:pt x="1280" y="704"/>
                        </a:lnTo>
                        <a:lnTo>
                          <a:pt x="1280" y="672"/>
                        </a:lnTo>
                        <a:lnTo>
                          <a:pt x="1296" y="640"/>
                        </a:lnTo>
                        <a:lnTo>
                          <a:pt x="1296" y="624"/>
                        </a:lnTo>
                        <a:lnTo>
                          <a:pt x="1312" y="592"/>
                        </a:lnTo>
                        <a:lnTo>
                          <a:pt x="1312" y="576"/>
                        </a:lnTo>
                        <a:lnTo>
                          <a:pt x="1312" y="560"/>
                        </a:lnTo>
                        <a:lnTo>
                          <a:pt x="1312" y="528"/>
                        </a:lnTo>
                        <a:lnTo>
                          <a:pt x="1312" y="512"/>
                        </a:lnTo>
                        <a:lnTo>
                          <a:pt x="1312" y="480"/>
                        </a:lnTo>
                        <a:lnTo>
                          <a:pt x="1312" y="464"/>
                        </a:lnTo>
                        <a:lnTo>
                          <a:pt x="1312" y="432"/>
                        </a:lnTo>
                        <a:lnTo>
                          <a:pt x="1312" y="416"/>
                        </a:lnTo>
                        <a:lnTo>
                          <a:pt x="1296" y="400"/>
                        </a:lnTo>
                        <a:lnTo>
                          <a:pt x="1280" y="384"/>
                        </a:lnTo>
                        <a:lnTo>
                          <a:pt x="1280" y="352"/>
                        </a:lnTo>
                        <a:lnTo>
                          <a:pt x="1264" y="336"/>
                        </a:lnTo>
                        <a:lnTo>
                          <a:pt x="1248" y="320"/>
                        </a:lnTo>
                        <a:lnTo>
                          <a:pt x="1232" y="304"/>
                        </a:lnTo>
                        <a:lnTo>
                          <a:pt x="1216" y="288"/>
                        </a:lnTo>
                      </a:path>
                    </a:pathLst>
                  </a:custGeom>
                  <a:noFill/>
                  <a:ln w="25400">
                    <a:solidFill>
                      <a:srgbClr val="5D9085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1" name="Freeform 154"/>
                  <p:cNvSpPr>
                    <a:spLocks noChangeAspect="1"/>
                  </p:cNvSpPr>
                  <p:nvPr/>
                </p:nvSpPr>
                <p:spPr bwMode="auto">
                  <a:xfrm>
                    <a:off x="1136" y="2016"/>
                    <a:ext cx="1280" cy="1359"/>
                  </a:xfrm>
                  <a:custGeom>
                    <a:avLst/>
                    <a:gdLst>
                      <a:gd name="T0" fmla="*/ 1184 w 1280"/>
                      <a:gd name="T1" fmla="*/ 304 h 1359"/>
                      <a:gd name="T2" fmla="*/ 1120 w 1280"/>
                      <a:gd name="T3" fmla="*/ 224 h 1359"/>
                      <a:gd name="T4" fmla="*/ 1040 w 1280"/>
                      <a:gd name="T5" fmla="*/ 160 h 1359"/>
                      <a:gd name="T6" fmla="*/ 944 w 1280"/>
                      <a:gd name="T7" fmla="*/ 96 h 1359"/>
                      <a:gd name="T8" fmla="*/ 848 w 1280"/>
                      <a:gd name="T9" fmla="*/ 48 h 1359"/>
                      <a:gd name="T10" fmla="*/ 768 w 1280"/>
                      <a:gd name="T11" fmla="*/ 16 h 1359"/>
                      <a:gd name="T12" fmla="*/ 688 w 1280"/>
                      <a:gd name="T13" fmla="*/ 16 h 1359"/>
                      <a:gd name="T14" fmla="*/ 592 w 1280"/>
                      <a:gd name="T15" fmla="*/ 32 h 1359"/>
                      <a:gd name="T16" fmla="*/ 512 w 1280"/>
                      <a:gd name="T17" fmla="*/ 64 h 1359"/>
                      <a:gd name="T18" fmla="*/ 416 w 1280"/>
                      <a:gd name="T19" fmla="*/ 112 h 1359"/>
                      <a:gd name="T20" fmla="*/ 336 w 1280"/>
                      <a:gd name="T21" fmla="*/ 176 h 1359"/>
                      <a:gd name="T22" fmla="*/ 288 w 1280"/>
                      <a:gd name="T23" fmla="*/ 256 h 1359"/>
                      <a:gd name="T24" fmla="*/ 272 w 1280"/>
                      <a:gd name="T25" fmla="*/ 336 h 1359"/>
                      <a:gd name="T26" fmla="*/ 240 w 1280"/>
                      <a:gd name="T27" fmla="*/ 448 h 1359"/>
                      <a:gd name="T28" fmla="*/ 208 w 1280"/>
                      <a:gd name="T29" fmla="*/ 528 h 1359"/>
                      <a:gd name="T30" fmla="*/ 144 w 1280"/>
                      <a:gd name="T31" fmla="*/ 624 h 1359"/>
                      <a:gd name="T32" fmla="*/ 48 w 1280"/>
                      <a:gd name="T33" fmla="*/ 735 h 1359"/>
                      <a:gd name="T34" fmla="*/ 16 w 1280"/>
                      <a:gd name="T35" fmla="*/ 863 h 1359"/>
                      <a:gd name="T36" fmla="*/ 0 w 1280"/>
                      <a:gd name="T37" fmla="*/ 975 h 1359"/>
                      <a:gd name="T38" fmla="*/ 16 w 1280"/>
                      <a:gd name="T39" fmla="*/ 1087 h 1359"/>
                      <a:gd name="T40" fmla="*/ 48 w 1280"/>
                      <a:gd name="T41" fmla="*/ 1199 h 1359"/>
                      <a:gd name="T42" fmla="*/ 112 w 1280"/>
                      <a:gd name="T43" fmla="*/ 1279 h 1359"/>
                      <a:gd name="T44" fmla="*/ 192 w 1280"/>
                      <a:gd name="T45" fmla="*/ 1359 h 1359"/>
                      <a:gd name="T46" fmla="*/ 272 w 1280"/>
                      <a:gd name="T47" fmla="*/ 1359 h 1359"/>
                      <a:gd name="T48" fmla="*/ 384 w 1280"/>
                      <a:gd name="T49" fmla="*/ 1359 h 1359"/>
                      <a:gd name="T50" fmla="*/ 480 w 1280"/>
                      <a:gd name="T51" fmla="*/ 1343 h 1359"/>
                      <a:gd name="T52" fmla="*/ 576 w 1280"/>
                      <a:gd name="T53" fmla="*/ 1311 h 1359"/>
                      <a:gd name="T54" fmla="*/ 656 w 1280"/>
                      <a:gd name="T55" fmla="*/ 1279 h 1359"/>
                      <a:gd name="T56" fmla="*/ 736 w 1280"/>
                      <a:gd name="T57" fmla="*/ 1231 h 1359"/>
                      <a:gd name="T58" fmla="*/ 784 w 1280"/>
                      <a:gd name="T59" fmla="*/ 1167 h 1359"/>
                      <a:gd name="T60" fmla="*/ 832 w 1280"/>
                      <a:gd name="T61" fmla="*/ 1103 h 1359"/>
                      <a:gd name="T62" fmla="*/ 896 w 1280"/>
                      <a:gd name="T63" fmla="*/ 1007 h 1359"/>
                      <a:gd name="T64" fmla="*/ 976 w 1280"/>
                      <a:gd name="T65" fmla="*/ 943 h 1359"/>
                      <a:gd name="T66" fmla="*/ 1040 w 1280"/>
                      <a:gd name="T67" fmla="*/ 879 h 1359"/>
                      <a:gd name="T68" fmla="*/ 1120 w 1280"/>
                      <a:gd name="T69" fmla="*/ 831 h 1359"/>
                      <a:gd name="T70" fmla="*/ 1184 w 1280"/>
                      <a:gd name="T71" fmla="*/ 783 h 1359"/>
                      <a:gd name="T72" fmla="*/ 1248 w 1280"/>
                      <a:gd name="T73" fmla="*/ 688 h 1359"/>
                      <a:gd name="T74" fmla="*/ 1264 w 1280"/>
                      <a:gd name="T75" fmla="*/ 608 h 1359"/>
                      <a:gd name="T76" fmla="*/ 1280 w 1280"/>
                      <a:gd name="T77" fmla="*/ 544 h 1359"/>
                      <a:gd name="T78" fmla="*/ 1280 w 1280"/>
                      <a:gd name="T79" fmla="*/ 464 h 1359"/>
                      <a:gd name="T80" fmla="*/ 1264 w 1280"/>
                      <a:gd name="T81" fmla="*/ 416 h 1359"/>
                      <a:gd name="T82" fmla="*/ 1248 w 1280"/>
                      <a:gd name="T83" fmla="*/ 352 h 1359"/>
                      <a:gd name="T84" fmla="*/ 1200 w 1280"/>
                      <a:gd name="T85" fmla="*/ 304 h 135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280"/>
                      <a:gd name="T130" fmla="*/ 0 h 1359"/>
                      <a:gd name="T131" fmla="*/ 1280 w 1280"/>
                      <a:gd name="T132" fmla="*/ 1359 h 135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280" h="1359">
                        <a:moveTo>
                          <a:pt x="1216" y="320"/>
                        </a:moveTo>
                        <a:lnTo>
                          <a:pt x="1200" y="320"/>
                        </a:lnTo>
                        <a:lnTo>
                          <a:pt x="1184" y="304"/>
                        </a:lnTo>
                        <a:lnTo>
                          <a:pt x="1168" y="272"/>
                        </a:lnTo>
                        <a:lnTo>
                          <a:pt x="1152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76"/>
                        </a:lnTo>
                        <a:lnTo>
                          <a:pt x="1040" y="160"/>
                        </a:lnTo>
                        <a:lnTo>
                          <a:pt x="1008" y="128"/>
                        </a:lnTo>
                        <a:lnTo>
                          <a:pt x="976" y="112"/>
                        </a:lnTo>
                        <a:lnTo>
                          <a:pt x="944" y="96"/>
                        </a:lnTo>
                        <a:lnTo>
                          <a:pt x="912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784" y="16"/>
                        </a:lnTo>
                        <a:lnTo>
                          <a:pt x="768" y="16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88" y="16"/>
                        </a:lnTo>
                        <a:lnTo>
                          <a:pt x="656" y="16"/>
                        </a:lnTo>
                        <a:lnTo>
                          <a:pt x="624" y="16"/>
                        </a:lnTo>
                        <a:lnTo>
                          <a:pt x="592" y="32"/>
                        </a:lnTo>
                        <a:lnTo>
                          <a:pt x="576" y="48"/>
                        </a:lnTo>
                        <a:lnTo>
                          <a:pt x="544" y="48"/>
                        </a:lnTo>
                        <a:lnTo>
                          <a:pt x="512" y="64"/>
                        </a:lnTo>
                        <a:lnTo>
                          <a:pt x="480" y="80"/>
                        </a:lnTo>
                        <a:lnTo>
                          <a:pt x="448" y="96"/>
                        </a:lnTo>
                        <a:lnTo>
                          <a:pt x="416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36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72" y="272"/>
                        </a:lnTo>
                        <a:lnTo>
                          <a:pt x="272" y="304"/>
                        </a:lnTo>
                        <a:lnTo>
                          <a:pt x="272" y="336"/>
                        </a:lnTo>
                        <a:lnTo>
                          <a:pt x="256" y="368"/>
                        </a:lnTo>
                        <a:lnTo>
                          <a:pt x="256" y="400"/>
                        </a:lnTo>
                        <a:lnTo>
                          <a:pt x="240" y="448"/>
                        </a:lnTo>
                        <a:lnTo>
                          <a:pt x="240" y="464"/>
                        </a:lnTo>
                        <a:lnTo>
                          <a:pt x="224" y="496"/>
                        </a:lnTo>
                        <a:lnTo>
                          <a:pt x="208" y="528"/>
                        </a:lnTo>
                        <a:lnTo>
                          <a:pt x="192" y="560"/>
                        </a:lnTo>
                        <a:lnTo>
                          <a:pt x="160" y="592"/>
                        </a:lnTo>
                        <a:lnTo>
                          <a:pt x="144" y="624"/>
                        </a:lnTo>
                        <a:lnTo>
                          <a:pt x="112" y="656"/>
                        </a:lnTo>
                        <a:lnTo>
                          <a:pt x="80" y="688"/>
                        </a:lnTo>
                        <a:lnTo>
                          <a:pt x="48" y="735"/>
                        </a:lnTo>
                        <a:lnTo>
                          <a:pt x="32" y="783"/>
                        </a:lnTo>
                        <a:lnTo>
                          <a:pt x="16" y="815"/>
                        </a:lnTo>
                        <a:lnTo>
                          <a:pt x="16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0" y="1023"/>
                        </a:lnTo>
                        <a:lnTo>
                          <a:pt x="16" y="1055"/>
                        </a:lnTo>
                        <a:lnTo>
                          <a:pt x="16" y="1087"/>
                        </a:lnTo>
                        <a:lnTo>
                          <a:pt x="32" y="1135"/>
                        </a:lnTo>
                        <a:lnTo>
                          <a:pt x="32" y="1167"/>
                        </a:lnTo>
                        <a:lnTo>
                          <a:pt x="48" y="1199"/>
                        </a:lnTo>
                        <a:lnTo>
                          <a:pt x="64" y="1231"/>
                        </a:lnTo>
                        <a:lnTo>
                          <a:pt x="80" y="1247"/>
                        </a:lnTo>
                        <a:lnTo>
                          <a:pt x="112" y="1279"/>
                        </a:lnTo>
                        <a:lnTo>
                          <a:pt x="144" y="1311"/>
                        </a:lnTo>
                        <a:lnTo>
                          <a:pt x="176" y="1343"/>
                        </a:lnTo>
                        <a:lnTo>
                          <a:pt x="192" y="1359"/>
                        </a:lnTo>
                        <a:lnTo>
                          <a:pt x="224" y="1359"/>
                        </a:lnTo>
                        <a:lnTo>
                          <a:pt x="240" y="1359"/>
                        </a:lnTo>
                        <a:lnTo>
                          <a:pt x="272" y="1359"/>
                        </a:lnTo>
                        <a:lnTo>
                          <a:pt x="304" y="1359"/>
                        </a:lnTo>
                        <a:lnTo>
                          <a:pt x="336" y="1359"/>
                        </a:lnTo>
                        <a:lnTo>
                          <a:pt x="384" y="1359"/>
                        </a:lnTo>
                        <a:lnTo>
                          <a:pt x="416" y="1343"/>
                        </a:lnTo>
                        <a:lnTo>
                          <a:pt x="448" y="1343"/>
                        </a:lnTo>
                        <a:lnTo>
                          <a:pt x="480" y="1343"/>
                        </a:lnTo>
                        <a:lnTo>
                          <a:pt x="512" y="1327"/>
                        </a:lnTo>
                        <a:lnTo>
                          <a:pt x="544" y="1327"/>
                        </a:lnTo>
                        <a:lnTo>
                          <a:pt x="576" y="1311"/>
                        </a:lnTo>
                        <a:lnTo>
                          <a:pt x="608" y="1311"/>
                        </a:lnTo>
                        <a:lnTo>
                          <a:pt x="624" y="1295"/>
                        </a:lnTo>
                        <a:lnTo>
                          <a:pt x="656" y="1279"/>
                        </a:lnTo>
                        <a:lnTo>
                          <a:pt x="672" y="1279"/>
                        </a:lnTo>
                        <a:lnTo>
                          <a:pt x="704" y="1263"/>
                        </a:lnTo>
                        <a:lnTo>
                          <a:pt x="736" y="1231"/>
                        </a:lnTo>
                        <a:lnTo>
                          <a:pt x="752" y="1215"/>
                        </a:lnTo>
                        <a:lnTo>
                          <a:pt x="768" y="1183"/>
                        </a:lnTo>
                        <a:lnTo>
                          <a:pt x="784" y="1167"/>
                        </a:lnTo>
                        <a:lnTo>
                          <a:pt x="800" y="1151"/>
                        </a:lnTo>
                        <a:lnTo>
                          <a:pt x="816" y="1119"/>
                        </a:lnTo>
                        <a:lnTo>
                          <a:pt x="832" y="1103"/>
                        </a:lnTo>
                        <a:lnTo>
                          <a:pt x="848" y="1071"/>
                        </a:lnTo>
                        <a:lnTo>
                          <a:pt x="864" y="1039"/>
                        </a:lnTo>
                        <a:lnTo>
                          <a:pt x="896" y="1007"/>
                        </a:lnTo>
                        <a:lnTo>
                          <a:pt x="928" y="975"/>
                        </a:lnTo>
                        <a:lnTo>
                          <a:pt x="944" y="959"/>
                        </a:lnTo>
                        <a:lnTo>
                          <a:pt x="976" y="943"/>
                        </a:lnTo>
                        <a:lnTo>
                          <a:pt x="992" y="911"/>
                        </a:lnTo>
                        <a:lnTo>
                          <a:pt x="1008" y="895"/>
                        </a:lnTo>
                        <a:lnTo>
                          <a:pt x="1040" y="879"/>
                        </a:lnTo>
                        <a:lnTo>
                          <a:pt x="1056" y="863"/>
                        </a:lnTo>
                        <a:lnTo>
                          <a:pt x="1088" y="847"/>
                        </a:lnTo>
                        <a:lnTo>
                          <a:pt x="1120" y="831"/>
                        </a:lnTo>
                        <a:lnTo>
                          <a:pt x="1152" y="815"/>
                        </a:lnTo>
                        <a:lnTo>
                          <a:pt x="1168" y="799"/>
                        </a:lnTo>
                        <a:lnTo>
                          <a:pt x="1184" y="783"/>
                        </a:lnTo>
                        <a:lnTo>
                          <a:pt x="1216" y="751"/>
                        </a:lnTo>
                        <a:lnTo>
                          <a:pt x="1232" y="719"/>
                        </a:lnTo>
                        <a:lnTo>
                          <a:pt x="1248" y="688"/>
                        </a:lnTo>
                        <a:lnTo>
                          <a:pt x="1248" y="656"/>
                        </a:lnTo>
                        <a:lnTo>
                          <a:pt x="1264" y="640"/>
                        </a:lnTo>
                        <a:lnTo>
                          <a:pt x="1264" y="608"/>
                        </a:lnTo>
                        <a:lnTo>
                          <a:pt x="1280" y="592"/>
                        </a:lnTo>
                        <a:lnTo>
                          <a:pt x="1280" y="560"/>
                        </a:lnTo>
                        <a:lnTo>
                          <a:pt x="1280" y="544"/>
                        </a:lnTo>
                        <a:lnTo>
                          <a:pt x="1280" y="528"/>
                        </a:lnTo>
                        <a:lnTo>
                          <a:pt x="1280" y="496"/>
                        </a:lnTo>
                        <a:lnTo>
                          <a:pt x="1280" y="464"/>
                        </a:lnTo>
                        <a:lnTo>
                          <a:pt x="1280" y="448"/>
                        </a:lnTo>
                        <a:lnTo>
                          <a:pt x="1280" y="432"/>
                        </a:lnTo>
                        <a:lnTo>
                          <a:pt x="1264" y="416"/>
                        </a:lnTo>
                        <a:lnTo>
                          <a:pt x="1264" y="384"/>
                        </a:lnTo>
                        <a:lnTo>
                          <a:pt x="1248" y="368"/>
                        </a:lnTo>
                        <a:lnTo>
                          <a:pt x="1248" y="352"/>
                        </a:lnTo>
                        <a:lnTo>
                          <a:pt x="1232" y="336"/>
                        </a:lnTo>
                        <a:lnTo>
                          <a:pt x="1216" y="320"/>
                        </a:lnTo>
                        <a:lnTo>
                          <a:pt x="1200" y="304"/>
                        </a:lnTo>
                        <a:lnTo>
                          <a:pt x="1184" y="288"/>
                        </a:lnTo>
                        <a:lnTo>
                          <a:pt x="1216" y="320"/>
                        </a:lnTo>
                        <a:close/>
                      </a:path>
                    </a:pathLst>
                  </a:custGeom>
                  <a:solidFill>
                    <a:srgbClr val="5A8D84">
                      <a:alpha val="5882"/>
                    </a:srgbClr>
                  </a:solidFill>
                  <a:ln w="25400">
                    <a:solidFill>
                      <a:srgbClr val="5A8D84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2" name="Freeform 155"/>
                  <p:cNvSpPr>
                    <a:spLocks noChangeAspect="1"/>
                  </p:cNvSpPr>
                  <p:nvPr/>
                </p:nvSpPr>
                <p:spPr bwMode="auto">
                  <a:xfrm>
                    <a:off x="1136" y="2016"/>
                    <a:ext cx="1280" cy="1359"/>
                  </a:xfrm>
                  <a:custGeom>
                    <a:avLst/>
                    <a:gdLst>
                      <a:gd name="T0" fmla="*/ 1152 w 1280"/>
                      <a:gd name="T1" fmla="*/ 256 h 1359"/>
                      <a:gd name="T2" fmla="*/ 1104 w 1280"/>
                      <a:gd name="T3" fmla="*/ 208 h 1359"/>
                      <a:gd name="T4" fmla="*/ 1008 w 1280"/>
                      <a:gd name="T5" fmla="*/ 128 h 1359"/>
                      <a:gd name="T6" fmla="*/ 912 w 1280"/>
                      <a:gd name="T7" fmla="*/ 80 h 1359"/>
                      <a:gd name="T8" fmla="*/ 848 w 1280"/>
                      <a:gd name="T9" fmla="*/ 48 h 1359"/>
                      <a:gd name="T10" fmla="*/ 768 w 1280"/>
                      <a:gd name="T11" fmla="*/ 16 h 1359"/>
                      <a:gd name="T12" fmla="*/ 688 w 1280"/>
                      <a:gd name="T13" fmla="*/ 16 h 1359"/>
                      <a:gd name="T14" fmla="*/ 624 w 1280"/>
                      <a:gd name="T15" fmla="*/ 16 h 1359"/>
                      <a:gd name="T16" fmla="*/ 544 w 1280"/>
                      <a:gd name="T17" fmla="*/ 48 h 1359"/>
                      <a:gd name="T18" fmla="*/ 448 w 1280"/>
                      <a:gd name="T19" fmla="*/ 96 h 1359"/>
                      <a:gd name="T20" fmla="*/ 400 w 1280"/>
                      <a:gd name="T21" fmla="*/ 144 h 1359"/>
                      <a:gd name="T22" fmla="*/ 320 w 1280"/>
                      <a:gd name="T23" fmla="*/ 208 h 1359"/>
                      <a:gd name="T24" fmla="*/ 272 w 1280"/>
                      <a:gd name="T25" fmla="*/ 272 h 1359"/>
                      <a:gd name="T26" fmla="*/ 272 w 1280"/>
                      <a:gd name="T27" fmla="*/ 336 h 1359"/>
                      <a:gd name="T28" fmla="*/ 240 w 1280"/>
                      <a:gd name="T29" fmla="*/ 448 h 1359"/>
                      <a:gd name="T30" fmla="*/ 208 w 1280"/>
                      <a:gd name="T31" fmla="*/ 528 h 1359"/>
                      <a:gd name="T32" fmla="*/ 160 w 1280"/>
                      <a:gd name="T33" fmla="*/ 592 h 1359"/>
                      <a:gd name="T34" fmla="*/ 80 w 1280"/>
                      <a:gd name="T35" fmla="*/ 688 h 1359"/>
                      <a:gd name="T36" fmla="*/ 16 w 1280"/>
                      <a:gd name="T37" fmla="*/ 815 h 1359"/>
                      <a:gd name="T38" fmla="*/ 0 w 1280"/>
                      <a:gd name="T39" fmla="*/ 895 h 1359"/>
                      <a:gd name="T40" fmla="*/ 0 w 1280"/>
                      <a:gd name="T41" fmla="*/ 1023 h 1359"/>
                      <a:gd name="T42" fmla="*/ 32 w 1280"/>
                      <a:gd name="T43" fmla="*/ 1135 h 1359"/>
                      <a:gd name="T44" fmla="*/ 48 w 1280"/>
                      <a:gd name="T45" fmla="*/ 1199 h 1359"/>
                      <a:gd name="T46" fmla="*/ 112 w 1280"/>
                      <a:gd name="T47" fmla="*/ 1279 h 1359"/>
                      <a:gd name="T48" fmla="*/ 192 w 1280"/>
                      <a:gd name="T49" fmla="*/ 1359 h 1359"/>
                      <a:gd name="T50" fmla="*/ 240 w 1280"/>
                      <a:gd name="T51" fmla="*/ 1359 h 1359"/>
                      <a:gd name="T52" fmla="*/ 336 w 1280"/>
                      <a:gd name="T53" fmla="*/ 1359 h 1359"/>
                      <a:gd name="T54" fmla="*/ 448 w 1280"/>
                      <a:gd name="T55" fmla="*/ 1343 h 1359"/>
                      <a:gd name="T56" fmla="*/ 512 w 1280"/>
                      <a:gd name="T57" fmla="*/ 1327 h 1359"/>
                      <a:gd name="T58" fmla="*/ 608 w 1280"/>
                      <a:gd name="T59" fmla="*/ 1311 h 1359"/>
                      <a:gd name="T60" fmla="*/ 672 w 1280"/>
                      <a:gd name="T61" fmla="*/ 1279 h 1359"/>
                      <a:gd name="T62" fmla="*/ 736 w 1280"/>
                      <a:gd name="T63" fmla="*/ 1231 h 1359"/>
                      <a:gd name="T64" fmla="*/ 784 w 1280"/>
                      <a:gd name="T65" fmla="*/ 1167 h 1359"/>
                      <a:gd name="T66" fmla="*/ 832 w 1280"/>
                      <a:gd name="T67" fmla="*/ 1103 h 1359"/>
                      <a:gd name="T68" fmla="*/ 864 w 1280"/>
                      <a:gd name="T69" fmla="*/ 1039 h 1359"/>
                      <a:gd name="T70" fmla="*/ 944 w 1280"/>
                      <a:gd name="T71" fmla="*/ 959 h 1359"/>
                      <a:gd name="T72" fmla="*/ 1008 w 1280"/>
                      <a:gd name="T73" fmla="*/ 895 h 1359"/>
                      <a:gd name="T74" fmla="*/ 1056 w 1280"/>
                      <a:gd name="T75" fmla="*/ 863 h 1359"/>
                      <a:gd name="T76" fmla="*/ 1152 w 1280"/>
                      <a:gd name="T77" fmla="*/ 815 h 1359"/>
                      <a:gd name="T78" fmla="*/ 1216 w 1280"/>
                      <a:gd name="T79" fmla="*/ 751 h 1359"/>
                      <a:gd name="T80" fmla="*/ 1248 w 1280"/>
                      <a:gd name="T81" fmla="*/ 688 h 1359"/>
                      <a:gd name="T82" fmla="*/ 1264 w 1280"/>
                      <a:gd name="T83" fmla="*/ 608 h 1359"/>
                      <a:gd name="T84" fmla="*/ 1280 w 1280"/>
                      <a:gd name="T85" fmla="*/ 544 h 1359"/>
                      <a:gd name="T86" fmla="*/ 1280 w 1280"/>
                      <a:gd name="T87" fmla="*/ 496 h 1359"/>
                      <a:gd name="T88" fmla="*/ 1280 w 1280"/>
                      <a:gd name="T89" fmla="*/ 432 h 1359"/>
                      <a:gd name="T90" fmla="*/ 1248 w 1280"/>
                      <a:gd name="T91" fmla="*/ 368 h 1359"/>
                      <a:gd name="T92" fmla="*/ 1232 w 1280"/>
                      <a:gd name="T93" fmla="*/ 336 h 1359"/>
                      <a:gd name="T94" fmla="*/ 1184 w 1280"/>
                      <a:gd name="T95" fmla="*/ 288 h 135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280"/>
                      <a:gd name="T145" fmla="*/ 0 h 1359"/>
                      <a:gd name="T146" fmla="*/ 1280 w 1280"/>
                      <a:gd name="T147" fmla="*/ 1359 h 135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280" h="1359">
                        <a:moveTo>
                          <a:pt x="1184" y="304"/>
                        </a:moveTo>
                        <a:lnTo>
                          <a:pt x="1184" y="304"/>
                        </a:lnTo>
                        <a:lnTo>
                          <a:pt x="1168" y="272"/>
                        </a:lnTo>
                        <a:lnTo>
                          <a:pt x="1152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76"/>
                        </a:lnTo>
                        <a:lnTo>
                          <a:pt x="1040" y="160"/>
                        </a:lnTo>
                        <a:lnTo>
                          <a:pt x="1008" y="128"/>
                        </a:lnTo>
                        <a:lnTo>
                          <a:pt x="976" y="112"/>
                        </a:lnTo>
                        <a:lnTo>
                          <a:pt x="944" y="96"/>
                        </a:lnTo>
                        <a:lnTo>
                          <a:pt x="912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784" y="16"/>
                        </a:lnTo>
                        <a:lnTo>
                          <a:pt x="768" y="16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88" y="16"/>
                        </a:lnTo>
                        <a:lnTo>
                          <a:pt x="656" y="16"/>
                        </a:lnTo>
                        <a:lnTo>
                          <a:pt x="624" y="16"/>
                        </a:lnTo>
                        <a:lnTo>
                          <a:pt x="592" y="32"/>
                        </a:lnTo>
                        <a:lnTo>
                          <a:pt x="576" y="48"/>
                        </a:lnTo>
                        <a:lnTo>
                          <a:pt x="544" y="48"/>
                        </a:lnTo>
                        <a:lnTo>
                          <a:pt x="512" y="64"/>
                        </a:lnTo>
                        <a:lnTo>
                          <a:pt x="480" y="80"/>
                        </a:lnTo>
                        <a:lnTo>
                          <a:pt x="448" y="96"/>
                        </a:lnTo>
                        <a:lnTo>
                          <a:pt x="416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36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72" y="272"/>
                        </a:lnTo>
                        <a:lnTo>
                          <a:pt x="272" y="304"/>
                        </a:lnTo>
                        <a:lnTo>
                          <a:pt x="272" y="336"/>
                        </a:lnTo>
                        <a:lnTo>
                          <a:pt x="256" y="368"/>
                        </a:lnTo>
                        <a:lnTo>
                          <a:pt x="256" y="400"/>
                        </a:lnTo>
                        <a:lnTo>
                          <a:pt x="240" y="448"/>
                        </a:lnTo>
                        <a:lnTo>
                          <a:pt x="240" y="464"/>
                        </a:lnTo>
                        <a:lnTo>
                          <a:pt x="224" y="496"/>
                        </a:lnTo>
                        <a:lnTo>
                          <a:pt x="208" y="528"/>
                        </a:lnTo>
                        <a:lnTo>
                          <a:pt x="192" y="560"/>
                        </a:lnTo>
                        <a:lnTo>
                          <a:pt x="160" y="592"/>
                        </a:lnTo>
                        <a:lnTo>
                          <a:pt x="144" y="624"/>
                        </a:lnTo>
                        <a:lnTo>
                          <a:pt x="112" y="656"/>
                        </a:lnTo>
                        <a:lnTo>
                          <a:pt x="80" y="688"/>
                        </a:lnTo>
                        <a:lnTo>
                          <a:pt x="48" y="735"/>
                        </a:lnTo>
                        <a:lnTo>
                          <a:pt x="32" y="783"/>
                        </a:lnTo>
                        <a:lnTo>
                          <a:pt x="16" y="815"/>
                        </a:lnTo>
                        <a:lnTo>
                          <a:pt x="16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0" y="1023"/>
                        </a:lnTo>
                        <a:lnTo>
                          <a:pt x="16" y="1055"/>
                        </a:lnTo>
                        <a:lnTo>
                          <a:pt x="16" y="1087"/>
                        </a:lnTo>
                        <a:lnTo>
                          <a:pt x="32" y="1135"/>
                        </a:lnTo>
                        <a:lnTo>
                          <a:pt x="32" y="1167"/>
                        </a:lnTo>
                        <a:lnTo>
                          <a:pt x="48" y="1199"/>
                        </a:lnTo>
                        <a:lnTo>
                          <a:pt x="64" y="1231"/>
                        </a:lnTo>
                        <a:lnTo>
                          <a:pt x="80" y="1247"/>
                        </a:lnTo>
                        <a:lnTo>
                          <a:pt x="112" y="1279"/>
                        </a:lnTo>
                        <a:lnTo>
                          <a:pt x="144" y="1311"/>
                        </a:lnTo>
                        <a:lnTo>
                          <a:pt x="176" y="1343"/>
                        </a:lnTo>
                        <a:lnTo>
                          <a:pt x="192" y="1359"/>
                        </a:lnTo>
                        <a:lnTo>
                          <a:pt x="224" y="1359"/>
                        </a:lnTo>
                        <a:lnTo>
                          <a:pt x="240" y="1359"/>
                        </a:lnTo>
                        <a:lnTo>
                          <a:pt x="272" y="1359"/>
                        </a:lnTo>
                        <a:lnTo>
                          <a:pt x="304" y="1359"/>
                        </a:lnTo>
                        <a:lnTo>
                          <a:pt x="336" y="1359"/>
                        </a:lnTo>
                        <a:lnTo>
                          <a:pt x="384" y="1359"/>
                        </a:lnTo>
                        <a:lnTo>
                          <a:pt x="416" y="1343"/>
                        </a:lnTo>
                        <a:lnTo>
                          <a:pt x="448" y="1343"/>
                        </a:lnTo>
                        <a:lnTo>
                          <a:pt x="480" y="1343"/>
                        </a:lnTo>
                        <a:lnTo>
                          <a:pt x="512" y="1327"/>
                        </a:lnTo>
                        <a:lnTo>
                          <a:pt x="544" y="1327"/>
                        </a:lnTo>
                        <a:lnTo>
                          <a:pt x="576" y="1311"/>
                        </a:lnTo>
                        <a:lnTo>
                          <a:pt x="608" y="1311"/>
                        </a:lnTo>
                        <a:lnTo>
                          <a:pt x="624" y="1295"/>
                        </a:lnTo>
                        <a:lnTo>
                          <a:pt x="656" y="1279"/>
                        </a:lnTo>
                        <a:lnTo>
                          <a:pt x="672" y="1279"/>
                        </a:lnTo>
                        <a:lnTo>
                          <a:pt x="704" y="1263"/>
                        </a:lnTo>
                        <a:lnTo>
                          <a:pt x="736" y="1231"/>
                        </a:lnTo>
                        <a:lnTo>
                          <a:pt x="752" y="1215"/>
                        </a:lnTo>
                        <a:lnTo>
                          <a:pt x="768" y="1183"/>
                        </a:lnTo>
                        <a:lnTo>
                          <a:pt x="784" y="1167"/>
                        </a:lnTo>
                        <a:lnTo>
                          <a:pt x="800" y="1151"/>
                        </a:lnTo>
                        <a:lnTo>
                          <a:pt x="816" y="1119"/>
                        </a:lnTo>
                        <a:lnTo>
                          <a:pt x="832" y="1103"/>
                        </a:lnTo>
                        <a:lnTo>
                          <a:pt x="848" y="1071"/>
                        </a:lnTo>
                        <a:lnTo>
                          <a:pt x="864" y="1039"/>
                        </a:lnTo>
                        <a:lnTo>
                          <a:pt x="896" y="1007"/>
                        </a:lnTo>
                        <a:lnTo>
                          <a:pt x="928" y="975"/>
                        </a:lnTo>
                        <a:lnTo>
                          <a:pt x="944" y="959"/>
                        </a:lnTo>
                        <a:lnTo>
                          <a:pt x="976" y="943"/>
                        </a:lnTo>
                        <a:lnTo>
                          <a:pt x="992" y="911"/>
                        </a:lnTo>
                        <a:lnTo>
                          <a:pt x="1008" y="895"/>
                        </a:lnTo>
                        <a:lnTo>
                          <a:pt x="1040" y="879"/>
                        </a:lnTo>
                        <a:lnTo>
                          <a:pt x="1056" y="863"/>
                        </a:lnTo>
                        <a:lnTo>
                          <a:pt x="1088" y="847"/>
                        </a:lnTo>
                        <a:lnTo>
                          <a:pt x="1120" y="831"/>
                        </a:lnTo>
                        <a:lnTo>
                          <a:pt x="1152" y="815"/>
                        </a:lnTo>
                        <a:lnTo>
                          <a:pt x="1168" y="799"/>
                        </a:lnTo>
                        <a:lnTo>
                          <a:pt x="1184" y="783"/>
                        </a:lnTo>
                        <a:lnTo>
                          <a:pt x="1216" y="751"/>
                        </a:lnTo>
                        <a:lnTo>
                          <a:pt x="1232" y="719"/>
                        </a:lnTo>
                        <a:lnTo>
                          <a:pt x="1248" y="688"/>
                        </a:lnTo>
                        <a:lnTo>
                          <a:pt x="1248" y="656"/>
                        </a:lnTo>
                        <a:lnTo>
                          <a:pt x="1264" y="640"/>
                        </a:lnTo>
                        <a:lnTo>
                          <a:pt x="1264" y="608"/>
                        </a:lnTo>
                        <a:lnTo>
                          <a:pt x="1280" y="592"/>
                        </a:lnTo>
                        <a:lnTo>
                          <a:pt x="1280" y="560"/>
                        </a:lnTo>
                        <a:lnTo>
                          <a:pt x="1280" y="544"/>
                        </a:lnTo>
                        <a:lnTo>
                          <a:pt x="1280" y="528"/>
                        </a:lnTo>
                        <a:lnTo>
                          <a:pt x="1280" y="496"/>
                        </a:lnTo>
                        <a:lnTo>
                          <a:pt x="1280" y="464"/>
                        </a:lnTo>
                        <a:lnTo>
                          <a:pt x="1280" y="448"/>
                        </a:lnTo>
                        <a:lnTo>
                          <a:pt x="1280" y="432"/>
                        </a:lnTo>
                        <a:lnTo>
                          <a:pt x="1264" y="416"/>
                        </a:lnTo>
                        <a:lnTo>
                          <a:pt x="1264" y="384"/>
                        </a:lnTo>
                        <a:lnTo>
                          <a:pt x="1248" y="368"/>
                        </a:lnTo>
                        <a:lnTo>
                          <a:pt x="1248" y="352"/>
                        </a:lnTo>
                        <a:lnTo>
                          <a:pt x="1232" y="336"/>
                        </a:lnTo>
                        <a:lnTo>
                          <a:pt x="1216" y="320"/>
                        </a:lnTo>
                        <a:lnTo>
                          <a:pt x="1200" y="304"/>
                        </a:lnTo>
                        <a:lnTo>
                          <a:pt x="1184" y="288"/>
                        </a:lnTo>
                      </a:path>
                    </a:pathLst>
                  </a:custGeom>
                  <a:noFill/>
                  <a:ln w="25400">
                    <a:solidFill>
                      <a:srgbClr val="5A8D84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3" name="Freeform 156"/>
                  <p:cNvSpPr>
                    <a:spLocks noChangeAspect="1"/>
                  </p:cNvSpPr>
                  <p:nvPr/>
                </p:nvSpPr>
                <p:spPr bwMode="auto">
                  <a:xfrm>
                    <a:off x="1152" y="2048"/>
                    <a:ext cx="1248" cy="1311"/>
                  </a:xfrm>
                  <a:custGeom>
                    <a:avLst/>
                    <a:gdLst>
                      <a:gd name="T0" fmla="*/ 1152 w 1248"/>
                      <a:gd name="T1" fmla="*/ 272 h 1311"/>
                      <a:gd name="T2" fmla="*/ 1104 w 1248"/>
                      <a:gd name="T3" fmla="*/ 208 h 1311"/>
                      <a:gd name="T4" fmla="*/ 1008 w 1248"/>
                      <a:gd name="T5" fmla="*/ 144 h 1311"/>
                      <a:gd name="T6" fmla="*/ 928 w 1248"/>
                      <a:gd name="T7" fmla="*/ 80 h 1311"/>
                      <a:gd name="T8" fmla="*/ 816 w 1248"/>
                      <a:gd name="T9" fmla="*/ 32 h 1311"/>
                      <a:gd name="T10" fmla="*/ 752 w 1248"/>
                      <a:gd name="T11" fmla="*/ 0 h 1311"/>
                      <a:gd name="T12" fmla="*/ 672 w 1248"/>
                      <a:gd name="T13" fmla="*/ 0 h 1311"/>
                      <a:gd name="T14" fmla="*/ 576 w 1248"/>
                      <a:gd name="T15" fmla="*/ 16 h 1311"/>
                      <a:gd name="T16" fmla="*/ 496 w 1248"/>
                      <a:gd name="T17" fmla="*/ 48 h 1311"/>
                      <a:gd name="T18" fmla="*/ 416 w 1248"/>
                      <a:gd name="T19" fmla="*/ 96 h 1311"/>
                      <a:gd name="T20" fmla="*/ 336 w 1248"/>
                      <a:gd name="T21" fmla="*/ 160 h 1311"/>
                      <a:gd name="T22" fmla="*/ 288 w 1248"/>
                      <a:gd name="T23" fmla="*/ 224 h 1311"/>
                      <a:gd name="T24" fmla="*/ 256 w 1248"/>
                      <a:gd name="T25" fmla="*/ 320 h 1311"/>
                      <a:gd name="T26" fmla="*/ 240 w 1248"/>
                      <a:gd name="T27" fmla="*/ 416 h 1311"/>
                      <a:gd name="T28" fmla="*/ 208 w 1248"/>
                      <a:gd name="T29" fmla="*/ 496 h 1311"/>
                      <a:gd name="T30" fmla="*/ 144 w 1248"/>
                      <a:gd name="T31" fmla="*/ 592 h 1311"/>
                      <a:gd name="T32" fmla="*/ 64 w 1248"/>
                      <a:gd name="T33" fmla="*/ 703 h 1311"/>
                      <a:gd name="T34" fmla="*/ 16 w 1248"/>
                      <a:gd name="T35" fmla="*/ 831 h 1311"/>
                      <a:gd name="T36" fmla="*/ 0 w 1248"/>
                      <a:gd name="T37" fmla="*/ 943 h 1311"/>
                      <a:gd name="T38" fmla="*/ 16 w 1248"/>
                      <a:gd name="T39" fmla="*/ 1055 h 1311"/>
                      <a:gd name="T40" fmla="*/ 48 w 1248"/>
                      <a:gd name="T41" fmla="*/ 1151 h 1311"/>
                      <a:gd name="T42" fmla="*/ 112 w 1248"/>
                      <a:gd name="T43" fmla="*/ 1231 h 1311"/>
                      <a:gd name="T44" fmla="*/ 192 w 1248"/>
                      <a:gd name="T45" fmla="*/ 1311 h 1311"/>
                      <a:gd name="T46" fmla="*/ 272 w 1248"/>
                      <a:gd name="T47" fmla="*/ 1311 h 1311"/>
                      <a:gd name="T48" fmla="*/ 368 w 1248"/>
                      <a:gd name="T49" fmla="*/ 1295 h 1311"/>
                      <a:gd name="T50" fmla="*/ 464 w 1248"/>
                      <a:gd name="T51" fmla="*/ 1295 h 1311"/>
                      <a:gd name="T52" fmla="*/ 560 w 1248"/>
                      <a:gd name="T53" fmla="*/ 1263 h 1311"/>
                      <a:gd name="T54" fmla="*/ 640 w 1248"/>
                      <a:gd name="T55" fmla="*/ 1231 h 1311"/>
                      <a:gd name="T56" fmla="*/ 720 w 1248"/>
                      <a:gd name="T57" fmla="*/ 1183 h 1311"/>
                      <a:gd name="T58" fmla="*/ 768 w 1248"/>
                      <a:gd name="T59" fmla="*/ 1119 h 1311"/>
                      <a:gd name="T60" fmla="*/ 800 w 1248"/>
                      <a:gd name="T61" fmla="*/ 1055 h 1311"/>
                      <a:gd name="T62" fmla="*/ 864 w 1248"/>
                      <a:gd name="T63" fmla="*/ 975 h 1311"/>
                      <a:gd name="T64" fmla="*/ 944 w 1248"/>
                      <a:gd name="T65" fmla="*/ 895 h 1311"/>
                      <a:gd name="T66" fmla="*/ 1008 w 1248"/>
                      <a:gd name="T67" fmla="*/ 847 h 1311"/>
                      <a:gd name="T68" fmla="*/ 1088 w 1248"/>
                      <a:gd name="T69" fmla="*/ 799 h 1311"/>
                      <a:gd name="T70" fmla="*/ 1152 w 1248"/>
                      <a:gd name="T71" fmla="*/ 751 h 1311"/>
                      <a:gd name="T72" fmla="*/ 1200 w 1248"/>
                      <a:gd name="T73" fmla="*/ 656 h 1311"/>
                      <a:gd name="T74" fmla="*/ 1232 w 1248"/>
                      <a:gd name="T75" fmla="*/ 576 h 1311"/>
                      <a:gd name="T76" fmla="*/ 1248 w 1248"/>
                      <a:gd name="T77" fmla="*/ 512 h 1311"/>
                      <a:gd name="T78" fmla="*/ 1248 w 1248"/>
                      <a:gd name="T79" fmla="*/ 448 h 1311"/>
                      <a:gd name="T80" fmla="*/ 1232 w 1248"/>
                      <a:gd name="T81" fmla="*/ 384 h 1311"/>
                      <a:gd name="T82" fmla="*/ 1200 w 1248"/>
                      <a:gd name="T83" fmla="*/ 336 h 1311"/>
                      <a:gd name="T84" fmla="*/ 1168 w 1248"/>
                      <a:gd name="T85" fmla="*/ 288 h 131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248"/>
                      <a:gd name="T130" fmla="*/ 0 h 1311"/>
                      <a:gd name="T131" fmla="*/ 1248 w 1248"/>
                      <a:gd name="T132" fmla="*/ 1311 h 131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248" h="1311">
                        <a:moveTo>
                          <a:pt x="1168" y="304"/>
                        </a:moveTo>
                        <a:lnTo>
                          <a:pt x="1168" y="288"/>
                        </a:lnTo>
                        <a:lnTo>
                          <a:pt x="1152" y="272"/>
                        </a:lnTo>
                        <a:lnTo>
                          <a:pt x="1136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92"/>
                        </a:lnTo>
                        <a:lnTo>
                          <a:pt x="1040" y="160"/>
                        </a:lnTo>
                        <a:lnTo>
                          <a:pt x="1008" y="144"/>
                        </a:lnTo>
                        <a:lnTo>
                          <a:pt x="976" y="112"/>
                        </a:lnTo>
                        <a:lnTo>
                          <a:pt x="960" y="96"/>
                        </a:lnTo>
                        <a:lnTo>
                          <a:pt x="928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800" y="16"/>
                        </a:lnTo>
                        <a:lnTo>
                          <a:pt x="768" y="16"/>
                        </a:lnTo>
                        <a:lnTo>
                          <a:pt x="752" y="0"/>
                        </a:lnTo>
                        <a:lnTo>
                          <a:pt x="720" y="0"/>
                        </a:lnTo>
                        <a:lnTo>
                          <a:pt x="688" y="0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60" y="32"/>
                        </a:lnTo>
                        <a:lnTo>
                          <a:pt x="528" y="48"/>
                        </a:lnTo>
                        <a:lnTo>
                          <a:pt x="496" y="48"/>
                        </a:lnTo>
                        <a:lnTo>
                          <a:pt x="480" y="64"/>
                        </a:lnTo>
                        <a:lnTo>
                          <a:pt x="448" y="80"/>
                        </a:lnTo>
                        <a:lnTo>
                          <a:pt x="416" y="96"/>
                        </a:lnTo>
                        <a:lnTo>
                          <a:pt x="384" y="128"/>
                        </a:lnTo>
                        <a:lnTo>
                          <a:pt x="368" y="144"/>
                        </a:lnTo>
                        <a:lnTo>
                          <a:pt x="336" y="160"/>
                        </a:lnTo>
                        <a:lnTo>
                          <a:pt x="320" y="192"/>
                        </a:lnTo>
                        <a:lnTo>
                          <a:pt x="304" y="208"/>
                        </a:lnTo>
                        <a:lnTo>
                          <a:pt x="288" y="224"/>
                        </a:lnTo>
                        <a:lnTo>
                          <a:pt x="272" y="256"/>
                        </a:lnTo>
                        <a:lnTo>
                          <a:pt x="272" y="288"/>
                        </a:lnTo>
                        <a:lnTo>
                          <a:pt x="256" y="320"/>
                        </a:lnTo>
                        <a:lnTo>
                          <a:pt x="256" y="352"/>
                        </a:lnTo>
                        <a:lnTo>
                          <a:pt x="256" y="384"/>
                        </a:lnTo>
                        <a:lnTo>
                          <a:pt x="240" y="416"/>
                        </a:lnTo>
                        <a:lnTo>
                          <a:pt x="240" y="448"/>
                        </a:lnTo>
                        <a:lnTo>
                          <a:pt x="224" y="480"/>
                        </a:lnTo>
                        <a:lnTo>
                          <a:pt x="208" y="496"/>
                        </a:lnTo>
                        <a:lnTo>
                          <a:pt x="192" y="528"/>
                        </a:lnTo>
                        <a:lnTo>
                          <a:pt x="160" y="560"/>
                        </a:lnTo>
                        <a:lnTo>
                          <a:pt x="144" y="592"/>
                        </a:lnTo>
                        <a:lnTo>
                          <a:pt x="112" y="624"/>
                        </a:lnTo>
                        <a:lnTo>
                          <a:pt x="80" y="656"/>
                        </a:lnTo>
                        <a:lnTo>
                          <a:pt x="64" y="703"/>
                        </a:lnTo>
                        <a:lnTo>
                          <a:pt x="32" y="751"/>
                        </a:lnTo>
                        <a:lnTo>
                          <a:pt x="16" y="783"/>
                        </a:lnTo>
                        <a:lnTo>
                          <a:pt x="16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16" y="1007"/>
                        </a:lnTo>
                        <a:lnTo>
                          <a:pt x="16" y="1055"/>
                        </a:lnTo>
                        <a:lnTo>
                          <a:pt x="32" y="1087"/>
                        </a:lnTo>
                        <a:lnTo>
                          <a:pt x="32" y="1119"/>
                        </a:lnTo>
                        <a:lnTo>
                          <a:pt x="48" y="1151"/>
                        </a:lnTo>
                        <a:lnTo>
                          <a:pt x="64" y="1183"/>
                        </a:lnTo>
                        <a:lnTo>
                          <a:pt x="80" y="1199"/>
                        </a:lnTo>
                        <a:lnTo>
                          <a:pt x="112" y="1231"/>
                        </a:lnTo>
                        <a:lnTo>
                          <a:pt x="144" y="1263"/>
                        </a:lnTo>
                        <a:lnTo>
                          <a:pt x="160" y="1295"/>
                        </a:lnTo>
                        <a:lnTo>
                          <a:pt x="192" y="1311"/>
                        </a:lnTo>
                        <a:lnTo>
                          <a:pt x="224" y="1311"/>
                        </a:lnTo>
                        <a:lnTo>
                          <a:pt x="240" y="1311"/>
                        </a:lnTo>
                        <a:lnTo>
                          <a:pt x="272" y="1311"/>
                        </a:lnTo>
                        <a:lnTo>
                          <a:pt x="304" y="1311"/>
                        </a:lnTo>
                        <a:lnTo>
                          <a:pt x="336" y="1311"/>
                        </a:lnTo>
                        <a:lnTo>
                          <a:pt x="368" y="1295"/>
                        </a:lnTo>
                        <a:lnTo>
                          <a:pt x="400" y="1295"/>
                        </a:lnTo>
                        <a:lnTo>
                          <a:pt x="432" y="1295"/>
                        </a:lnTo>
                        <a:lnTo>
                          <a:pt x="464" y="1295"/>
                        </a:lnTo>
                        <a:lnTo>
                          <a:pt x="496" y="1279"/>
                        </a:lnTo>
                        <a:lnTo>
                          <a:pt x="528" y="1279"/>
                        </a:lnTo>
                        <a:lnTo>
                          <a:pt x="560" y="1263"/>
                        </a:lnTo>
                        <a:lnTo>
                          <a:pt x="592" y="1263"/>
                        </a:lnTo>
                        <a:lnTo>
                          <a:pt x="608" y="1247"/>
                        </a:lnTo>
                        <a:lnTo>
                          <a:pt x="640" y="1231"/>
                        </a:lnTo>
                        <a:lnTo>
                          <a:pt x="656" y="1231"/>
                        </a:lnTo>
                        <a:lnTo>
                          <a:pt x="688" y="1215"/>
                        </a:lnTo>
                        <a:lnTo>
                          <a:pt x="720" y="1183"/>
                        </a:lnTo>
                        <a:lnTo>
                          <a:pt x="736" y="1167"/>
                        </a:lnTo>
                        <a:lnTo>
                          <a:pt x="752" y="1151"/>
                        </a:lnTo>
                        <a:lnTo>
                          <a:pt x="768" y="1119"/>
                        </a:lnTo>
                        <a:lnTo>
                          <a:pt x="784" y="1103"/>
                        </a:lnTo>
                        <a:lnTo>
                          <a:pt x="784" y="1087"/>
                        </a:lnTo>
                        <a:lnTo>
                          <a:pt x="800" y="1055"/>
                        </a:lnTo>
                        <a:lnTo>
                          <a:pt x="832" y="1023"/>
                        </a:lnTo>
                        <a:lnTo>
                          <a:pt x="848" y="991"/>
                        </a:lnTo>
                        <a:lnTo>
                          <a:pt x="864" y="975"/>
                        </a:lnTo>
                        <a:lnTo>
                          <a:pt x="896" y="943"/>
                        </a:lnTo>
                        <a:lnTo>
                          <a:pt x="928" y="911"/>
                        </a:lnTo>
                        <a:lnTo>
                          <a:pt x="944" y="895"/>
                        </a:lnTo>
                        <a:lnTo>
                          <a:pt x="960" y="879"/>
                        </a:lnTo>
                        <a:lnTo>
                          <a:pt x="992" y="863"/>
                        </a:lnTo>
                        <a:lnTo>
                          <a:pt x="1008" y="847"/>
                        </a:lnTo>
                        <a:lnTo>
                          <a:pt x="1040" y="831"/>
                        </a:lnTo>
                        <a:lnTo>
                          <a:pt x="1056" y="815"/>
                        </a:lnTo>
                        <a:lnTo>
                          <a:pt x="1088" y="799"/>
                        </a:lnTo>
                        <a:lnTo>
                          <a:pt x="1120" y="783"/>
                        </a:lnTo>
                        <a:lnTo>
                          <a:pt x="1136" y="767"/>
                        </a:lnTo>
                        <a:lnTo>
                          <a:pt x="1152" y="751"/>
                        </a:lnTo>
                        <a:lnTo>
                          <a:pt x="1184" y="719"/>
                        </a:lnTo>
                        <a:lnTo>
                          <a:pt x="1200" y="687"/>
                        </a:lnTo>
                        <a:lnTo>
                          <a:pt x="1200" y="656"/>
                        </a:lnTo>
                        <a:lnTo>
                          <a:pt x="1216" y="624"/>
                        </a:lnTo>
                        <a:lnTo>
                          <a:pt x="1232" y="608"/>
                        </a:lnTo>
                        <a:lnTo>
                          <a:pt x="1232" y="576"/>
                        </a:lnTo>
                        <a:lnTo>
                          <a:pt x="1248" y="560"/>
                        </a:lnTo>
                        <a:lnTo>
                          <a:pt x="1248" y="528"/>
                        </a:lnTo>
                        <a:lnTo>
                          <a:pt x="1248" y="512"/>
                        </a:lnTo>
                        <a:lnTo>
                          <a:pt x="1248" y="496"/>
                        </a:lnTo>
                        <a:lnTo>
                          <a:pt x="1248" y="464"/>
                        </a:lnTo>
                        <a:lnTo>
                          <a:pt x="1248" y="448"/>
                        </a:lnTo>
                        <a:lnTo>
                          <a:pt x="1248" y="432"/>
                        </a:lnTo>
                        <a:lnTo>
                          <a:pt x="1248" y="400"/>
                        </a:lnTo>
                        <a:lnTo>
                          <a:pt x="1232" y="384"/>
                        </a:lnTo>
                        <a:lnTo>
                          <a:pt x="1232" y="368"/>
                        </a:lnTo>
                        <a:lnTo>
                          <a:pt x="1216" y="352"/>
                        </a:lnTo>
                        <a:lnTo>
                          <a:pt x="1200" y="336"/>
                        </a:lnTo>
                        <a:lnTo>
                          <a:pt x="1200" y="320"/>
                        </a:lnTo>
                        <a:lnTo>
                          <a:pt x="1184" y="304"/>
                        </a:lnTo>
                        <a:lnTo>
                          <a:pt x="1168" y="288"/>
                        </a:lnTo>
                        <a:lnTo>
                          <a:pt x="1152" y="272"/>
                        </a:lnTo>
                        <a:lnTo>
                          <a:pt x="1168" y="304"/>
                        </a:lnTo>
                        <a:close/>
                      </a:path>
                    </a:pathLst>
                  </a:custGeom>
                  <a:solidFill>
                    <a:srgbClr val="578A83">
                      <a:alpha val="5882"/>
                    </a:srgbClr>
                  </a:solidFill>
                  <a:ln w="25400">
                    <a:solidFill>
                      <a:srgbClr val="578A83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" name="Freeform 157"/>
                  <p:cNvSpPr>
                    <a:spLocks noChangeAspect="1"/>
                  </p:cNvSpPr>
                  <p:nvPr/>
                </p:nvSpPr>
                <p:spPr bwMode="auto">
                  <a:xfrm>
                    <a:off x="1152" y="2048"/>
                    <a:ext cx="1248" cy="1311"/>
                  </a:xfrm>
                  <a:custGeom>
                    <a:avLst/>
                    <a:gdLst>
                      <a:gd name="T0" fmla="*/ 1120 w 1248"/>
                      <a:gd name="T1" fmla="*/ 224 h 1311"/>
                      <a:gd name="T2" fmla="*/ 1072 w 1248"/>
                      <a:gd name="T3" fmla="*/ 192 h 1311"/>
                      <a:gd name="T4" fmla="*/ 976 w 1248"/>
                      <a:gd name="T5" fmla="*/ 112 h 1311"/>
                      <a:gd name="T6" fmla="*/ 880 w 1248"/>
                      <a:gd name="T7" fmla="*/ 64 h 1311"/>
                      <a:gd name="T8" fmla="*/ 816 w 1248"/>
                      <a:gd name="T9" fmla="*/ 32 h 1311"/>
                      <a:gd name="T10" fmla="*/ 752 w 1248"/>
                      <a:gd name="T11" fmla="*/ 0 h 1311"/>
                      <a:gd name="T12" fmla="*/ 672 w 1248"/>
                      <a:gd name="T13" fmla="*/ 0 h 1311"/>
                      <a:gd name="T14" fmla="*/ 608 w 1248"/>
                      <a:gd name="T15" fmla="*/ 16 h 1311"/>
                      <a:gd name="T16" fmla="*/ 528 w 1248"/>
                      <a:gd name="T17" fmla="*/ 48 h 1311"/>
                      <a:gd name="T18" fmla="*/ 448 w 1248"/>
                      <a:gd name="T19" fmla="*/ 80 h 1311"/>
                      <a:gd name="T20" fmla="*/ 384 w 1248"/>
                      <a:gd name="T21" fmla="*/ 128 h 1311"/>
                      <a:gd name="T22" fmla="*/ 320 w 1248"/>
                      <a:gd name="T23" fmla="*/ 192 h 1311"/>
                      <a:gd name="T24" fmla="*/ 272 w 1248"/>
                      <a:gd name="T25" fmla="*/ 256 h 1311"/>
                      <a:gd name="T26" fmla="*/ 256 w 1248"/>
                      <a:gd name="T27" fmla="*/ 320 h 1311"/>
                      <a:gd name="T28" fmla="*/ 240 w 1248"/>
                      <a:gd name="T29" fmla="*/ 416 h 1311"/>
                      <a:gd name="T30" fmla="*/ 208 w 1248"/>
                      <a:gd name="T31" fmla="*/ 496 h 1311"/>
                      <a:gd name="T32" fmla="*/ 160 w 1248"/>
                      <a:gd name="T33" fmla="*/ 560 h 1311"/>
                      <a:gd name="T34" fmla="*/ 80 w 1248"/>
                      <a:gd name="T35" fmla="*/ 656 h 1311"/>
                      <a:gd name="T36" fmla="*/ 16 w 1248"/>
                      <a:gd name="T37" fmla="*/ 783 h 1311"/>
                      <a:gd name="T38" fmla="*/ 0 w 1248"/>
                      <a:gd name="T39" fmla="*/ 863 h 1311"/>
                      <a:gd name="T40" fmla="*/ 0 w 1248"/>
                      <a:gd name="T41" fmla="*/ 975 h 1311"/>
                      <a:gd name="T42" fmla="*/ 32 w 1248"/>
                      <a:gd name="T43" fmla="*/ 1087 h 1311"/>
                      <a:gd name="T44" fmla="*/ 48 w 1248"/>
                      <a:gd name="T45" fmla="*/ 1151 h 1311"/>
                      <a:gd name="T46" fmla="*/ 112 w 1248"/>
                      <a:gd name="T47" fmla="*/ 1231 h 1311"/>
                      <a:gd name="T48" fmla="*/ 192 w 1248"/>
                      <a:gd name="T49" fmla="*/ 1311 h 1311"/>
                      <a:gd name="T50" fmla="*/ 240 w 1248"/>
                      <a:gd name="T51" fmla="*/ 1311 h 1311"/>
                      <a:gd name="T52" fmla="*/ 336 w 1248"/>
                      <a:gd name="T53" fmla="*/ 1311 h 1311"/>
                      <a:gd name="T54" fmla="*/ 432 w 1248"/>
                      <a:gd name="T55" fmla="*/ 1295 h 1311"/>
                      <a:gd name="T56" fmla="*/ 496 w 1248"/>
                      <a:gd name="T57" fmla="*/ 1279 h 1311"/>
                      <a:gd name="T58" fmla="*/ 592 w 1248"/>
                      <a:gd name="T59" fmla="*/ 1263 h 1311"/>
                      <a:gd name="T60" fmla="*/ 656 w 1248"/>
                      <a:gd name="T61" fmla="*/ 1231 h 1311"/>
                      <a:gd name="T62" fmla="*/ 720 w 1248"/>
                      <a:gd name="T63" fmla="*/ 1183 h 1311"/>
                      <a:gd name="T64" fmla="*/ 768 w 1248"/>
                      <a:gd name="T65" fmla="*/ 1119 h 1311"/>
                      <a:gd name="T66" fmla="*/ 800 w 1248"/>
                      <a:gd name="T67" fmla="*/ 1055 h 1311"/>
                      <a:gd name="T68" fmla="*/ 848 w 1248"/>
                      <a:gd name="T69" fmla="*/ 991 h 1311"/>
                      <a:gd name="T70" fmla="*/ 928 w 1248"/>
                      <a:gd name="T71" fmla="*/ 911 h 1311"/>
                      <a:gd name="T72" fmla="*/ 992 w 1248"/>
                      <a:gd name="T73" fmla="*/ 863 h 1311"/>
                      <a:gd name="T74" fmla="*/ 1040 w 1248"/>
                      <a:gd name="T75" fmla="*/ 831 h 1311"/>
                      <a:gd name="T76" fmla="*/ 1120 w 1248"/>
                      <a:gd name="T77" fmla="*/ 783 h 1311"/>
                      <a:gd name="T78" fmla="*/ 1184 w 1248"/>
                      <a:gd name="T79" fmla="*/ 719 h 1311"/>
                      <a:gd name="T80" fmla="*/ 1200 w 1248"/>
                      <a:gd name="T81" fmla="*/ 656 h 1311"/>
                      <a:gd name="T82" fmla="*/ 1232 w 1248"/>
                      <a:gd name="T83" fmla="*/ 576 h 1311"/>
                      <a:gd name="T84" fmla="*/ 1248 w 1248"/>
                      <a:gd name="T85" fmla="*/ 512 h 1311"/>
                      <a:gd name="T86" fmla="*/ 1248 w 1248"/>
                      <a:gd name="T87" fmla="*/ 464 h 1311"/>
                      <a:gd name="T88" fmla="*/ 1248 w 1248"/>
                      <a:gd name="T89" fmla="*/ 400 h 1311"/>
                      <a:gd name="T90" fmla="*/ 1216 w 1248"/>
                      <a:gd name="T91" fmla="*/ 352 h 1311"/>
                      <a:gd name="T92" fmla="*/ 1200 w 1248"/>
                      <a:gd name="T93" fmla="*/ 320 h 1311"/>
                      <a:gd name="T94" fmla="*/ 1152 w 1248"/>
                      <a:gd name="T95" fmla="*/ 272 h 131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248"/>
                      <a:gd name="T145" fmla="*/ 0 h 1311"/>
                      <a:gd name="T146" fmla="*/ 1248 w 1248"/>
                      <a:gd name="T147" fmla="*/ 1311 h 131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248" h="1311">
                        <a:moveTo>
                          <a:pt x="1152" y="272"/>
                        </a:moveTo>
                        <a:lnTo>
                          <a:pt x="1152" y="272"/>
                        </a:lnTo>
                        <a:lnTo>
                          <a:pt x="1136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92"/>
                        </a:lnTo>
                        <a:lnTo>
                          <a:pt x="1040" y="160"/>
                        </a:lnTo>
                        <a:lnTo>
                          <a:pt x="1008" y="144"/>
                        </a:lnTo>
                        <a:lnTo>
                          <a:pt x="976" y="112"/>
                        </a:lnTo>
                        <a:lnTo>
                          <a:pt x="960" y="96"/>
                        </a:lnTo>
                        <a:lnTo>
                          <a:pt x="928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800" y="16"/>
                        </a:lnTo>
                        <a:lnTo>
                          <a:pt x="768" y="16"/>
                        </a:lnTo>
                        <a:lnTo>
                          <a:pt x="752" y="0"/>
                        </a:lnTo>
                        <a:lnTo>
                          <a:pt x="720" y="0"/>
                        </a:lnTo>
                        <a:lnTo>
                          <a:pt x="688" y="0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60" y="32"/>
                        </a:lnTo>
                        <a:lnTo>
                          <a:pt x="528" y="48"/>
                        </a:lnTo>
                        <a:lnTo>
                          <a:pt x="496" y="48"/>
                        </a:lnTo>
                        <a:lnTo>
                          <a:pt x="480" y="64"/>
                        </a:lnTo>
                        <a:lnTo>
                          <a:pt x="448" y="80"/>
                        </a:lnTo>
                        <a:lnTo>
                          <a:pt x="416" y="96"/>
                        </a:lnTo>
                        <a:lnTo>
                          <a:pt x="384" y="128"/>
                        </a:lnTo>
                        <a:lnTo>
                          <a:pt x="368" y="144"/>
                        </a:lnTo>
                        <a:lnTo>
                          <a:pt x="336" y="160"/>
                        </a:lnTo>
                        <a:lnTo>
                          <a:pt x="320" y="192"/>
                        </a:lnTo>
                        <a:lnTo>
                          <a:pt x="304" y="208"/>
                        </a:lnTo>
                        <a:lnTo>
                          <a:pt x="288" y="224"/>
                        </a:lnTo>
                        <a:lnTo>
                          <a:pt x="272" y="256"/>
                        </a:lnTo>
                        <a:lnTo>
                          <a:pt x="272" y="288"/>
                        </a:lnTo>
                        <a:lnTo>
                          <a:pt x="256" y="320"/>
                        </a:lnTo>
                        <a:lnTo>
                          <a:pt x="256" y="352"/>
                        </a:lnTo>
                        <a:lnTo>
                          <a:pt x="256" y="384"/>
                        </a:lnTo>
                        <a:lnTo>
                          <a:pt x="240" y="416"/>
                        </a:lnTo>
                        <a:lnTo>
                          <a:pt x="240" y="448"/>
                        </a:lnTo>
                        <a:lnTo>
                          <a:pt x="224" y="480"/>
                        </a:lnTo>
                        <a:lnTo>
                          <a:pt x="208" y="496"/>
                        </a:lnTo>
                        <a:lnTo>
                          <a:pt x="192" y="528"/>
                        </a:lnTo>
                        <a:lnTo>
                          <a:pt x="160" y="560"/>
                        </a:lnTo>
                        <a:lnTo>
                          <a:pt x="144" y="592"/>
                        </a:lnTo>
                        <a:lnTo>
                          <a:pt x="112" y="624"/>
                        </a:lnTo>
                        <a:lnTo>
                          <a:pt x="80" y="656"/>
                        </a:lnTo>
                        <a:lnTo>
                          <a:pt x="64" y="703"/>
                        </a:lnTo>
                        <a:lnTo>
                          <a:pt x="32" y="751"/>
                        </a:lnTo>
                        <a:lnTo>
                          <a:pt x="16" y="783"/>
                        </a:lnTo>
                        <a:lnTo>
                          <a:pt x="16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16" y="1007"/>
                        </a:lnTo>
                        <a:lnTo>
                          <a:pt x="16" y="1055"/>
                        </a:lnTo>
                        <a:lnTo>
                          <a:pt x="32" y="1087"/>
                        </a:lnTo>
                        <a:lnTo>
                          <a:pt x="32" y="1119"/>
                        </a:lnTo>
                        <a:lnTo>
                          <a:pt x="48" y="1151"/>
                        </a:lnTo>
                        <a:lnTo>
                          <a:pt x="64" y="1183"/>
                        </a:lnTo>
                        <a:lnTo>
                          <a:pt x="80" y="1199"/>
                        </a:lnTo>
                        <a:lnTo>
                          <a:pt x="112" y="1231"/>
                        </a:lnTo>
                        <a:lnTo>
                          <a:pt x="144" y="1263"/>
                        </a:lnTo>
                        <a:lnTo>
                          <a:pt x="160" y="1295"/>
                        </a:lnTo>
                        <a:lnTo>
                          <a:pt x="192" y="1311"/>
                        </a:lnTo>
                        <a:lnTo>
                          <a:pt x="224" y="1311"/>
                        </a:lnTo>
                        <a:lnTo>
                          <a:pt x="240" y="1311"/>
                        </a:lnTo>
                        <a:lnTo>
                          <a:pt x="272" y="1311"/>
                        </a:lnTo>
                        <a:lnTo>
                          <a:pt x="304" y="1311"/>
                        </a:lnTo>
                        <a:lnTo>
                          <a:pt x="336" y="1311"/>
                        </a:lnTo>
                        <a:lnTo>
                          <a:pt x="368" y="1295"/>
                        </a:lnTo>
                        <a:lnTo>
                          <a:pt x="400" y="1295"/>
                        </a:lnTo>
                        <a:lnTo>
                          <a:pt x="432" y="1295"/>
                        </a:lnTo>
                        <a:lnTo>
                          <a:pt x="464" y="1295"/>
                        </a:lnTo>
                        <a:lnTo>
                          <a:pt x="496" y="1279"/>
                        </a:lnTo>
                        <a:lnTo>
                          <a:pt x="528" y="1279"/>
                        </a:lnTo>
                        <a:lnTo>
                          <a:pt x="560" y="1263"/>
                        </a:lnTo>
                        <a:lnTo>
                          <a:pt x="592" y="1263"/>
                        </a:lnTo>
                        <a:lnTo>
                          <a:pt x="608" y="1247"/>
                        </a:lnTo>
                        <a:lnTo>
                          <a:pt x="640" y="1231"/>
                        </a:lnTo>
                        <a:lnTo>
                          <a:pt x="656" y="1231"/>
                        </a:lnTo>
                        <a:lnTo>
                          <a:pt x="688" y="1215"/>
                        </a:lnTo>
                        <a:lnTo>
                          <a:pt x="720" y="1183"/>
                        </a:lnTo>
                        <a:lnTo>
                          <a:pt x="736" y="1167"/>
                        </a:lnTo>
                        <a:lnTo>
                          <a:pt x="752" y="1151"/>
                        </a:lnTo>
                        <a:lnTo>
                          <a:pt x="768" y="1119"/>
                        </a:lnTo>
                        <a:lnTo>
                          <a:pt x="784" y="1103"/>
                        </a:lnTo>
                        <a:lnTo>
                          <a:pt x="784" y="1087"/>
                        </a:lnTo>
                        <a:lnTo>
                          <a:pt x="800" y="1055"/>
                        </a:lnTo>
                        <a:lnTo>
                          <a:pt x="832" y="1023"/>
                        </a:lnTo>
                        <a:lnTo>
                          <a:pt x="848" y="991"/>
                        </a:lnTo>
                        <a:lnTo>
                          <a:pt x="864" y="975"/>
                        </a:lnTo>
                        <a:lnTo>
                          <a:pt x="896" y="943"/>
                        </a:lnTo>
                        <a:lnTo>
                          <a:pt x="928" y="911"/>
                        </a:lnTo>
                        <a:lnTo>
                          <a:pt x="944" y="895"/>
                        </a:lnTo>
                        <a:lnTo>
                          <a:pt x="960" y="879"/>
                        </a:lnTo>
                        <a:lnTo>
                          <a:pt x="992" y="863"/>
                        </a:lnTo>
                        <a:lnTo>
                          <a:pt x="1008" y="847"/>
                        </a:lnTo>
                        <a:lnTo>
                          <a:pt x="1040" y="831"/>
                        </a:lnTo>
                        <a:lnTo>
                          <a:pt x="1056" y="815"/>
                        </a:lnTo>
                        <a:lnTo>
                          <a:pt x="1088" y="799"/>
                        </a:lnTo>
                        <a:lnTo>
                          <a:pt x="1120" y="783"/>
                        </a:lnTo>
                        <a:lnTo>
                          <a:pt x="1136" y="767"/>
                        </a:lnTo>
                        <a:lnTo>
                          <a:pt x="1152" y="751"/>
                        </a:lnTo>
                        <a:lnTo>
                          <a:pt x="1184" y="719"/>
                        </a:lnTo>
                        <a:lnTo>
                          <a:pt x="1200" y="687"/>
                        </a:lnTo>
                        <a:lnTo>
                          <a:pt x="1200" y="656"/>
                        </a:lnTo>
                        <a:lnTo>
                          <a:pt x="1216" y="624"/>
                        </a:lnTo>
                        <a:lnTo>
                          <a:pt x="1232" y="608"/>
                        </a:lnTo>
                        <a:lnTo>
                          <a:pt x="1232" y="576"/>
                        </a:lnTo>
                        <a:lnTo>
                          <a:pt x="1248" y="560"/>
                        </a:lnTo>
                        <a:lnTo>
                          <a:pt x="1248" y="528"/>
                        </a:lnTo>
                        <a:lnTo>
                          <a:pt x="1248" y="512"/>
                        </a:lnTo>
                        <a:lnTo>
                          <a:pt x="1248" y="496"/>
                        </a:lnTo>
                        <a:lnTo>
                          <a:pt x="1248" y="464"/>
                        </a:lnTo>
                        <a:lnTo>
                          <a:pt x="1248" y="448"/>
                        </a:lnTo>
                        <a:lnTo>
                          <a:pt x="1248" y="432"/>
                        </a:lnTo>
                        <a:lnTo>
                          <a:pt x="1248" y="400"/>
                        </a:lnTo>
                        <a:lnTo>
                          <a:pt x="1232" y="384"/>
                        </a:lnTo>
                        <a:lnTo>
                          <a:pt x="1232" y="368"/>
                        </a:lnTo>
                        <a:lnTo>
                          <a:pt x="1216" y="352"/>
                        </a:lnTo>
                        <a:lnTo>
                          <a:pt x="1200" y="336"/>
                        </a:lnTo>
                        <a:lnTo>
                          <a:pt x="1200" y="320"/>
                        </a:lnTo>
                        <a:lnTo>
                          <a:pt x="1184" y="304"/>
                        </a:lnTo>
                        <a:lnTo>
                          <a:pt x="1168" y="288"/>
                        </a:lnTo>
                        <a:lnTo>
                          <a:pt x="1152" y="27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578A83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5" name="Freeform 158"/>
                  <p:cNvSpPr>
                    <a:spLocks noChangeAspect="1"/>
                  </p:cNvSpPr>
                  <p:nvPr/>
                </p:nvSpPr>
                <p:spPr bwMode="auto">
                  <a:xfrm>
                    <a:off x="1168" y="2064"/>
                    <a:ext cx="1216" cy="1279"/>
                  </a:xfrm>
                  <a:custGeom>
                    <a:avLst/>
                    <a:gdLst>
                      <a:gd name="T0" fmla="*/ 1104 w 1216"/>
                      <a:gd name="T1" fmla="*/ 256 h 1279"/>
                      <a:gd name="T2" fmla="*/ 1040 w 1216"/>
                      <a:gd name="T3" fmla="*/ 192 h 1279"/>
                      <a:gd name="T4" fmla="*/ 960 w 1216"/>
                      <a:gd name="T5" fmla="*/ 112 h 1279"/>
                      <a:gd name="T6" fmla="*/ 864 w 1216"/>
                      <a:gd name="T7" fmla="*/ 64 h 1279"/>
                      <a:gd name="T8" fmla="*/ 768 w 1216"/>
                      <a:gd name="T9" fmla="*/ 16 h 1279"/>
                      <a:gd name="T10" fmla="*/ 704 w 1216"/>
                      <a:gd name="T11" fmla="*/ 0 h 1279"/>
                      <a:gd name="T12" fmla="*/ 624 w 1216"/>
                      <a:gd name="T13" fmla="*/ 0 h 1279"/>
                      <a:gd name="T14" fmla="*/ 544 w 1216"/>
                      <a:gd name="T15" fmla="*/ 32 h 1279"/>
                      <a:gd name="T16" fmla="*/ 464 w 1216"/>
                      <a:gd name="T17" fmla="*/ 64 h 1279"/>
                      <a:gd name="T18" fmla="*/ 384 w 1216"/>
                      <a:gd name="T19" fmla="*/ 128 h 1279"/>
                      <a:gd name="T20" fmla="*/ 304 w 1216"/>
                      <a:gd name="T21" fmla="*/ 176 h 1279"/>
                      <a:gd name="T22" fmla="*/ 272 w 1216"/>
                      <a:gd name="T23" fmla="*/ 256 h 1279"/>
                      <a:gd name="T24" fmla="*/ 256 w 1216"/>
                      <a:gd name="T25" fmla="*/ 336 h 1279"/>
                      <a:gd name="T26" fmla="*/ 224 w 1216"/>
                      <a:gd name="T27" fmla="*/ 432 h 1279"/>
                      <a:gd name="T28" fmla="*/ 192 w 1216"/>
                      <a:gd name="T29" fmla="*/ 512 h 1279"/>
                      <a:gd name="T30" fmla="*/ 112 w 1216"/>
                      <a:gd name="T31" fmla="*/ 608 h 1279"/>
                      <a:gd name="T32" fmla="*/ 32 w 1216"/>
                      <a:gd name="T33" fmla="*/ 735 h 1279"/>
                      <a:gd name="T34" fmla="*/ 16 w 1216"/>
                      <a:gd name="T35" fmla="*/ 847 h 1279"/>
                      <a:gd name="T36" fmla="*/ 16 w 1216"/>
                      <a:gd name="T37" fmla="*/ 959 h 1279"/>
                      <a:gd name="T38" fmla="*/ 32 w 1216"/>
                      <a:gd name="T39" fmla="*/ 1055 h 1279"/>
                      <a:gd name="T40" fmla="*/ 64 w 1216"/>
                      <a:gd name="T41" fmla="*/ 1151 h 1279"/>
                      <a:gd name="T42" fmla="*/ 128 w 1216"/>
                      <a:gd name="T43" fmla="*/ 1231 h 1279"/>
                      <a:gd name="T44" fmla="*/ 208 w 1216"/>
                      <a:gd name="T45" fmla="*/ 1279 h 1279"/>
                      <a:gd name="T46" fmla="*/ 288 w 1216"/>
                      <a:gd name="T47" fmla="*/ 1279 h 1279"/>
                      <a:gd name="T48" fmla="*/ 400 w 1216"/>
                      <a:gd name="T49" fmla="*/ 1263 h 1279"/>
                      <a:gd name="T50" fmla="*/ 480 w 1216"/>
                      <a:gd name="T51" fmla="*/ 1247 h 1279"/>
                      <a:gd name="T52" fmla="*/ 576 w 1216"/>
                      <a:gd name="T53" fmla="*/ 1215 h 1279"/>
                      <a:gd name="T54" fmla="*/ 640 w 1216"/>
                      <a:gd name="T55" fmla="*/ 1183 h 1279"/>
                      <a:gd name="T56" fmla="*/ 720 w 1216"/>
                      <a:gd name="T57" fmla="*/ 1135 h 1279"/>
                      <a:gd name="T58" fmla="*/ 752 w 1216"/>
                      <a:gd name="T59" fmla="*/ 1071 h 1279"/>
                      <a:gd name="T60" fmla="*/ 800 w 1216"/>
                      <a:gd name="T61" fmla="*/ 1007 h 1279"/>
                      <a:gd name="T62" fmla="*/ 864 w 1216"/>
                      <a:gd name="T63" fmla="*/ 911 h 1279"/>
                      <a:gd name="T64" fmla="*/ 944 w 1216"/>
                      <a:gd name="T65" fmla="*/ 847 h 1279"/>
                      <a:gd name="T66" fmla="*/ 1008 w 1216"/>
                      <a:gd name="T67" fmla="*/ 799 h 1279"/>
                      <a:gd name="T68" fmla="*/ 1088 w 1216"/>
                      <a:gd name="T69" fmla="*/ 751 h 1279"/>
                      <a:gd name="T70" fmla="*/ 1152 w 1216"/>
                      <a:gd name="T71" fmla="*/ 703 h 1279"/>
                      <a:gd name="T72" fmla="*/ 1184 w 1216"/>
                      <a:gd name="T73" fmla="*/ 608 h 1279"/>
                      <a:gd name="T74" fmla="*/ 1200 w 1216"/>
                      <a:gd name="T75" fmla="*/ 544 h 1279"/>
                      <a:gd name="T76" fmla="*/ 1216 w 1216"/>
                      <a:gd name="T77" fmla="*/ 480 h 1279"/>
                      <a:gd name="T78" fmla="*/ 1200 w 1216"/>
                      <a:gd name="T79" fmla="*/ 416 h 1279"/>
                      <a:gd name="T80" fmla="*/ 1184 w 1216"/>
                      <a:gd name="T81" fmla="*/ 352 h 1279"/>
                      <a:gd name="T82" fmla="*/ 1152 w 1216"/>
                      <a:gd name="T83" fmla="*/ 304 h 1279"/>
                      <a:gd name="T84" fmla="*/ 1120 w 1216"/>
                      <a:gd name="T85" fmla="*/ 272 h 127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216"/>
                      <a:gd name="T130" fmla="*/ 0 h 1279"/>
                      <a:gd name="T131" fmla="*/ 1216 w 1216"/>
                      <a:gd name="T132" fmla="*/ 1279 h 127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216" h="1279">
                        <a:moveTo>
                          <a:pt x="1136" y="288"/>
                        </a:moveTo>
                        <a:lnTo>
                          <a:pt x="1120" y="272"/>
                        </a:lnTo>
                        <a:lnTo>
                          <a:pt x="1104" y="256"/>
                        </a:lnTo>
                        <a:lnTo>
                          <a:pt x="1088" y="224"/>
                        </a:lnTo>
                        <a:lnTo>
                          <a:pt x="1072" y="208"/>
                        </a:lnTo>
                        <a:lnTo>
                          <a:pt x="1040" y="192"/>
                        </a:lnTo>
                        <a:lnTo>
                          <a:pt x="1008" y="160"/>
                        </a:lnTo>
                        <a:lnTo>
                          <a:pt x="992" y="144"/>
                        </a:lnTo>
                        <a:lnTo>
                          <a:pt x="960" y="112"/>
                        </a:lnTo>
                        <a:lnTo>
                          <a:pt x="928" y="96"/>
                        </a:lnTo>
                        <a:lnTo>
                          <a:pt x="896" y="80"/>
                        </a:lnTo>
                        <a:lnTo>
                          <a:pt x="864" y="64"/>
                        </a:lnTo>
                        <a:lnTo>
                          <a:pt x="832" y="48"/>
                        </a:lnTo>
                        <a:lnTo>
                          <a:pt x="800" y="32"/>
                        </a:lnTo>
                        <a:lnTo>
                          <a:pt x="768" y="16"/>
                        </a:lnTo>
                        <a:lnTo>
                          <a:pt x="752" y="16"/>
                        </a:lnTo>
                        <a:lnTo>
                          <a:pt x="720" y="0"/>
                        </a:lnTo>
                        <a:lnTo>
                          <a:pt x="704" y="0"/>
                        </a:lnTo>
                        <a:lnTo>
                          <a:pt x="672" y="0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44" y="32"/>
                        </a:lnTo>
                        <a:lnTo>
                          <a:pt x="512" y="48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28"/>
                        </a:lnTo>
                        <a:lnTo>
                          <a:pt x="352" y="144"/>
                        </a:lnTo>
                        <a:lnTo>
                          <a:pt x="336" y="160"/>
                        </a:lnTo>
                        <a:lnTo>
                          <a:pt x="304" y="176"/>
                        </a:lnTo>
                        <a:lnTo>
                          <a:pt x="288" y="208"/>
                        </a:lnTo>
                        <a:lnTo>
                          <a:pt x="272" y="224"/>
                        </a:lnTo>
                        <a:lnTo>
                          <a:pt x="272" y="256"/>
                        </a:lnTo>
                        <a:lnTo>
                          <a:pt x="256" y="288"/>
                        </a:lnTo>
                        <a:lnTo>
                          <a:pt x="256" y="304"/>
                        </a:lnTo>
                        <a:lnTo>
                          <a:pt x="256" y="336"/>
                        </a:lnTo>
                        <a:lnTo>
                          <a:pt x="240" y="368"/>
                        </a:lnTo>
                        <a:lnTo>
                          <a:pt x="240" y="400"/>
                        </a:lnTo>
                        <a:lnTo>
                          <a:pt x="224" y="432"/>
                        </a:lnTo>
                        <a:lnTo>
                          <a:pt x="224" y="464"/>
                        </a:lnTo>
                        <a:lnTo>
                          <a:pt x="208" y="496"/>
                        </a:lnTo>
                        <a:lnTo>
                          <a:pt x="192" y="512"/>
                        </a:lnTo>
                        <a:lnTo>
                          <a:pt x="160" y="544"/>
                        </a:lnTo>
                        <a:lnTo>
                          <a:pt x="144" y="576"/>
                        </a:lnTo>
                        <a:lnTo>
                          <a:pt x="112" y="608"/>
                        </a:lnTo>
                        <a:lnTo>
                          <a:pt x="80" y="640"/>
                        </a:lnTo>
                        <a:lnTo>
                          <a:pt x="64" y="687"/>
                        </a:lnTo>
                        <a:lnTo>
                          <a:pt x="32" y="735"/>
                        </a:lnTo>
                        <a:lnTo>
                          <a:pt x="32" y="767"/>
                        </a:lnTo>
                        <a:lnTo>
                          <a:pt x="16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11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19"/>
                        </a:lnTo>
                        <a:lnTo>
                          <a:pt x="64" y="1151"/>
                        </a:lnTo>
                        <a:lnTo>
                          <a:pt x="80" y="1167"/>
                        </a:lnTo>
                        <a:lnTo>
                          <a:pt x="112" y="1199"/>
                        </a:lnTo>
                        <a:lnTo>
                          <a:pt x="128" y="1231"/>
                        </a:lnTo>
                        <a:lnTo>
                          <a:pt x="160" y="1247"/>
                        </a:lnTo>
                        <a:lnTo>
                          <a:pt x="192" y="1263"/>
                        </a:lnTo>
                        <a:lnTo>
                          <a:pt x="208" y="1279"/>
                        </a:lnTo>
                        <a:lnTo>
                          <a:pt x="240" y="1279"/>
                        </a:lnTo>
                        <a:lnTo>
                          <a:pt x="272" y="1279"/>
                        </a:lnTo>
                        <a:lnTo>
                          <a:pt x="288" y="1279"/>
                        </a:lnTo>
                        <a:lnTo>
                          <a:pt x="320" y="1263"/>
                        </a:lnTo>
                        <a:lnTo>
                          <a:pt x="368" y="1263"/>
                        </a:lnTo>
                        <a:lnTo>
                          <a:pt x="400" y="1263"/>
                        </a:lnTo>
                        <a:lnTo>
                          <a:pt x="432" y="1263"/>
                        </a:lnTo>
                        <a:lnTo>
                          <a:pt x="464" y="1247"/>
                        </a:lnTo>
                        <a:lnTo>
                          <a:pt x="480" y="1247"/>
                        </a:lnTo>
                        <a:lnTo>
                          <a:pt x="512" y="1231"/>
                        </a:lnTo>
                        <a:lnTo>
                          <a:pt x="544" y="1231"/>
                        </a:lnTo>
                        <a:lnTo>
                          <a:pt x="576" y="1215"/>
                        </a:lnTo>
                        <a:lnTo>
                          <a:pt x="592" y="1215"/>
                        </a:lnTo>
                        <a:lnTo>
                          <a:pt x="624" y="1199"/>
                        </a:lnTo>
                        <a:lnTo>
                          <a:pt x="640" y="1183"/>
                        </a:lnTo>
                        <a:lnTo>
                          <a:pt x="672" y="1183"/>
                        </a:lnTo>
                        <a:lnTo>
                          <a:pt x="688" y="1151"/>
                        </a:lnTo>
                        <a:lnTo>
                          <a:pt x="720" y="1135"/>
                        </a:lnTo>
                        <a:lnTo>
                          <a:pt x="736" y="1119"/>
                        </a:lnTo>
                        <a:lnTo>
                          <a:pt x="752" y="1087"/>
                        </a:lnTo>
                        <a:lnTo>
                          <a:pt x="752" y="1071"/>
                        </a:lnTo>
                        <a:lnTo>
                          <a:pt x="768" y="1055"/>
                        </a:lnTo>
                        <a:lnTo>
                          <a:pt x="784" y="1023"/>
                        </a:lnTo>
                        <a:lnTo>
                          <a:pt x="800" y="1007"/>
                        </a:lnTo>
                        <a:lnTo>
                          <a:pt x="832" y="975"/>
                        </a:lnTo>
                        <a:lnTo>
                          <a:pt x="848" y="943"/>
                        </a:lnTo>
                        <a:lnTo>
                          <a:pt x="864" y="911"/>
                        </a:lnTo>
                        <a:lnTo>
                          <a:pt x="896" y="895"/>
                        </a:lnTo>
                        <a:lnTo>
                          <a:pt x="912" y="879"/>
                        </a:lnTo>
                        <a:lnTo>
                          <a:pt x="944" y="847"/>
                        </a:lnTo>
                        <a:lnTo>
                          <a:pt x="960" y="831"/>
                        </a:lnTo>
                        <a:lnTo>
                          <a:pt x="976" y="815"/>
                        </a:lnTo>
                        <a:lnTo>
                          <a:pt x="1008" y="799"/>
                        </a:lnTo>
                        <a:lnTo>
                          <a:pt x="1024" y="783"/>
                        </a:lnTo>
                        <a:lnTo>
                          <a:pt x="1056" y="767"/>
                        </a:lnTo>
                        <a:lnTo>
                          <a:pt x="1088" y="751"/>
                        </a:lnTo>
                        <a:lnTo>
                          <a:pt x="1104" y="751"/>
                        </a:lnTo>
                        <a:lnTo>
                          <a:pt x="1120" y="719"/>
                        </a:lnTo>
                        <a:lnTo>
                          <a:pt x="1152" y="703"/>
                        </a:lnTo>
                        <a:lnTo>
                          <a:pt x="1168" y="671"/>
                        </a:lnTo>
                        <a:lnTo>
                          <a:pt x="1168" y="640"/>
                        </a:lnTo>
                        <a:lnTo>
                          <a:pt x="1184" y="608"/>
                        </a:lnTo>
                        <a:lnTo>
                          <a:pt x="1184" y="592"/>
                        </a:lnTo>
                        <a:lnTo>
                          <a:pt x="1200" y="560"/>
                        </a:lnTo>
                        <a:lnTo>
                          <a:pt x="1200" y="544"/>
                        </a:lnTo>
                        <a:lnTo>
                          <a:pt x="1216" y="528"/>
                        </a:lnTo>
                        <a:lnTo>
                          <a:pt x="1216" y="496"/>
                        </a:lnTo>
                        <a:lnTo>
                          <a:pt x="1216" y="480"/>
                        </a:lnTo>
                        <a:lnTo>
                          <a:pt x="1216" y="464"/>
                        </a:lnTo>
                        <a:lnTo>
                          <a:pt x="1216" y="432"/>
                        </a:lnTo>
                        <a:lnTo>
                          <a:pt x="1200" y="416"/>
                        </a:lnTo>
                        <a:lnTo>
                          <a:pt x="1200" y="400"/>
                        </a:lnTo>
                        <a:lnTo>
                          <a:pt x="1200" y="384"/>
                        </a:lnTo>
                        <a:lnTo>
                          <a:pt x="1184" y="352"/>
                        </a:lnTo>
                        <a:lnTo>
                          <a:pt x="1184" y="336"/>
                        </a:lnTo>
                        <a:lnTo>
                          <a:pt x="1168" y="320"/>
                        </a:lnTo>
                        <a:lnTo>
                          <a:pt x="1152" y="304"/>
                        </a:lnTo>
                        <a:lnTo>
                          <a:pt x="1152" y="288"/>
                        </a:lnTo>
                        <a:lnTo>
                          <a:pt x="1136" y="272"/>
                        </a:lnTo>
                        <a:lnTo>
                          <a:pt x="1120" y="272"/>
                        </a:lnTo>
                        <a:lnTo>
                          <a:pt x="1120" y="256"/>
                        </a:lnTo>
                        <a:lnTo>
                          <a:pt x="1136" y="288"/>
                        </a:lnTo>
                        <a:close/>
                      </a:path>
                    </a:pathLst>
                  </a:custGeom>
                  <a:solidFill>
                    <a:srgbClr val="548782">
                      <a:alpha val="5882"/>
                    </a:srgbClr>
                  </a:solidFill>
                  <a:ln w="25400">
                    <a:solidFill>
                      <a:srgbClr val="548782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6" name="Freeform 159"/>
                  <p:cNvSpPr>
                    <a:spLocks noChangeAspect="1"/>
                  </p:cNvSpPr>
                  <p:nvPr/>
                </p:nvSpPr>
                <p:spPr bwMode="auto">
                  <a:xfrm>
                    <a:off x="1168" y="2064"/>
                    <a:ext cx="1216" cy="1279"/>
                  </a:xfrm>
                  <a:custGeom>
                    <a:avLst/>
                    <a:gdLst>
                      <a:gd name="T0" fmla="*/ 1088 w 1216"/>
                      <a:gd name="T1" fmla="*/ 224 h 1279"/>
                      <a:gd name="T2" fmla="*/ 1040 w 1216"/>
                      <a:gd name="T3" fmla="*/ 192 h 1279"/>
                      <a:gd name="T4" fmla="*/ 960 w 1216"/>
                      <a:gd name="T5" fmla="*/ 112 h 1279"/>
                      <a:gd name="T6" fmla="*/ 864 w 1216"/>
                      <a:gd name="T7" fmla="*/ 64 h 1279"/>
                      <a:gd name="T8" fmla="*/ 800 w 1216"/>
                      <a:gd name="T9" fmla="*/ 32 h 1279"/>
                      <a:gd name="T10" fmla="*/ 720 w 1216"/>
                      <a:gd name="T11" fmla="*/ 0 h 1279"/>
                      <a:gd name="T12" fmla="*/ 656 w 1216"/>
                      <a:gd name="T13" fmla="*/ 0 h 1279"/>
                      <a:gd name="T14" fmla="*/ 592 w 1216"/>
                      <a:gd name="T15" fmla="*/ 16 h 1279"/>
                      <a:gd name="T16" fmla="*/ 512 w 1216"/>
                      <a:gd name="T17" fmla="*/ 48 h 1279"/>
                      <a:gd name="T18" fmla="*/ 432 w 1216"/>
                      <a:gd name="T19" fmla="*/ 80 h 1279"/>
                      <a:gd name="T20" fmla="*/ 384 w 1216"/>
                      <a:gd name="T21" fmla="*/ 128 h 1279"/>
                      <a:gd name="T22" fmla="*/ 304 w 1216"/>
                      <a:gd name="T23" fmla="*/ 176 h 1279"/>
                      <a:gd name="T24" fmla="*/ 272 w 1216"/>
                      <a:gd name="T25" fmla="*/ 256 h 1279"/>
                      <a:gd name="T26" fmla="*/ 256 w 1216"/>
                      <a:gd name="T27" fmla="*/ 304 h 1279"/>
                      <a:gd name="T28" fmla="*/ 240 w 1216"/>
                      <a:gd name="T29" fmla="*/ 400 h 1279"/>
                      <a:gd name="T30" fmla="*/ 208 w 1216"/>
                      <a:gd name="T31" fmla="*/ 496 h 1279"/>
                      <a:gd name="T32" fmla="*/ 160 w 1216"/>
                      <a:gd name="T33" fmla="*/ 544 h 1279"/>
                      <a:gd name="T34" fmla="*/ 80 w 1216"/>
                      <a:gd name="T35" fmla="*/ 640 h 1279"/>
                      <a:gd name="T36" fmla="*/ 32 w 1216"/>
                      <a:gd name="T37" fmla="*/ 767 h 1279"/>
                      <a:gd name="T38" fmla="*/ 16 w 1216"/>
                      <a:gd name="T39" fmla="*/ 847 h 1279"/>
                      <a:gd name="T40" fmla="*/ 16 w 1216"/>
                      <a:gd name="T41" fmla="*/ 959 h 1279"/>
                      <a:gd name="T42" fmla="*/ 32 w 1216"/>
                      <a:gd name="T43" fmla="*/ 1055 h 1279"/>
                      <a:gd name="T44" fmla="*/ 48 w 1216"/>
                      <a:gd name="T45" fmla="*/ 1119 h 1279"/>
                      <a:gd name="T46" fmla="*/ 112 w 1216"/>
                      <a:gd name="T47" fmla="*/ 1199 h 1279"/>
                      <a:gd name="T48" fmla="*/ 192 w 1216"/>
                      <a:gd name="T49" fmla="*/ 1263 h 1279"/>
                      <a:gd name="T50" fmla="*/ 240 w 1216"/>
                      <a:gd name="T51" fmla="*/ 1279 h 1279"/>
                      <a:gd name="T52" fmla="*/ 320 w 1216"/>
                      <a:gd name="T53" fmla="*/ 1263 h 1279"/>
                      <a:gd name="T54" fmla="*/ 432 w 1216"/>
                      <a:gd name="T55" fmla="*/ 1263 h 1279"/>
                      <a:gd name="T56" fmla="*/ 480 w 1216"/>
                      <a:gd name="T57" fmla="*/ 1247 h 1279"/>
                      <a:gd name="T58" fmla="*/ 576 w 1216"/>
                      <a:gd name="T59" fmla="*/ 1215 h 1279"/>
                      <a:gd name="T60" fmla="*/ 640 w 1216"/>
                      <a:gd name="T61" fmla="*/ 1183 h 1279"/>
                      <a:gd name="T62" fmla="*/ 688 w 1216"/>
                      <a:gd name="T63" fmla="*/ 1151 h 1279"/>
                      <a:gd name="T64" fmla="*/ 752 w 1216"/>
                      <a:gd name="T65" fmla="*/ 1087 h 1279"/>
                      <a:gd name="T66" fmla="*/ 784 w 1216"/>
                      <a:gd name="T67" fmla="*/ 1023 h 1279"/>
                      <a:gd name="T68" fmla="*/ 832 w 1216"/>
                      <a:gd name="T69" fmla="*/ 975 h 1279"/>
                      <a:gd name="T70" fmla="*/ 896 w 1216"/>
                      <a:gd name="T71" fmla="*/ 895 h 1279"/>
                      <a:gd name="T72" fmla="*/ 960 w 1216"/>
                      <a:gd name="T73" fmla="*/ 831 h 1279"/>
                      <a:gd name="T74" fmla="*/ 1008 w 1216"/>
                      <a:gd name="T75" fmla="*/ 799 h 1279"/>
                      <a:gd name="T76" fmla="*/ 1088 w 1216"/>
                      <a:gd name="T77" fmla="*/ 751 h 1279"/>
                      <a:gd name="T78" fmla="*/ 1152 w 1216"/>
                      <a:gd name="T79" fmla="*/ 703 h 1279"/>
                      <a:gd name="T80" fmla="*/ 1168 w 1216"/>
                      <a:gd name="T81" fmla="*/ 640 h 1279"/>
                      <a:gd name="T82" fmla="*/ 1200 w 1216"/>
                      <a:gd name="T83" fmla="*/ 560 h 1279"/>
                      <a:gd name="T84" fmla="*/ 1216 w 1216"/>
                      <a:gd name="T85" fmla="*/ 496 h 1279"/>
                      <a:gd name="T86" fmla="*/ 1216 w 1216"/>
                      <a:gd name="T87" fmla="*/ 464 h 1279"/>
                      <a:gd name="T88" fmla="*/ 1200 w 1216"/>
                      <a:gd name="T89" fmla="*/ 400 h 1279"/>
                      <a:gd name="T90" fmla="*/ 1184 w 1216"/>
                      <a:gd name="T91" fmla="*/ 336 h 1279"/>
                      <a:gd name="T92" fmla="*/ 1152 w 1216"/>
                      <a:gd name="T93" fmla="*/ 304 h 1279"/>
                      <a:gd name="T94" fmla="*/ 1120 w 1216"/>
                      <a:gd name="T95" fmla="*/ 272 h 127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216"/>
                      <a:gd name="T145" fmla="*/ 0 h 1279"/>
                      <a:gd name="T146" fmla="*/ 1216 w 1216"/>
                      <a:gd name="T147" fmla="*/ 1279 h 127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216" h="1279">
                        <a:moveTo>
                          <a:pt x="1120" y="272"/>
                        </a:moveTo>
                        <a:lnTo>
                          <a:pt x="1120" y="272"/>
                        </a:lnTo>
                        <a:lnTo>
                          <a:pt x="1104" y="256"/>
                        </a:lnTo>
                        <a:lnTo>
                          <a:pt x="1088" y="224"/>
                        </a:lnTo>
                        <a:lnTo>
                          <a:pt x="1072" y="208"/>
                        </a:lnTo>
                        <a:lnTo>
                          <a:pt x="1040" y="192"/>
                        </a:lnTo>
                        <a:lnTo>
                          <a:pt x="1008" y="160"/>
                        </a:lnTo>
                        <a:lnTo>
                          <a:pt x="992" y="144"/>
                        </a:lnTo>
                        <a:lnTo>
                          <a:pt x="960" y="112"/>
                        </a:lnTo>
                        <a:lnTo>
                          <a:pt x="928" y="96"/>
                        </a:lnTo>
                        <a:lnTo>
                          <a:pt x="896" y="80"/>
                        </a:lnTo>
                        <a:lnTo>
                          <a:pt x="864" y="64"/>
                        </a:lnTo>
                        <a:lnTo>
                          <a:pt x="832" y="48"/>
                        </a:lnTo>
                        <a:lnTo>
                          <a:pt x="800" y="32"/>
                        </a:lnTo>
                        <a:lnTo>
                          <a:pt x="768" y="16"/>
                        </a:lnTo>
                        <a:lnTo>
                          <a:pt x="752" y="16"/>
                        </a:lnTo>
                        <a:lnTo>
                          <a:pt x="720" y="0"/>
                        </a:lnTo>
                        <a:lnTo>
                          <a:pt x="704" y="0"/>
                        </a:lnTo>
                        <a:lnTo>
                          <a:pt x="672" y="0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44" y="32"/>
                        </a:lnTo>
                        <a:lnTo>
                          <a:pt x="512" y="48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28"/>
                        </a:lnTo>
                        <a:lnTo>
                          <a:pt x="352" y="144"/>
                        </a:lnTo>
                        <a:lnTo>
                          <a:pt x="336" y="160"/>
                        </a:lnTo>
                        <a:lnTo>
                          <a:pt x="304" y="176"/>
                        </a:lnTo>
                        <a:lnTo>
                          <a:pt x="288" y="208"/>
                        </a:lnTo>
                        <a:lnTo>
                          <a:pt x="272" y="224"/>
                        </a:lnTo>
                        <a:lnTo>
                          <a:pt x="272" y="256"/>
                        </a:lnTo>
                        <a:lnTo>
                          <a:pt x="256" y="288"/>
                        </a:lnTo>
                        <a:lnTo>
                          <a:pt x="256" y="304"/>
                        </a:lnTo>
                        <a:lnTo>
                          <a:pt x="256" y="336"/>
                        </a:lnTo>
                        <a:lnTo>
                          <a:pt x="240" y="368"/>
                        </a:lnTo>
                        <a:lnTo>
                          <a:pt x="240" y="400"/>
                        </a:lnTo>
                        <a:lnTo>
                          <a:pt x="224" y="432"/>
                        </a:lnTo>
                        <a:lnTo>
                          <a:pt x="224" y="464"/>
                        </a:lnTo>
                        <a:lnTo>
                          <a:pt x="208" y="496"/>
                        </a:lnTo>
                        <a:lnTo>
                          <a:pt x="192" y="512"/>
                        </a:lnTo>
                        <a:lnTo>
                          <a:pt x="160" y="544"/>
                        </a:lnTo>
                        <a:lnTo>
                          <a:pt x="144" y="576"/>
                        </a:lnTo>
                        <a:lnTo>
                          <a:pt x="112" y="608"/>
                        </a:lnTo>
                        <a:lnTo>
                          <a:pt x="80" y="640"/>
                        </a:lnTo>
                        <a:lnTo>
                          <a:pt x="64" y="687"/>
                        </a:lnTo>
                        <a:lnTo>
                          <a:pt x="32" y="735"/>
                        </a:lnTo>
                        <a:lnTo>
                          <a:pt x="32" y="767"/>
                        </a:lnTo>
                        <a:lnTo>
                          <a:pt x="16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11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19"/>
                        </a:lnTo>
                        <a:lnTo>
                          <a:pt x="64" y="1151"/>
                        </a:lnTo>
                        <a:lnTo>
                          <a:pt x="80" y="1167"/>
                        </a:lnTo>
                        <a:lnTo>
                          <a:pt x="112" y="1199"/>
                        </a:lnTo>
                        <a:lnTo>
                          <a:pt x="128" y="1231"/>
                        </a:lnTo>
                        <a:lnTo>
                          <a:pt x="160" y="1247"/>
                        </a:lnTo>
                        <a:lnTo>
                          <a:pt x="192" y="1263"/>
                        </a:lnTo>
                        <a:lnTo>
                          <a:pt x="208" y="1279"/>
                        </a:lnTo>
                        <a:lnTo>
                          <a:pt x="240" y="1279"/>
                        </a:lnTo>
                        <a:lnTo>
                          <a:pt x="272" y="1279"/>
                        </a:lnTo>
                        <a:lnTo>
                          <a:pt x="288" y="1279"/>
                        </a:lnTo>
                        <a:lnTo>
                          <a:pt x="320" y="1263"/>
                        </a:lnTo>
                        <a:lnTo>
                          <a:pt x="368" y="1263"/>
                        </a:lnTo>
                        <a:lnTo>
                          <a:pt x="400" y="1263"/>
                        </a:lnTo>
                        <a:lnTo>
                          <a:pt x="432" y="1263"/>
                        </a:lnTo>
                        <a:lnTo>
                          <a:pt x="464" y="1247"/>
                        </a:lnTo>
                        <a:lnTo>
                          <a:pt x="480" y="1247"/>
                        </a:lnTo>
                        <a:lnTo>
                          <a:pt x="512" y="1231"/>
                        </a:lnTo>
                        <a:lnTo>
                          <a:pt x="544" y="1231"/>
                        </a:lnTo>
                        <a:lnTo>
                          <a:pt x="576" y="1215"/>
                        </a:lnTo>
                        <a:lnTo>
                          <a:pt x="592" y="1215"/>
                        </a:lnTo>
                        <a:lnTo>
                          <a:pt x="624" y="1199"/>
                        </a:lnTo>
                        <a:lnTo>
                          <a:pt x="640" y="1183"/>
                        </a:lnTo>
                        <a:lnTo>
                          <a:pt x="672" y="1183"/>
                        </a:lnTo>
                        <a:lnTo>
                          <a:pt x="688" y="1151"/>
                        </a:lnTo>
                        <a:lnTo>
                          <a:pt x="720" y="1135"/>
                        </a:lnTo>
                        <a:lnTo>
                          <a:pt x="736" y="1119"/>
                        </a:lnTo>
                        <a:lnTo>
                          <a:pt x="752" y="1087"/>
                        </a:lnTo>
                        <a:lnTo>
                          <a:pt x="752" y="1071"/>
                        </a:lnTo>
                        <a:lnTo>
                          <a:pt x="768" y="1055"/>
                        </a:lnTo>
                        <a:lnTo>
                          <a:pt x="784" y="1023"/>
                        </a:lnTo>
                        <a:lnTo>
                          <a:pt x="800" y="1007"/>
                        </a:lnTo>
                        <a:lnTo>
                          <a:pt x="832" y="975"/>
                        </a:lnTo>
                        <a:lnTo>
                          <a:pt x="848" y="943"/>
                        </a:lnTo>
                        <a:lnTo>
                          <a:pt x="864" y="911"/>
                        </a:lnTo>
                        <a:lnTo>
                          <a:pt x="896" y="895"/>
                        </a:lnTo>
                        <a:lnTo>
                          <a:pt x="912" y="879"/>
                        </a:lnTo>
                        <a:lnTo>
                          <a:pt x="944" y="847"/>
                        </a:lnTo>
                        <a:lnTo>
                          <a:pt x="960" y="831"/>
                        </a:lnTo>
                        <a:lnTo>
                          <a:pt x="976" y="815"/>
                        </a:lnTo>
                        <a:lnTo>
                          <a:pt x="1008" y="799"/>
                        </a:lnTo>
                        <a:lnTo>
                          <a:pt x="1024" y="783"/>
                        </a:lnTo>
                        <a:lnTo>
                          <a:pt x="1056" y="767"/>
                        </a:lnTo>
                        <a:lnTo>
                          <a:pt x="1088" y="751"/>
                        </a:lnTo>
                        <a:lnTo>
                          <a:pt x="1104" y="751"/>
                        </a:lnTo>
                        <a:lnTo>
                          <a:pt x="1120" y="719"/>
                        </a:lnTo>
                        <a:lnTo>
                          <a:pt x="1152" y="703"/>
                        </a:lnTo>
                        <a:lnTo>
                          <a:pt x="1168" y="671"/>
                        </a:lnTo>
                        <a:lnTo>
                          <a:pt x="1168" y="640"/>
                        </a:lnTo>
                        <a:lnTo>
                          <a:pt x="1184" y="608"/>
                        </a:lnTo>
                        <a:lnTo>
                          <a:pt x="1184" y="592"/>
                        </a:lnTo>
                        <a:lnTo>
                          <a:pt x="1200" y="560"/>
                        </a:lnTo>
                        <a:lnTo>
                          <a:pt x="1200" y="544"/>
                        </a:lnTo>
                        <a:lnTo>
                          <a:pt x="1216" y="528"/>
                        </a:lnTo>
                        <a:lnTo>
                          <a:pt x="1216" y="496"/>
                        </a:lnTo>
                        <a:lnTo>
                          <a:pt x="1216" y="480"/>
                        </a:lnTo>
                        <a:lnTo>
                          <a:pt x="1216" y="464"/>
                        </a:lnTo>
                        <a:lnTo>
                          <a:pt x="1216" y="432"/>
                        </a:lnTo>
                        <a:lnTo>
                          <a:pt x="1200" y="416"/>
                        </a:lnTo>
                        <a:lnTo>
                          <a:pt x="1200" y="400"/>
                        </a:lnTo>
                        <a:lnTo>
                          <a:pt x="1200" y="384"/>
                        </a:lnTo>
                        <a:lnTo>
                          <a:pt x="1184" y="352"/>
                        </a:lnTo>
                        <a:lnTo>
                          <a:pt x="1184" y="336"/>
                        </a:lnTo>
                        <a:lnTo>
                          <a:pt x="1168" y="320"/>
                        </a:lnTo>
                        <a:lnTo>
                          <a:pt x="1152" y="304"/>
                        </a:lnTo>
                        <a:lnTo>
                          <a:pt x="1152" y="288"/>
                        </a:lnTo>
                        <a:lnTo>
                          <a:pt x="1136" y="272"/>
                        </a:lnTo>
                        <a:lnTo>
                          <a:pt x="1120" y="272"/>
                        </a:lnTo>
                        <a:lnTo>
                          <a:pt x="1120" y="256"/>
                        </a:lnTo>
                      </a:path>
                    </a:pathLst>
                  </a:custGeom>
                  <a:noFill/>
                  <a:ln w="25400">
                    <a:solidFill>
                      <a:srgbClr val="548782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7" name="Freeform 160"/>
                  <p:cNvSpPr>
                    <a:spLocks noChangeAspect="1"/>
                  </p:cNvSpPr>
                  <p:nvPr/>
                </p:nvSpPr>
                <p:spPr bwMode="auto">
                  <a:xfrm>
                    <a:off x="1200" y="2080"/>
                    <a:ext cx="1168" cy="1231"/>
                  </a:xfrm>
                  <a:custGeom>
                    <a:avLst/>
                    <a:gdLst>
                      <a:gd name="T0" fmla="*/ 1056 w 1168"/>
                      <a:gd name="T1" fmla="*/ 240 h 1231"/>
                      <a:gd name="T2" fmla="*/ 992 w 1168"/>
                      <a:gd name="T3" fmla="*/ 176 h 1231"/>
                      <a:gd name="T4" fmla="*/ 912 w 1168"/>
                      <a:gd name="T5" fmla="*/ 112 h 1231"/>
                      <a:gd name="T6" fmla="*/ 816 w 1168"/>
                      <a:gd name="T7" fmla="*/ 64 h 1231"/>
                      <a:gd name="T8" fmla="*/ 736 w 1168"/>
                      <a:gd name="T9" fmla="*/ 32 h 1231"/>
                      <a:gd name="T10" fmla="*/ 672 w 1168"/>
                      <a:gd name="T11" fmla="*/ 0 h 1231"/>
                      <a:gd name="T12" fmla="*/ 592 w 1168"/>
                      <a:gd name="T13" fmla="*/ 16 h 1231"/>
                      <a:gd name="T14" fmla="*/ 512 w 1168"/>
                      <a:gd name="T15" fmla="*/ 32 h 1231"/>
                      <a:gd name="T16" fmla="*/ 432 w 1168"/>
                      <a:gd name="T17" fmla="*/ 80 h 1231"/>
                      <a:gd name="T18" fmla="*/ 352 w 1168"/>
                      <a:gd name="T19" fmla="*/ 128 h 1231"/>
                      <a:gd name="T20" fmla="*/ 288 w 1168"/>
                      <a:gd name="T21" fmla="*/ 176 h 1231"/>
                      <a:gd name="T22" fmla="*/ 240 w 1168"/>
                      <a:gd name="T23" fmla="*/ 256 h 1231"/>
                      <a:gd name="T24" fmla="*/ 240 w 1168"/>
                      <a:gd name="T25" fmla="*/ 336 h 1231"/>
                      <a:gd name="T26" fmla="*/ 208 w 1168"/>
                      <a:gd name="T27" fmla="*/ 432 h 1231"/>
                      <a:gd name="T28" fmla="*/ 160 w 1168"/>
                      <a:gd name="T29" fmla="*/ 512 h 1231"/>
                      <a:gd name="T30" fmla="*/ 96 w 1168"/>
                      <a:gd name="T31" fmla="*/ 592 h 1231"/>
                      <a:gd name="T32" fmla="*/ 32 w 1168"/>
                      <a:gd name="T33" fmla="*/ 703 h 1231"/>
                      <a:gd name="T34" fmla="*/ 0 w 1168"/>
                      <a:gd name="T35" fmla="*/ 815 h 1231"/>
                      <a:gd name="T36" fmla="*/ 0 w 1168"/>
                      <a:gd name="T37" fmla="*/ 927 h 1231"/>
                      <a:gd name="T38" fmla="*/ 16 w 1168"/>
                      <a:gd name="T39" fmla="*/ 1023 h 1231"/>
                      <a:gd name="T40" fmla="*/ 48 w 1168"/>
                      <a:gd name="T41" fmla="*/ 1103 h 1231"/>
                      <a:gd name="T42" fmla="*/ 112 w 1168"/>
                      <a:gd name="T43" fmla="*/ 1199 h 1231"/>
                      <a:gd name="T44" fmla="*/ 192 w 1168"/>
                      <a:gd name="T45" fmla="*/ 1231 h 1231"/>
                      <a:gd name="T46" fmla="*/ 272 w 1168"/>
                      <a:gd name="T47" fmla="*/ 1231 h 1231"/>
                      <a:gd name="T48" fmla="*/ 368 w 1168"/>
                      <a:gd name="T49" fmla="*/ 1231 h 1231"/>
                      <a:gd name="T50" fmla="*/ 464 w 1168"/>
                      <a:gd name="T51" fmla="*/ 1215 h 1231"/>
                      <a:gd name="T52" fmla="*/ 544 w 1168"/>
                      <a:gd name="T53" fmla="*/ 1183 h 1231"/>
                      <a:gd name="T54" fmla="*/ 608 w 1168"/>
                      <a:gd name="T55" fmla="*/ 1151 h 1231"/>
                      <a:gd name="T56" fmla="*/ 688 w 1168"/>
                      <a:gd name="T57" fmla="*/ 1103 h 1231"/>
                      <a:gd name="T58" fmla="*/ 720 w 1168"/>
                      <a:gd name="T59" fmla="*/ 1039 h 1231"/>
                      <a:gd name="T60" fmla="*/ 768 w 1168"/>
                      <a:gd name="T61" fmla="*/ 975 h 1231"/>
                      <a:gd name="T62" fmla="*/ 832 w 1168"/>
                      <a:gd name="T63" fmla="*/ 895 h 1231"/>
                      <a:gd name="T64" fmla="*/ 896 w 1168"/>
                      <a:gd name="T65" fmla="*/ 831 h 1231"/>
                      <a:gd name="T66" fmla="*/ 960 w 1168"/>
                      <a:gd name="T67" fmla="*/ 783 h 1231"/>
                      <a:gd name="T68" fmla="*/ 1040 w 1168"/>
                      <a:gd name="T69" fmla="*/ 735 h 1231"/>
                      <a:gd name="T70" fmla="*/ 1088 w 1168"/>
                      <a:gd name="T71" fmla="*/ 687 h 1231"/>
                      <a:gd name="T72" fmla="*/ 1136 w 1168"/>
                      <a:gd name="T73" fmla="*/ 592 h 1231"/>
                      <a:gd name="T74" fmla="*/ 1152 w 1168"/>
                      <a:gd name="T75" fmla="*/ 528 h 1231"/>
                      <a:gd name="T76" fmla="*/ 1168 w 1168"/>
                      <a:gd name="T77" fmla="*/ 464 h 1231"/>
                      <a:gd name="T78" fmla="*/ 1152 w 1168"/>
                      <a:gd name="T79" fmla="*/ 400 h 1231"/>
                      <a:gd name="T80" fmla="*/ 1136 w 1168"/>
                      <a:gd name="T81" fmla="*/ 352 h 1231"/>
                      <a:gd name="T82" fmla="*/ 1104 w 1168"/>
                      <a:gd name="T83" fmla="*/ 304 h 1231"/>
                      <a:gd name="T84" fmla="*/ 1072 w 1168"/>
                      <a:gd name="T85" fmla="*/ 256 h 123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168"/>
                      <a:gd name="T130" fmla="*/ 0 h 1231"/>
                      <a:gd name="T131" fmla="*/ 1168 w 1168"/>
                      <a:gd name="T132" fmla="*/ 1231 h 123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168" h="1231">
                        <a:moveTo>
                          <a:pt x="1088" y="288"/>
                        </a:moveTo>
                        <a:lnTo>
                          <a:pt x="1072" y="272"/>
                        </a:lnTo>
                        <a:lnTo>
                          <a:pt x="1056" y="240"/>
                        </a:lnTo>
                        <a:lnTo>
                          <a:pt x="1040" y="224"/>
                        </a:lnTo>
                        <a:lnTo>
                          <a:pt x="1024" y="208"/>
                        </a:lnTo>
                        <a:lnTo>
                          <a:pt x="992" y="176"/>
                        </a:lnTo>
                        <a:lnTo>
                          <a:pt x="976" y="160"/>
                        </a:lnTo>
                        <a:lnTo>
                          <a:pt x="944" y="144"/>
                        </a:lnTo>
                        <a:lnTo>
                          <a:pt x="912" y="112"/>
                        </a:lnTo>
                        <a:lnTo>
                          <a:pt x="880" y="96"/>
                        </a:lnTo>
                        <a:lnTo>
                          <a:pt x="848" y="80"/>
                        </a:lnTo>
                        <a:lnTo>
                          <a:pt x="816" y="64"/>
                        </a:lnTo>
                        <a:lnTo>
                          <a:pt x="784" y="48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16"/>
                        </a:lnTo>
                        <a:lnTo>
                          <a:pt x="688" y="16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60" y="16"/>
                        </a:lnTo>
                        <a:lnTo>
                          <a:pt x="544" y="32"/>
                        </a:lnTo>
                        <a:lnTo>
                          <a:pt x="512" y="32"/>
                        </a:lnTo>
                        <a:lnTo>
                          <a:pt x="480" y="48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12"/>
                        </a:lnTo>
                        <a:lnTo>
                          <a:pt x="352" y="128"/>
                        </a:lnTo>
                        <a:lnTo>
                          <a:pt x="336" y="144"/>
                        </a:lnTo>
                        <a:lnTo>
                          <a:pt x="304" y="160"/>
                        </a:lnTo>
                        <a:lnTo>
                          <a:pt x="288" y="176"/>
                        </a:lnTo>
                        <a:lnTo>
                          <a:pt x="272" y="208"/>
                        </a:lnTo>
                        <a:lnTo>
                          <a:pt x="256" y="224"/>
                        </a:lnTo>
                        <a:lnTo>
                          <a:pt x="240" y="256"/>
                        </a:lnTo>
                        <a:lnTo>
                          <a:pt x="240" y="272"/>
                        </a:lnTo>
                        <a:lnTo>
                          <a:pt x="240" y="304"/>
                        </a:lnTo>
                        <a:lnTo>
                          <a:pt x="240" y="336"/>
                        </a:lnTo>
                        <a:lnTo>
                          <a:pt x="224" y="368"/>
                        </a:lnTo>
                        <a:lnTo>
                          <a:pt x="224" y="400"/>
                        </a:lnTo>
                        <a:lnTo>
                          <a:pt x="208" y="432"/>
                        </a:lnTo>
                        <a:lnTo>
                          <a:pt x="192" y="448"/>
                        </a:lnTo>
                        <a:lnTo>
                          <a:pt x="192" y="480"/>
                        </a:lnTo>
                        <a:lnTo>
                          <a:pt x="160" y="512"/>
                        </a:lnTo>
                        <a:lnTo>
                          <a:pt x="144" y="528"/>
                        </a:lnTo>
                        <a:lnTo>
                          <a:pt x="128" y="560"/>
                        </a:lnTo>
                        <a:lnTo>
                          <a:pt x="96" y="592"/>
                        </a:lnTo>
                        <a:lnTo>
                          <a:pt x="64" y="624"/>
                        </a:lnTo>
                        <a:lnTo>
                          <a:pt x="48" y="671"/>
                        </a:lnTo>
                        <a:lnTo>
                          <a:pt x="32" y="703"/>
                        </a:lnTo>
                        <a:lnTo>
                          <a:pt x="16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47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03"/>
                        </a:lnTo>
                        <a:lnTo>
                          <a:pt x="64" y="1135"/>
                        </a:lnTo>
                        <a:lnTo>
                          <a:pt x="96" y="1167"/>
                        </a:lnTo>
                        <a:lnTo>
                          <a:pt x="112" y="1199"/>
                        </a:lnTo>
                        <a:lnTo>
                          <a:pt x="144" y="1215"/>
                        </a:lnTo>
                        <a:lnTo>
                          <a:pt x="176" y="1231"/>
                        </a:lnTo>
                        <a:lnTo>
                          <a:pt x="192" y="1231"/>
                        </a:lnTo>
                        <a:lnTo>
                          <a:pt x="224" y="1231"/>
                        </a:lnTo>
                        <a:lnTo>
                          <a:pt x="240" y="1231"/>
                        </a:lnTo>
                        <a:lnTo>
                          <a:pt x="272" y="1231"/>
                        </a:lnTo>
                        <a:lnTo>
                          <a:pt x="304" y="1231"/>
                        </a:lnTo>
                        <a:lnTo>
                          <a:pt x="336" y="1231"/>
                        </a:lnTo>
                        <a:lnTo>
                          <a:pt x="368" y="1231"/>
                        </a:lnTo>
                        <a:lnTo>
                          <a:pt x="400" y="1215"/>
                        </a:lnTo>
                        <a:lnTo>
                          <a:pt x="432" y="1215"/>
                        </a:lnTo>
                        <a:lnTo>
                          <a:pt x="464" y="1215"/>
                        </a:lnTo>
                        <a:lnTo>
                          <a:pt x="496" y="1199"/>
                        </a:lnTo>
                        <a:lnTo>
                          <a:pt x="512" y="1199"/>
                        </a:lnTo>
                        <a:lnTo>
                          <a:pt x="544" y="1183"/>
                        </a:lnTo>
                        <a:lnTo>
                          <a:pt x="560" y="1183"/>
                        </a:lnTo>
                        <a:lnTo>
                          <a:pt x="592" y="1167"/>
                        </a:lnTo>
                        <a:lnTo>
                          <a:pt x="608" y="1151"/>
                        </a:lnTo>
                        <a:lnTo>
                          <a:pt x="640" y="1151"/>
                        </a:lnTo>
                        <a:lnTo>
                          <a:pt x="656" y="1119"/>
                        </a:lnTo>
                        <a:lnTo>
                          <a:pt x="688" y="1103"/>
                        </a:lnTo>
                        <a:lnTo>
                          <a:pt x="704" y="1087"/>
                        </a:lnTo>
                        <a:lnTo>
                          <a:pt x="704" y="1055"/>
                        </a:lnTo>
                        <a:lnTo>
                          <a:pt x="720" y="1039"/>
                        </a:lnTo>
                        <a:lnTo>
                          <a:pt x="736" y="1023"/>
                        </a:lnTo>
                        <a:lnTo>
                          <a:pt x="752" y="991"/>
                        </a:lnTo>
                        <a:lnTo>
                          <a:pt x="768" y="975"/>
                        </a:lnTo>
                        <a:lnTo>
                          <a:pt x="784" y="943"/>
                        </a:lnTo>
                        <a:lnTo>
                          <a:pt x="800" y="911"/>
                        </a:lnTo>
                        <a:lnTo>
                          <a:pt x="832" y="895"/>
                        </a:lnTo>
                        <a:lnTo>
                          <a:pt x="848" y="863"/>
                        </a:lnTo>
                        <a:lnTo>
                          <a:pt x="880" y="847"/>
                        </a:lnTo>
                        <a:lnTo>
                          <a:pt x="896" y="831"/>
                        </a:lnTo>
                        <a:lnTo>
                          <a:pt x="912" y="815"/>
                        </a:lnTo>
                        <a:lnTo>
                          <a:pt x="928" y="799"/>
                        </a:lnTo>
                        <a:lnTo>
                          <a:pt x="960" y="783"/>
                        </a:lnTo>
                        <a:lnTo>
                          <a:pt x="992" y="767"/>
                        </a:lnTo>
                        <a:lnTo>
                          <a:pt x="1008" y="751"/>
                        </a:lnTo>
                        <a:lnTo>
                          <a:pt x="1040" y="735"/>
                        </a:lnTo>
                        <a:lnTo>
                          <a:pt x="1056" y="719"/>
                        </a:lnTo>
                        <a:lnTo>
                          <a:pt x="1072" y="703"/>
                        </a:lnTo>
                        <a:lnTo>
                          <a:pt x="1088" y="687"/>
                        </a:lnTo>
                        <a:lnTo>
                          <a:pt x="1104" y="655"/>
                        </a:lnTo>
                        <a:lnTo>
                          <a:pt x="1120" y="624"/>
                        </a:lnTo>
                        <a:lnTo>
                          <a:pt x="1136" y="592"/>
                        </a:lnTo>
                        <a:lnTo>
                          <a:pt x="1136" y="576"/>
                        </a:lnTo>
                        <a:lnTo>
                          <a:pt x="1152" y="544"/>
                        </a:lnTo>
                        <a:lnTo>
                          <a:pt x="1152" y="528"/>
                        </a:lnTo>
                        <a:lnTo>
                          <a:pt x="1152" y="512"/>
                        </a:lnTo>
                        <a:lnTo>
                          <a:pt x="1168" y="496"/>
                        </a:lnTo>
                        <a:lnTo>
                          <a:pt x="1168" y="464"/>
                        </a:lnTo>
                        <a:lnTo>
                          <a:pt x="1152" y="448"/>
                        </a:lnTo>
                        <a:lnTo>
                          <a:pt x="1152" y="432"/>
                        </a:lnTo>
                        <a:lnTo>
                          <a:pt x="1152" y="400"/>
                        </a:lnTo>
                        <a:lnTo>
                          <a:pt x="1152" y="384"/>
                        </a:lnTo>
                        <a:lnTo>
                          <a:pt x="1152" y="368"/>
                        </a:lnTo>
                        <a:lnTo>
                          <a:pt x="1136" y="352"/>
                        </a:lnTo>
                        <a:lnTo>
                          <a:pt x="1136" y="336"/>
                        </a:lnTo>
                        <a:lnTo>
                          <a:pt x="1120" y="320"/>
                        </a:lnTo>
                        <a:lnTo>
                          <a:pt x="1104" y="304"/>
                        </a:lnTo>
                        <a:lnTo>
                          <a:pt x="1104" y="288"/>
                        </a:lnTo>
                        <a:lnTo>
                          <a:pt x="1088" y="272"/>
                        </a:lnTo>
                        <a:lnTo>
                          <a:pt x="1072" y="256"/>
                        </a:lnTo>
                        <a:lnTo>
                          <a:pt x="1088" y="288"/>
                        </a:lnTo>
                        <a:close/>
                      </a:path>
                    </a:pathLst>
                  </a:custGeom>
                  <a:solidFill>
                    <a:srgbClr val="518481">
                      <a:alpha val="5882"/>
                    </a:srgbClr>
                  </a:solidFill>
                  <a:ln w="25400">
                    <a:solidFill>
                      <a:srgbClr val="518481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8" name="Freeform 161"/>
                  <p:cNvSpPr>
                    <a:spLocks noChangeAspect="1"/>
                  </p:cNvSpPr>
                  <p:nvPr/>
                </p:nvSpPr>
                <p:spPr bwMode="auto">
                  <a:xfrm>
                    <a:off x="1200" y="2080"/>
                    <a:ext cx="1168" cy="1231"/>
                  </a:xfrm>
                  <a:custGeom>
                    <a:avLst/>
                    <a:gdLst>
                      <a:gd name="T0" fmla="*/ 1040 w 1168"/>
                      <a:gd name="T1" fmla="*/ 224 h 1231"/>
                      <a:gd name="T2" fmla="*/ 992 w 1168"/>
                      <a:gd name="T3" fmla="*/ 176 h 1231"/>
                      <a:gd name="T4" fmla="*/ 912 w 1168"/>
                      <a:gd name="T5" fmla="*/ 112 h 1231"/>
                      <a:gd name="T6" fmla="*/ 816 w 1168"/>
                      <a:gd name="T7" fmla="*/ 64 h 1231"/>
                      <a:gd name="T8" fmla="*/ 768 w 1168"/>
                      <a:gd name="T9" fmla="*/ 32 h 1231"/>
                      <a:gd name="T10" fmla="*/ 688 w 1168"/>
                      <a:gd name="T11" fmla="*/ 16 h 1231"/>
                      <a:gd name="T12" fmla="*/ 624 w 1168"/>
                      <a:gd name="T13" fmla="*/ 0 h 1231"/>
                      <a:gd name="T14" fmla="*/ 560 w 1168"/>
                      <a:gd name="T15" fmla="*/ 16 h 1231"/>
                      <a:gd name="T16" fmla="*/ 480 w 1168"/>
                      <a:gd name="T17" fmla="*/ 48 h 1231"/>
                      <a:gd name="T18" fmla="*/ 400 w 1168"/>
                      <a:gd name="T19" fmla="*/ 96 h 1231"/>
                      <a:gd name="T20" fmla="*/ 352 w 1168"/>
                      <a:gd name="T21" fmla="*/ 128 h 1231"/>
                      <a:gd name="T22" fmla="*/ 288 w 1168"/>
                      <a:gd name="T23" fmla="*/ 176 h 1231"/>
                      <a:gd name="T24" fmla="*/ 240 w 1168"/>
                      <a:gd name="T25" fmla="*/ 256 h 1231"/>
                      <a:gd name="T26" fmla="*/ 240 w 1168"/>
                      <a:gd name="T27" fmla="*/ 304 h 1231"/>
                      <a:gd name="T28" fmla="*/ 224 w 1168"/>
                      <a:gd name="T29" fmla="*/ 400 h 1231"/>
                      <a:gd name="T30" fmla="*/ 192 w 1168"/>
                      <a:gd name="T31" fmla="*/ 480 h 1231"/>
                      <a:gd name="T32" fmla="*/ 144 w 1168"/>
                      <a:gd name="T33" fmla="*/ 528 h 1231"/>
                      <a:gd name="T34" fmla="*/ 64 w 1168"/>
                      <a:gd name="T35" fmla="*/ 624 h 1231"/>
                      <a:gd name="T36" fmla="*/ 16 w 1168"/>
                      <a:gd name="T37" fmla="*/ 751 h 1231"/>
                      <a:gd name="T38" fmla="*/ 0 w 1168"/>
                      <a:gd name="T39" fmla="*/ 815 h 1231"/>
                      <a:gd name="T40" fmla="*/ 0 w 1168"/>
                      <a:gd name="T41" fmla="*/ 927 h 1231"/>
                      <a:gd name="T42" fmla="*/ 16 w 1168"/>
                      <a:gd name="T43" fmla="*/ 1023 h 1231"/>
                      <a:gd name="T44" fmla="*/ 32 w 1168"/>
                      <a:gd name="T45" fmla="*/ 1087 h 1231"/>
                      <a:gd name="T46" fmla="*/ 96 w 1168"/>
                      <a:gd name="T47" fmla="*/ 1167 h 1231"/>
                      <a:gd name="T48" fmla="*/ 176 w 1168"/>
                      <a:gd name="T49" fmla="*/ 1231 h 1231"/>
                      <a:gd name="T50" fmla="*/ 224 w 1168"/>
                      <a:gd name="T51" fmla="*/ 1231 h 1231"/>
                      <a:gd name="T52" fmla="*/ 304 w 1168"/>
                      <a:gd name="T53" fmla="*/ 1231 h 1231"/>
                      <a:gd name="T54" fmla="*/ 400 w 1168"/>
                      <a:gd name="T55" fmla="*/ 1215 h 1231"/>
                      <a:gd name="T56" fmla="*/ 464 w 1168"/>
                      <a:gd name="T57" fmla="*/ 1215 h 1231"/>
                      <a:gd name="T58" fmla="*/ 544 w 1168"/>
                      <a:gd name="T59" fmla="*/ 1183 h 1231"/>
                      <a:gd name="T60" fmla="*/ 608 w 1168"/>
                      <a:gd name="T61" fmla="*/ 1151 h 1231"/>
                      <a:gd name="T62" fmla="*/ 656 w 1168"/>
                      <a:gd name="T63" fmla="*/ 1119 h 1231"/>
                      <a:gd name="T64" fmla="*/ 704 w 1168"/>
                      <a:gd name="T65" fmla="*/ 1055 h 1231"/>
                      <a:gd name="T66" fmla="*/ 752 w 1168"/>
                      <a:gd name="T67" fmla="*/ 991 h 1231"/>
                      <a:gd name="T68" fmla="*/ 784 w 1168"/>
                      <a:gd name="T69" fmla="*/ 943 h 1231"/>
                      <a:gd name="T70" fmla="*/ 848 w 1168"/>
                      <a:gd name="T71" fmla="*/ 863 h 1231"/>
                      <a:gd name="T72" fmla="*/ 912 w 1168"/>
                      <a:gd name="T73" fmla="*/ 815 h 1231"/>
                      <a:gd name="T74" fmla="*/ 960 w 1168"/>
                      <a:gd name="T75" fmla="*/ 783 h 1231"/>
                      <a:gd name="T76" fmla="*/ 1040 w 1168"/>
                      <a:gd name="T77" fmla="*/ 735 h 1231"/>
                      <a:gd name="T78" fmla="*/ 1088 w 1168"/>
                      <a:gd name="T79" fmla="*/ 687 h 1231"/>
                      <a:gd name="T80" fmla="*/ 1120 w 1168"/>
                      <a:gd name="T81" fmla="*/ 624 h 1231"/>
                      <a:gd name="T82" fmla="*/ 1152 w 1168"/>
                      <a:gd name="T83" fmla="*/ 544 h 1231"/>
                      <a:gd name="T84" fmla="*/ 1168 w 1168"/>
                      <a:gd name="T85" fmla="*/ 496 h 1231"/>
                      <a:gd name="T86" fmla="*/ 1152 w 1168"/>
                      <a:gd name="T87" fmla="*/ 448 h 1231"/>
                      <a:gd name="T88" fmla="*/ 1152 w 1168"/>
                      <a:gd name="T89" fmla="*/ 384 h 1231"/>
                      <a:gd name="T90" fmla="*/ 1136 w 1168"/>
                      <a:gd name="T91" fmla="*/ 336 h 1231"/>
                      <a:gd name="T92" fmla="*/ 1104 w 1168"/>
                      <a:gd name="T93" fmla="*/ 304 h 1231"/>
                      <a:gd name="T94" fmla="*/ 1072 w 1168"/>
                      <a:gd name="T95" fmla="*/ 256 h 123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168"/>
                      <a:gd name="T145" fmla="*/ 0 h 1231"/>
                      <a:gd name="T146" fmla="*/ 1168 w 1168"/>
                      <a:gd name="T147" fmla="*/ 1231 h 123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168" h="1231">
                        <a:moveTo>
                          <a:pt x="1072" y="272"/>
                        </a:moveTo>
                        <a:lnTo>
                          <a:pt x="1072" y="272"/>
                        </a:lnTo>
                        <a:lnTo>
                          <a:pt x="1056" y="240"/>
                        </a:lnTo>
                        <a:lnTo>
                          <a:pt x="1040" y="224"/>
                        </a:lnTo>
                        <a:lnTo>
                          <a:pt x="1024" y="208"/>
                        </a:lnTo>
                        <a:lnTo>
                          <a:pt x="992" y="176"/>
                        </a:lnTo>
                        <a:lnTo>
                          <a:pt x="976" y="160"/>
                        </a:lnTo>
                        <a:lnTo>
                          <a:pt x="944" y="144"/>
                        </a:lnTo>
                        <a:lnTo>
                          <a:pt x="912" y="112"/>
                        </a:lnTo>
                        <a:lnTo>
                          <a:pt x="880" y="96"/>
                        </a:lnTo>
                        <a:lnTo>
                          <a:pt x="848" y="80"/>
                        </a:lnTo>
                        <a:lnTo>
                          <a:pt x="816" y="64"/>
                        </a:lnTo>
                        <a:lnTo>
                          <a:pt x="784" y="48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16"/>
                        </a:lnTo>
                        <a:lnTo>
                          <a:pt x="688" y="16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60" y="16"/>
                        </a:lnTo>
                        <a:lnTo>
                          <a:pt x="544" y="32"/>
                        </a:lnTo>
                        <a:lnTo>
                          <a:pt x="512" y="32"/>
                        </a:lnTo>
                        <a:lnTo>
                          <a:pt x="480" y="48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12"/>
                        </a:lnTo>
                        <a:lnTo>
                          <a:pt x="352" y="128"/>
                        </a:lnTo>
                        <a:lnTo>
                          <a:pt x="336" y="144"/>
                        </a:lnTo>
                        <a:lnTo>
                          <a:pt x="304" y="160"/>
                        </a:lnTo>
                        <a:lnTo>
                          <a:pt x="288" y="176"/>
                        </a:lnTo>
                        <a:lnTo>
                          <a:pt x="272" y="208"/>
                        </a:lnTo>
                        <a:lnTo>
                          <a:pt x="256" y="224"/>
                        </a:lnTo>
                        <a:lnTo>
                          <a:pt x="240" y="256"/>
                        </a:lnTo>
                        <a:lnTo>
                          <a:pt x="240" y="272"/>
                        </a:lnTo>
                        <a:lnTo>
                          <a:pt x="240" y="304"/>
                        </a:lnTo>
                        <a:lnTo>
                          <a:pt x="240" y="336"/>
                        </a:lnTo>
                        <a:lnTo>
                          <a:pt x="224" y="368"/>
                        </a:lnTo>
                        <a:lnTo>
                          <a:pt x="224" y="400"/>
                        </a:lnTo>
                        <a:lnTo>
                          <a:pt x="208" y="432"/>
                        </a:lnTo>
                        <a:lnTo>
                          <a:pt x="192" y="448"/>
                        </a:lnTo>
                        <a:lnTo>
                          <a:pt x="192" y="480"/>
                        </a:lnTo>
                        <a:lnTo>
                          <a:pt x="160" y="512"/>
                        </a:lnTo>
                        <a:lnTo>
                          <a:pt x="144" y="528"/>
                        </a:lnTo>
                        <a:lnTo>
                          <a:pt x="128" y="560"/>
                        </a:lnTo>
                        <a:lnTo>
                          <a:pt x="96" y="592"/>
                        </a:lnTo>
                        <a:lnTo>
                          <a:pt x="64" y="624"/>
                        </a:lnTo>
                        <a:lnTo>
                          <a:pt x="48" y="671"/>
                        </a:lnTo>
                        <a:lnTo>
                          <a:pt x="32" y="703"/>
                        </a:lnTo>
                        <a:lnTo>
                          <a:pt x="16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47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03"/>
                        </a:lnTo>
                        <a:lnTo>
                          <a:pt x="64" y="1135"/>
                        </a:lnTo>
                        <a:lnTo>
                          <a:pt x="96" y="1167"/>
                        </a:lnTo>
                        <a:lnTo>
                          <a:pt x="112" y="1199"/>
                        </a:lnTo>
                        <a:lnTo>
                          <a:pt x="144" y="1215"/>
                        </a:lnTo>
                        <a:lnTo>
                          <a:pt x="176" y="1231"/>
                        </a:lnTo>
                        <a:lnTo>
                          <a:pt x="192" y="1231"/>
                        </a:lnTo>
                        <a:lnTo>
                          <a:pt x="224" y="1231"/>
                        </a:lnTo>
                        <a:lnTo>
                          <a:pt x="240" y="1231"/>
                        </a:lnTo>
                        <a:lnTo>
                          <a:pt x="272" y="1231"/>
                        </a:lnTo>
                        <a:lnTo>
                          <a:pt x="304" y="1231"/>
                        </a:lnTo>
                        <a:lnTo>
                          <a:pt x="336" y="1231"/>
                        </a:lnTo>
                        <a:lnTo>
                          <a:pt x="368" y="1231"/>
                        </a:lnTo>
                        <a:lnTo>
                          <a:pt x="400" y="1215"/>
                        </a:lnTo>
                        <a:lnTo>
                          <a:pt x="432" y="1215"/>
                        </a:lnTo>
                        <a:lnTo>
                          <a:pt x="464" y="1215"/>
                        </a:lnTo>
                        <a:lnTo>
                          <a:pt x="496" y="1199"/>
                        </a:lnTo>
                        <a:lnTo>
                          <a:pt x="512" y="1199"/>
                        </a:lnTo>
                        <a:lnTo>
                          <a:pt x="544" y="1183"/>
                        </a:lnTo>
                        <a:lnTo>
                          <a:pt x="560" y="1183"/>
                        </a:lnTo>
                        <a:lnTo>
                          <a:pt x="592" y="1167"/>
                        </a:lnTo>
                        <a:lnTo>
                          <a:pt x="608" y="1151"/>
                        </a:lnTo>
                        <a:lnTo>
                          <a:pt x="640" y="1151"/>
                        </a:lnTo>
                        <a:lnTo>
                          <a:pt x="656" y="1119"/>
                        </a:lnTo>
                        <a:lnTo>
                          <a:pt x="688" y="1103"/>
                        </a:lnTo>
                        <a:lnTo>
                          <a:pt x="704" y="1087"/>
                        </a:lnTo>
                        <a:lnTo>
                          <a:pt x="704" y="1055"/>
                        </a:lnTo>
                        <a:lnTo>
                          <a:pt x="720" y="1039"/>
                        </a:lnTo>
                        <a:lnTo>
                          <a:pt x="736" y="1023"/>
                        </a:lnTo>
                        <a:lnTo>
                          <a:pt x="752" y="991"/>
                        </a:lnTo>
                        <a:lnTo>
                          <a:pt x="768" y="975"/>
                        </a:lnTo>
                        <a:lnTo>
                          <a:pt x="784" y="943"/>
                        </a:lnTo>
                        <a:lnTo>
                          <a:pt x="800" y="911"/>
                        </a:lnTo>
                        <a:lnTo>
                          <a:pt x="832" y="895"/>
                        </a:lnTo>
                        <a:lnTo>
                          <a:pt x="848" y="863"/>
                        </a:lnTo>
                        <a:lnTo>
                          <a:pt x="880" y="847"/>
                        </a:lnTo>
                        <a:lnTo>
                          <a:pt x="896" y="831"/>
                        </a:lnTo>
                        <a:lnTo>
                          <a:pt x="912" y="815"/>
                        </a:lnTo>
                        <a:lnTo>
                          <a:pt x="928" y="799"/>
                        </a:lnTo>
                        <a:lnTo>
                          <a:pt x="960" y="783"/>
                        </a:lnTo>
                        <a:lnTo>
                          <a:pt x="992" y="767"/>
                        </a:lnTo>
                        <a:lnTo>
                          <a:pt x="1008" y="751"/>
                        </a:lnTo>
                        <a:lnTo>
                          <a:pt x="1040" y="735"/>
                        </a:lnTo>
                        <a:lnTo>
                          <a:pt x="1056" y="719"/>
                        </a:lnTo>
                        <a:lnTo>
                          <a:pt x="1072" y="703"/>
                        </a:lnTo>
                        <a:lnTo>
                          <a:pt x="1088" y="687"/>
                        </a:lnTo>
                        <a:lnTo>
                          <a:pt x="1104" y="655"/>
                        </a:lnTo>
                        <a:lnTo>
                          <a:pt x="1120" y="624"/>
                        </a:lnTo>
                        <a:lnTo>
                          <a:pt x="1136" y="592"/>
                        </a:lnTo>
                        <a:lnTo>
                          <a:pt x="1136" y="576"/>
                        </a:lnTo>
                        <a:lnTo>
                          <a:pt x="1152" y="544"/>
                        </a:lnTo>
                        <a:lnTo>
                          <a:pt x="1152" y="528"/>
                        </a:lnTo>
                        <a:lnTo>
                          <a:pt x="1152" y="512"/>
                        </a:lnTo>
                        <a:lnTo>
                          <a:pt x="1168" y="496"/>
                        </a:lnTo>
                        <a:lnTo>
                          <a:pt x="1168" y="464"/>
                        </a:lnTo>
                        <a:lnTo>
                          <a:pt x="1152" y="448"/>
                        </a:lnTo>
                        <a:lnTo>
                          <a:pt x="1152" y="432"/>
                        </a:lnTo>
                        <a:lnTo>
                          <a:pt x="1152" y="400"/>
                        </a:lnTo>
                        <a:lnTo>
                          <a:pt x="1152" y="384"/>
                        </a:lnTo>
                        <a:lnTo>
                          <a:pt x="1152" y="368"/>
                        </a:lnTo>
                        <a:lnTo>
                          <a:pt x="1136" y="352"/>
                        </a:lnTo>
                        <a:lnTo>
                          <a:pt x="1136" y="336"/>
                        </a:lnTo>
                        <a:lnTo>
                          <a:pt x="1120" y="320"/>
                        </a:lnTo>
                        <a:lnTo>
                          <a:pt x="1104" y="304"/>
                        </a:lnTo>
                        <a:lnTo>
                          <a:pt x="1104" y="288"/>
                        </a:lnTo>
                        <a:lnTo>
                          <a:pt x="1088" y="272"/>
                        </a:lnTo>
                        <a:lnTo>
                          <a:pt x="1072" y="256"/>
                        </a:lnTo>
                      </a:path>
                    </a:pathLst>
                  </a:custGeom>
                  <a:noFill/>
                  <a:ln w="25400">
                    <a:solidFill>
                      <a:srgbClr val="518481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9" name="Freeform 162"/>
                  <p:cNvSpPr>
                    <a:spLocks noChangeAspect="1"/>
                  </p:cNvSpPr>
                  <p:nvPr/>
                </p:nvSpPr>
                <p:spPr bwMode="auto">
                  <a:xfrm>
                    <a:off x="1216" y="2096"/>
                    <a:ext cx="1120" cy="1199"/>
                  </a:xfrm>
                  <a:custGeom>
                    <a:avLst/>
                    <a:gdLst>
                      <a:gd name="T0" fmla="*/ 1040 w 1120"/>
                      <a:gd name="T1" fmla="*/ 256 h 1199"/>
                      <a:gd name="T2" fmla="*/ 992 w 1120"/>
                      <a:gd name="T3" fmla="*/ 208 h 1199"/>
                      <a:gd name="T4" fmla="*/ 912 w 1120"/>
                      <a:gd name="T5" fmla="*/ 144 h 1199"/>
                      <a:gd name="T6" fmla="*/ 832 w 1120"/>
                      <a:gd name="T7" fmla="*/ 96 h 1199"/>
                      <a:gd name="T8" fmla="*/ 736 w 1120"/>
                      <a:gd name="T9" fmla="*/ 32 h 1199"/>
                      <a:gd name="T10" fmla="*/ 672 w 1120"/>
                      <a:gd name="T11" fmla="*/ 16 h 1199"/>
                      <a:gd name="T12" fmla="*/ 608 w 1120"/>
                      <a:gd name="T13" fmla="*/ 16 h 1199"/>
                      <a:gd name="T14" fmla="*/ 528 w 1120"/>
                      <a:gd name="T15" fmla="*/ 32 h 1199"/>
                      <a:gd name="T16" fmla="*/ 448 w 1120"/>
                      <a:gd name="T17" fmla="*/ 64 h 1199"/>
                      <a:gd name="T18" fmla="*/ 368 w 1120"/>
                      <a:gd name="T19" fmla="*/ 112 h 1199"/>
                      <a:gd name="T20" fmla="*/ 304 w 1120"/>
                      <a:gd name="T21" fmla="*/ 160 h 1199"/>
                      <a:gd name="T22" fmla="*/ 256 w 1120"/>
                      <a:gd name="T23" fmla="*/ 224 h 1199"/>
                      <a:gd name="T24" fmla="*/ 224 w 1120"/>
                      <a:gd name="T25" fmla="*/ 304 h 1199"/>
                      <a:gd name="T26" fmla="*/ 208 w 1120"/>
                      <a:gd name="T27" fmla="*/ 384 h 1199"/>
                      <a:gd name="T28" fmla="*/ 176 w 1120"/>
                      <a:gd name="T29" fmla="*/ 464 h 1199"/>
                      <a:gd name="T30" fmla="*/ 128 w 1120"/>
                      <a:gd name="T31" fmla="*/ 544 h 1199"/>
                      <a:gd name="T32" fmla="*/ 48 w 1120"/>
                      <a:gd name="T33" fmla="*/ 655 h 1199"/>
                      <a:gd name="T34" fmla="*/ 0 w 1120"/>
                      <a:gd name="T35" fmla="*/ 767 h 1199"/>
                      <a:gd name="T36" fmla="*/ 0 w 1120"/>
                      <a:gd name="T37" fmla="*/ 863 h 1199"/>
                      <a:gd name="T38" fmla="*/ 16 w 1120"/>
                      <a:gd name="T39" fmla="*/ 959 h 1199"/>
                      <a:gd name="T40" fmla="*/ 32 w 1120"/>
                      <a:gd name="T41" fmla="*/ 1055 h 1199"/>
                      <a:gd name="T42" fmla="*/ 96 w 1120"/>
                      <a:gd name="T43" fmla="*/ 1135 h 1199"/>
                      <a:gd name="T44" fmla="*/ 176 w 1120"/>
                      <a:gd name="T45" fmla="*/ 1199 h 1199"/>
                      <a:gd name="T46" fmla="*/ 240 w 1120"/>
                      <a:gd name="T47" fmla="*/ 1199 h 1199"/>
                      <a:gd name="T48" fmla="*/ 336 w 1120"/>
                      <a:gd name="T49" fmla="*/ 1199 h 1199"/>
                      <a:gd name="T50" fmla="*/ 416 w 1120"/>
                      <a:gd name="T51" fmla="*/ 1183 h 1199"/>
                      <a:gd name="T52" fmla="*/ 496 w 1120"/>
                      <a:gd name="T53" fmla="*/ 1151 h 1199"/>
                      <a:gd name="T54" fmla="*/ 576 w 1120"/>
                      <a:gd name="T55" fmla="*/ 1135 h 1199"/>
                      <a:gd name="T56" fmla="*/ 640 w 1120"/>
                      <a:gd name="T57" fmla="*/ 1087 h 1199"/>
                      <a:gd name="T58" fmla="*/ 688 w 1120"/>
                      <a:gd name="T59" fmla="*/ 1023 h 1199"/>
                      <a:gd name="T60" fmla="*/ 720 w 1120"/>
                      <a:gd name="T61" fmla="*/ 975 h 1199"/>
                      <a:gd name="T62" fmla="*/ 784 w 1120"/>
                      <a:gd name="T63" fmla="*/ 895 h 1199"/>
                      <a:gd name="T64" fmla="*/ 848 w 1120"/>
                      <a:gd name="T65" fmla="*/ 831 h 1199"/>
                      <a:gd name="T66" fmla="*/ 912 w 1120"/>
                      <a:gd name="T67" fmla="*/ 767 h 1199"/>
                      <a:gd name="T68" fmla="*/ 976 w 1120"/>
                      <a:gd name="T69" fmla="*/ 735 h 1199"/>
                      <a:gd name="T70" fmla="*/ 1040 w 1120"/>
                      <a:gd name="T71" fmla="*/ 687 h 1199"/>
                      <a:gd name="T72" fmla="*/ 1088 w 1120"/>
                      <a:gd name="T73" fmla="*/ 608 h 1199"/>
                      <a:gd name="T74" fmla="*/ 1104 w 1120"/>
                      <a:gd name="T75" fmla="*/ 544 h 1199"/>
                      <a:gd name="T76" fmla="*/ 1120 w 1120"/>
                      <a:gd name="T77" fmla="*/ 480 h 1199"/>
                      <a:gd name="T78" fmla="*/ 1120 w 1120"/>
                      <a:gd name="T79" fmla="*/ 416 h 1199"/>
                      <a:gd name="T80" fmla="*/ 1120 w 1120"/>
                      <a:gd name="T81" fmla="*/ 368 h 1199"/>
                      <a:gd name="T82" fmla="*/ 1088 w 1120"/>
                      <a:gd name="T83" fmla="*/ 304 h 1199"/>
                      <a:gd name="T84" fmla="*/ 1056 w 1120"/>
                      <a:gd name="T85" fmla="*/ 272 h 119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120"/>
                      <a:gd name="T130" fmla="*/ 0 h 1199"/>
                      <a:gd name="T131" fmla="*/ 1120 w 1120"/>
                      <a:gd name="T132" fmla="*/ 1199 h 119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120" h="1199">
                        <a:moveTo>
                          <a:pt x="1056" y="288"/>
                        </a:moveTo>
                        <a:lnTo>
                          <a:pt x="1056" y="272"/>
                        </a:lnTo>
                        <a:lnTo>
                          <a:pt x="1040" y="256"/>
                        </a:lnTo>
                        <a:lnTo>
                          <a:pt x="1024" y="240"/>
                        </a:lnTo>
                        <a:lnTo>
                          <a:pt x="1008" y="224"/>
                        </a:lnTo>
                        <a:lnTo>
                          <a:pt x="992" y="208"/>
                        </a:lnTo>
                        <a:lnTo>
                          <a:pt x="960" y="176"/>
                        </a:lnTo>
                        <a:lnTo>
                          <a:pt x="944" y="160"/>
                        </a:lnTo>
                        <a:lnTo>
                          <a:pt x="912" y="144"/>
                        </a:lnTo>
                        <a:lnTo>
                          <a:pt x="880" y="112"/>
                        </a:lnTo>
                        <a:lnTo>
                          <a:pt x="864" y="96"/>
                        </a:lnTo>
                        <a:lnTo>
                          <a:pt x="832" y="96"/>
                        </a:lnTo>
                        <a:lnTo>
                          <a:pt x="800" y="64"/>
                        </a:lnTo>
                        <a:lnTo>
                          <a:pt x="768" y="48"/>
                        </a:lnTo>
                        <a:lnTo>
                          <a:pt x="736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24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44" y="16"/>
                        </a:lnTo>
                        <a:lnTo>
                          <a:pt x="528" y="32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48" y="64"/>
                        </a:lnTo>
                        <a:lnTo>
                          <a:pt x="416" y="80"/>
                        </a:lnTo>
                        <a:lnTo>
                          <a:pt x="400" y="96"/>
                        </a:lnTo>
                        <a:lnTo>
                          <a:pt x="368" y="112"/>
                        </a:lnTo>
                        <a:lnTo>
                          <a:pt x="352" y="128"/>
                        </a:lnTo>
                        <a:lnTo>
                          <a:pt x="320" y="144"/>
                        </a:lnTo>
                        <a:lnTo>
                          <a:pt x="304" y="160"/>
                        </a:lnTo>
                        <a:lnTo>
                          <a:pt x="272" y="176"/>
                        </a:lnTo>
                        <a:lnTo>
                          <a:pt x="272" y="192"/>
                        </a:lnTo>
                        <a:lnTo>
                          <a:pt x="256" y="224"/>
                        </a:lnTo>
                        <a:lnTo>
                          <a:pt x="240" y="240"/>
                        </a:lnTo>
                        <a:lnTo>
                          <a:pt x="240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24" y="368"/>
                        </a:lnTo>
                        <a:lnTo>
                          <a:pt x="208" y="384"/>
                        </a:lnTo>
                        <a:lnTo>
                          <a:pt x="208" y="416"/>
                        </a:lnTo>
                        <a:lnTo>
                          <a:pt x="192" y="448"/>
                        </a:lnTo>
                        <a:lnTo>
                          <a:pt x="176" y="464"/>
                        </a:lnTo>
                        <a:lnTo>
                          <a:pt x="160" y="496"/>
                        </a:lnTo>
                        <a:lnTo>
                          <a:pt x="144" y="512"/>
                        </a:lnTo>
                        <a:lnTo>
                          <a:pt x="128" y="544"/>
                        </a:lnTo>
                        <a:lnTo>
                          <a:pt x="96" y="576"/>
                        </a:lnTo>
                        <a:lnTo>
                          <a:pt x="64" y="608"/>
                        </a:lnTo>
                        <a:lnTo>
                          <a:pt x="48" y="655"/>
                        </a:lnTo>
                        <a:lnTo>
                          <a:pt x="32" y="687"/>
                        </a:lnTo>
                        <a:lnTo>
                          <a:pt x="16" y="719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0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32" y="1023"/>
                        </a:lnTo>
                        <a:lnTo>
                          <a:pt x="32" y="1055"/>
                        </a:lnTo>
                        <a:lnTo>
                          <a:pt x="48" y="1071"/>
                        </a:lnTo>
                        <a:lnTo>
                          <a:pt x="64" y="1103"/>
                        </a:lnTo>
                        <a:lnTo>
                          <a:pt x="96" y="1135"/>
                        </a:lnTo>
                        <a:lnTo>
                          <a:pt x="112" y="1151"/>
                        </a:lnTo>
                        <a:lnTo>
                          <a:pt x="144" y="1183"/>
                        </a:lnTo>
                        <a:lnTo>
                          <a:pt x="176" y="1199"/>
                        </a:lnTo>
                        <a:lnTo>
                          <a:pt x="192" y="1199"/>
                        </a:lnTo>
                        <a:lnTo>
                          <a:pt x="208" y="1199"/>
                        </a:lnTo>
                        <a:lnTo>
                          <a:pt x="240" y="1199"/>
                        </a:lnTo>
                        <a:lnTo>
                          <a:pt x="272" y="1199"/>
                        </a:lnTo>
                        <a:lnTo>
                          <a:pt x="304" y="1199"/>
                        </a:lnTo>
                        <a:lnTo>
                          <a:pt x="336" y="1199"/>
                        </a:lnTo>
                        <a:lnTo>
                          <a:pt x="368" y="1183"/>
                        </a:lnTo>
                        <a:lnTo>
                          <a:pt x="384" y="1183"/>
                        </a:lnTo>
                        <a:lnTo>
                          <a:pt x="416" y="1183"/>
                        </a:lnTo>
                        <a:lnTo>
                          <a:pt x="448" y="1167"/>
                        </a:lnTo>
                        <a:lnTo>
                          <a:pt x="480" y="1167"/>
                        </a:lnTo>
                        <a:lnTo>
                          <a:pt x="496" y="1151"/>
                        </a:lnTo>
                        <a:lnTo>
                          <a:pt x="528" y="1151"/>
                        </a:lnTo>
                        <a:lnTo>
                          <a:pt x="544" y="1135"/>
                        </a:lnTo>
                        <a:lnTo>
                          <a:pt x="576" y="1135"/>
                        </a:lnTo>
                        <a:lnTo>
                          <a:pt x="592" y="1119"/>
                        </a:lnTo>
                        <a:lnTo>
                          <a:pt x="624" y="1103"/>
                        </a:lnTo>
                        <a:lnTo>
                          <a:pt x="640" y="1087"/>
                        </a:lnTo>
                        <a:lnTo>
                          <a:pt x="656" y="1071"/>
                        </a:lnTo>
                        <a:lnTo>
                          <a:pt x="672" y="1055"/>
                        </a:lnTo>
                        <a:lnTo>
                          <a:pt x="688" y="1023"/>
                        </a:lnTo>
                        <a:lnTo>
                          <a:pt x="704" y="1007"/>
                        </a:lnTo>
                        <a:lnTo>
                          <a:pt x="704" y="991"/>
                        </a:lnTo>
                        <a:lnTo>
                          <a:pt x="720" y="975"/>
                        </a:lnTo>
                        <a:lnTo>
                          <a:pt x="736" y="943"/>
                        </a:lnTo>
                        <a:lnTo>
                          <a:pt x="768" y="911"/>
                        </a:lnTo>
                        <a:lnTo>
                          <a:pt x="784" y="895"/>
                        </a:lnTo>
                        <a:lnTo>
                          <a:pt x="800" y="863"/>
                        </a:lnTo>
                        <a:lnTo>
                          <a:pt x="832" y="847"/>
                        </a:lnTo>
                        <a:lnTo>
                          <a:pt x="848" y="831"/>
                        </a:lnTo>
                        <a:lnTo>
                          <a:pt x="864" y="815"/>
                        </a:lnTo>
                        <a:lnTo>
                          <a:pt x="880" y="783"/>
                        </a:lnTo>
                        <a:lnTo>
                          <a:pt x="912" y="767"/>
                        </a:lnTo>
                        <a:lnTo>
                          <a:pt x="928" y="767"/>
                        </a:lnTo>
                        <a:lnTo>
                          <a:pt x="960" y="751"/>
                        </a:lnTo>
                        <a:lnTo>
                          <a:pt x="976" y="735"/>
                        </a:lnTo>
                        <a:lnTo>
                          <a:pt x="1008" y="719"/>
                        </a:lnTo>
                        <a:lnTo>
                          <a:pt x="1024" y="703"/>
                        </a:lnTo>
                        <a:lnTo>
                          <a:pt x="1040" y="687"/>
                        </a:lnTo>
                        <a:lnTo>
                          <a:pt x="1056" y="655"/>
                        </a:lnTo>
                        <a:lnTo>
                          <a:pt x="1072" y="639"/>
                        </a:lnTo>
                        <a:lnTo>
                          <a:pt x="1088" y="608"/>
                        </a:lnTo>
                        <a:lnTo>
                          <a:pt x="1088" y="576"/>
                        </a:lnTo>
                        <a:lnTo>
                          <a:pt x="1104" y="560"/>
                        </a:lnTo>
                        <a:lnTo>
                          <a:pt x="1104" y="544"/>
                        </a:lnTo>
                        <a:lnTo>
                          <a:pt x="1120" y="512"/>
                        </a:lnTo>
                        <a:lnTo>
                          <a:pt x="1120" y="496"/>
                        </a:lnTo>
                        <a:lnTo>
                          <a:pt x="1120" y="480"/>
                        </a:lnTo>
                        <a:lnTo>
                          <a:pt x="1120" y="464"/>
                        </a:lnTo>
                        <a:lnTo>
                          <a:pt x="1120" y="432"/>
                        </a:lnTo>
                        <a:lnTo>
                          <a:pt x="1120" y="416"/>
                        </a:lnTo>
                        <a:lnTo>
                          <a:pt x="1120" y="400"/>
                        </a:lnTo>
                        <a:lnTo>
                          <a:pt x="1120" y="384"/>
                        </a:lnTo>
                        <a:lnTo>
                          <a:pt x="1120" y="368"/>
                        </a:lnTo>
                        <a:lnTo>
                          <a:pt x="1104" y="352"/>
                        </a:lnTo>
                        <a:lnTo>
                          <a:pt x="1104" y="320"/>
                        </a:lnTo>
                        <a:lnTo>
                          <a:pt x="1088" y="304"/>
                        </a:lnTo>
                        <a:lnTo>
                          <a:pt x="1072" y="304"/>
                        </a:lnTo>
                        <a:lnTo>
                          <a:pt x="1072" y="288"/>
                        </a:lnTo>
                        <a:lnTo>
                          <a:pt x="1056" y="272"/>
                        </a:lnTo>
                        <a:lnTo>
                          <a:pt x="1040" y="256"/>
                        </a:lnTo>
                        <a:lnTo>
                          <a:pt x="1056" y="288"/>
                        </a:lnTo>
                        <a:close/>
                      </a:path>
                    </a:pathLst>
                  </a:custGeom>
                  <a:solidFill>
                    <a:srgbClr val="4E8180">
                      <a:alpha val="5882"/>
                    </a:srgbClr>
                  </a:solidFill>
                  <a:ln w="25400">
                    <a:solidFill>
                      <a:srgbClr val="4E8180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0" name="Freeform 163"/>
                  <p:cNvSpPr>
                    <a:spLocks noChangeAspect="1"/>
                  </p:cNvSpPr>
                  <p:nvPr/>
                </p:nvSpPr>
                <p:spPr bwMode="auto">
                  <a:xfrm>
                    <a:off x="1216" y="2096"/>
                    <a:ext cx="1120" cy="1199"/>
                  </a:xfrm>
                  <a:custGeom>
                    <a:avLst/>
                    <a:gdLst>
                      <a:gd name="T0" fmla="*/ 1008 w 1120"/>
                      <a:gd name="T1" fmla="*/ 224 h 1199"/>
                      <a:gd name="T2" fmla="*/ 960 w 1120"/>
                      <a:gd name="T3" fmla="*/ 176 h 1199"/>
                      <a:gd name="T4" fmla="*/ 880 w 1120"/>
                      <a:gd name="T5" fmla="*/ 112 h 1199"/>
                      <a:gd name="T6" fmla="*/ 800 w 1120"/>
                      <a:gd name="T7" fmla="*/ 64 h 1199"/>
                      <a:gd name="T8" fmla="*/ 736 w 1120"/>
                      <a:gd name="T9" fmla="*/ 32 h 1199"/>
                      <a:gd name="T10" fmla="*/ 672 w 1120"/>
                      <a:gd name="T11" fmla="*/ 16 h 1199"/>
                      <a:gd name="T12" fmla="*/ 608 w 1120"/>
                      <a:gd name="T13" fmla="*/ 16 h 1199"/>
                      <a:gd name="T14" fmla="*/ 544 w 1120"/>
                      <a:gd name="T15" fmla="*/ 16 h 1199"/>
                      <a:gd name="T16" fmla="*/ 480 w 1120"/>
                      <a:gd name="T17" fmla="*/ 48 h 1199"/>
                      <a:gd name="T18" fmla="*/ 400 w 1120"/>
                      <a:gd name="T19" fmla="*/ 96 h 1199"/>
                      <a:gd name="T20" fmla="*/ 352 w 1120"/>
                      <a:gd name="T21" fmla="*/ 128 h 1199"/>
                      <a:gd name="T22" fmla="*/ 272 w 1120"/>
                      <a:gd name="T23" fmla="*/ 176 h 1199"/>
                      <a:gd name="T24" fmla="*/ 240 w 1120"/>
                      <a:gd name="T25" fmla="*/ 240 h 1199"/>
                      <a:gd name="T26" fmla="*/ 224 w 1120"/>
                      <a:gd name="T27" fmla="*/ 304 h 1199"/>
                      <a:gd name="T28" fmla="*/ 208 w 1120"/>
                      <a:gd name="T29" fmla="*/ 384 h 1199"/>
                      <a:gd name="T30" fmla="*/ 176 w 1120"/>
                      <a:gd name="T31" fmla="*/ 464 h 1199"/>
                      <a:gd name="T32" fmla="*/ 144 w 1120"/>
                      <a:gd name="T33" fmla="*/ 512 h 1199"/>
                      <a:gd name="T34" fmla="*/ 64 w 1120"/>
                      <a:gd name="T35" fmla="*/ 608 h 1199"/>
                      <a:gd name="T36" fmla="*/ 16 w 1120"/>
                      <a:gd name="T37" fmla="*/ 719 h 1199"/>
                      <a:gd name="T38" fmla="*/ 0 w 1120"/>
                      <a:gd name="T39" fmla="*/ 799 h 1199"/>
                      <a:gd name="T40" fmla="*/ 0 w 1120"/>
                      <a:gd name="T41" fmla="*/ 895 h 1199"/>
                      <a:gd name="T42" fmla="*/ 16 w 1120"/>
                      <a:gd name="T43" fmla="*/ 991 h 1199"/>
                      <a:gd name="T44" fmla="*/ 32 w 1120"/>
                      <a:gd name="T45" fmla="*/ 1055 h 1199"/>
                      <a:gd name="T46" fmla="*/ 96 w 1120"/>
                      <a:gd name="T47" fmla="*/ 1135 h 1199"/>
                      <a:gd name="T48" fmla="*/ 176 w 1120"/>
                      <a:gd name="T49" fmla="*/ 1199 h 1199"/>
                      <a:gd name="T50" fmla="*/ 208 w 1120"/>
                      <a:gd name="T51" fmla="*/ 1199 h 1199"/>
                      <a:gd name="T52" fmla="*/ 304 w 1120"/>
                      <a:gd name="T53" fmla="*/ 1199 h 1199"/>
                      <a:gd name="T54" fmla="*/ 384 w 1120"/>
                      <a:gd name="T55" fmla="*/ 1183 h 1199"/>
                      <a:gd name="T56" fmla="*/ 448 w 1120"/>
                      <a:gd name="T57" fmla="*/ 1167 h 1199"/>
                      <a:gd name="T58" fmla="*/ 528 w 1120"/>
                      <a:gd name="T59" fmla="*/ 1151 h 1199"/>
                      <a:gd name="T60" fmla="*/ 592 w 1120"/>
                      <a:gd name="T61" fmla="*/ 1119 h 1199"/>
                      <a:gd name="T62" fmla="*/ 640 w 1120"/>
                      <a:gd name="T63" fmla="*/ 1087 h 1199"/>
                      <a:gd name="T64" fmla="*/ 688 w 1120"/>
                      <a:gd name="T65" fmla="*/ 1023 h 1199"/>
                      <a:gd name="T66" fmla="*/ 720 w 1120"/>
                      <a:gd name="T67" fmla="*/ 975 h 1199"/>
                      <a:gd name="T68" fmla="*/ 768 w 1120"/>
                      <a:gd name="T69" fmla="*/ 911 h 1199"/>
                      <a:gd name="T70" fmla="*/ 832 w 1120"/>
                      <a:gd name="T71" fmla="*/ 847 h 1199"/>
                      <a:gd name="T72" fmla="*/ 880 w 1120"/>
                      <a:gd name="T73" fmla="*/ 783 h 1199"/>
                      <a:gd name="T74" fmla="*/ 928 w 1120"/>
                      <a:gd name="T75" fmla="*/ 767 h 1199"/>
                      <a:gd name="T76" fmla="*/ 1008 w 1120"/>
                      <a:gd name="T77" fmla="*/ 719 h 1199"/>
                      <a:gd name="T78" fmla="*/ 1056 w 1120"/>
                      <a:gd name="T79" fmla="*/ 655 h 1199"/>
                      <a:gd name="T80" fmla="*/ 1088 w 1120"/>
                      <a:gd name="T81" fmla="*/ 608 h 1199"/>
                      <a:gd name="T82" fmla="*/ 1104 w 1120"/>
                      <a:gd name="T83" fmla="*/ 544 h 1199"/>
                      <a:gd name="T84" fmla="*/ 1120 w 1120"/>
                      <a:gd name="T85" fmla="*/ 480 h 1199"/>
                      <a:gd name="T86" fmla="*/ 1120 w 1120"/>
                      <a:gd name="T87" fmla="*/ 432 h 1199"/>
                      <a:gd name="T88" fmla="*/ 1120 w 1120"/>
                      <a:gd name="T89" fmla="*/ 384 h 1199"/>
                      <a:gd name="T90" fmla="*/ 1104 w 1120"/>
                      <a:gd name="T91" fmla="*/ 320 h 1199"/>
                      <a:gd name="T92" fmla="*/ 1072 w 1120"/>
                      <a:gd name="T93" fmla="*/ 304 h 1199"/>
                      <a:gd name="T94" fmla="*/ 1040 w 1120"/>
                      <a:gd name="T95" fmla="*/ 256 h 119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120"/>
                      <a:gd name="T145" fmla="*/ 0 h 1199"/>
                      <a:gd name="T146" fmla="*/ 1120 w 1120"/>
                      <a:gd name="T147" fmla="*/ 1199 h 119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120" h="1199">
                        <a:moveTo>
                          <a:pt x="1040" y="256"/>
                        </a:moveTo>
                        <a:lnTo>
                          <a:pt x="1040" y="256"/>
                        </a:lnTo>
                        <a:lnTo>
                          <a:pt x="1024" y="240"/>
                        </a:lnTo>
                        <a:lnTo>
                          <a:pt x="1008" y="224"/>
                        </a:lnTo>
                        <a:lnTo>
                          <a:pt x="992" y="208"/>
                        </a:lnTo>
                        <a:lnTo>
                          <a:pt x="960" y="176"/>
                        </a:lnTo>
                        <a:lnTo>
                          <a:pt x="944" y="160"/>
                        </a:lnTo>
                        <a:lnTo>
                          <a:pt x="912" y="144"/>
                        </a:lnTo>
                        <a:lnTo>
                          <a:pt x="880" y="112"/>
                        </a:lnTo>
                        <a:lnTo>
                          <a:pt x="864" y="96"/>
                        </a:lnTo>
                        <a:lnTo>
                          <a:pt x="832" y="96"/>
                        </a:lnTo>
                        <a:lnTo>
                          <a:pt x="800" y="64"/>
                        </a:lnTo>
                        <a:lnTo>
                          <a:pt x="768" y="48"/>
                        </a:lnTo>
                        <a:lnTo>
                          <a:pt x="736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24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44" y="16"/>
                        </a:lnTo>
                        <a:lnTo>
                          <a:pt x="528" y="32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48" y="64"/>
                        </a:lnTo>
                        <a:lnTo>
                          <a:pt x="416" y="80"/>
                        </a:lnTo>
                        <a:lnTo>
                          <a:pt x="400" y="96"/>
                        </a:lnTo>
                        <a:lnTo>
                          <a:pt x="368" y="112"/>
                        </a:lnTo>
                        <a:lnTo>
                          <a:pt x="352" y="128"/>
                        </a:lnTo>
                        <a:lnTo>
                          <a:pt x="320" y="144"/>
                        </a:lnTo>
                        <a:lnTo>
                          <a:pt x="304" y="160"/>
                        </a:lnTo>
                        <a:lnTo>
                          <a:pt x="272" y="176"/>
                        </a:lnTo>
                        <a:lnTo>
                          <a:pt x="272" y="192"/>
                        </a:lnTo>
                        <a:lnTo>
                          <a:pt x="256" y="224"/>
                        </a:lnTo>
                        <a:lnTo>
                          <a:pt x="240" y="240"/>
                        </a:lnTo>
                        <a:lnTo>
                          <a:pt x="240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24" y="368"/>
                        </a:lnTo>
                        <a:lnTo>
                          <a:pt x="208" y="384"/>
                        </a:lnTo>
                        <a:lnTo>
                          <a:pt x="208" y="416"/>
                        </a:lnTo>
                        <a:lnTo>
                          <a:pt x="192" y="448"/>
                        </a:lnTo>
                        <a:lnTo>
                          <a:pt x="176" y="464"/>
                        </a:lnTo>
                        <a:lnTo>
                          <a:pt x="160" y="496"/>
                        </a:lnTo>
                        <a:lnTo>
                          <a:pt x="144" y="512"/>
                        </a:lnTo>
                        <a:lnTo>
                          <a:pt x="128" y="544"/>
                        </a:lnTo>
                        <a:lnTo>
                          <a:pt x="96" y="576"/>
                        </a:lnTo>
                        <a:lnTo>
                          <a:pt x="64" y="608"/>
                        </a:lnTo>
                        <a:lnTo>
                          <a:pt x="48" y="655"/>
                        </a:lnTo>
                        <a:lnTo>
                          <a:pt x="32" y="687"/>
                        </a:lnTo>
                        <a:lnTo>
                          <a:pt x="16" y="719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0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32" y="1023"/>
                        </a:lnTo>
                        <a:lnTo>
                          <a:pt x="32" y="1055"/>
                        </a:lnTo>
                        <a:lnTo>
                          <a:pt x="48" y="1071"/>
                        </a:lnTo>
                        <a:lnTo>
                          <a:pt x="64" y="1103"/>
                        </a:lnTo>
                        <a:lnTo>
                          <a:pt x="96" y="1135"/>
                        </a:lnTo>
                        <a:lnTo>
                          <a:pt x="112" y="1151"/>
                        </a:lnTo>
                        <a:lnTo>
                          <a:pt x="144" y="1183"/>
                        </a:lnTo>
                        <a:lnTo>
                          <a:pt x="176" y="1199"/>
                        </a:lnTo>
                        <a:lnTo>
                          <a:pt x="192" y="1199"/>
                        </a:lnTo>
                        <a:lnTo>
                          <a:pt x="208" y="1199"/>
                        </a:lnTo>
                        <a:lnTo>
                          <a:pt x="240" y="1199"/>
                        </a:lnTo>
                        <a:lnTo>
                          <a:pt x="272" y="1199"/>
                        </a:lnTo>
                        <a:lnTo>
                          <a:pt x="304" y="1199"/>
                        </a:lnTo>
                        <a:lnTo>
                          <a:pt x="336" y="1199"/>
                        </a:lnTo>
                        <a:lnTo>
                          <a:pt x="368" y="1183"/>
                        </a:lnTo>
                        <a:lnTo>
                          <a:pt x="384" y="1183"/>
                        </a:lnTo>
                        <a:lnTo>
                          <a:pt x="416" y="1183"/>
                        </a:lnTo>
                        <a:lnTo>
                          <a:pt x="448" y="1167"/>
                        </a:lnTo>
                        <a:lnTo>
                          <a:pt x="480" y="1167"/>
                        </a:lnTo>
                        <a:lnTo>
                          <a:pt x="496" y="1151"/>
                        </a:lnTo>
                        <a:lnTo>
                          <a:pt x="528" y="1151"/>
                        </a:lnTo>
                        <a:lnTo>
                          <a:pt x="544" y="1135"/>
                        </a:lnTo>
                        <a:lnTo>
                          <a:pt x="576" y="1135"/>
                        </a:lnTo>
                        <a:lnTo>
                          <a:pt x="592" y="1119"/>
                        </a:lnTo>
                        <a:lnTo>
                          <a:pt x="624" y="1103"/>
                        </a:lnTo>
                        <a:lnTo>
                          <a:pt x="640" y="1087"/>
                        </a:lnTo>
                        <a:lnTo>
                          <a:pt x="656" y="1071"/>
                        </a:lnTo>
                        <a:lnTo>
                          <a:pt x="672" y="1055"/>
                        </a:lnTo>
                        <a:lnTo>
                          <a:pt x="688" y="1023"/>
                        </a:lnTo>
                        <a:lnTo>
                          <a:pt x="704" y="1007"/>
                        </a:lnTo>
                        <a:lnTo>
                          <a:pt x="704" y="991"/>
                        </a:lnTo>
                        <a:lnTo>
                          <a:pt x="720" y="975"/>
                        </a:lnTo>
                        <a:lnTo>
                          <a:pt x="736" y="943"/>
                        </a:lnTo>
                        <a:lnTo>
                          <a:pt x="768" y="911"/>
                        </a:lnTo>
                        <a:lnTo>
                          <a:pt x="784" y="895"/>
                        </a:lnTo>
                        <a:lnTo>
                          <a:pt x="800" y="863"/>
                        </a:lnTo>
                        <a:lnTo>
                          <a:pt x="832" y="847"/>
                        </a:lnTo>
                        <a:lnTo>
                          <a:pt x="848" y="831"/>
                        </a:lnTo>
                        <a:lnTo>
                          <a:pt x="864" y="815"/>
                        </a:lnTo>
                        <a:lnTo>
                          <a:pt x="880" y="783"/>
                        </a:lnTo>
                        <a:lnTo>
                          <a:pt x="912" y="767"/>
                        </a:lnTo>
                        <a:lnTo>
                          <a:pt x="928" y="767"/>
                        </a:lnTo>
                        <a:lnTo>
                          <a:pt x="960" y="751"/>
                        </a:lnTo>
                        <a:lnTo>
                          <a:pt x="976" y="735"/>
                        </a:lnTo>
                        <a:lnTo>
                          <a:pt x="1008" y="719"/>
                        </a:lnTo>
                        <a:lnTo>
                          <a:pt x="1024" y="703"/>
                        </a:lnTo>
                        <a:lnTo>
                          <a:pt x="1040" y="687"/>
                        </a:lnTo>
                        <a:lnTo>
                          <a:pt x="1056" y="655"/>
                        </a:lnTo>
                        <a:lnTo>
                          <a:pt x="1072" y="639"/>
                        </a:lnTo>
                        <a:lnTo>
                          <a:pt x="1088" y="608"/>
                        </a:lnTo>
                        <a:lnTo>
                          <a:pt x="1088" y="576"/>
                        </a:lnTo>
                        <a:lnTo>
                          <a:pt x="1104" y="560"/>
                        </a:lnTo>
                        <a:lnTo>
                          <a:pt x="1104" y="544"/>
                        </a:lnTo>
                        <a:lnTo>
                          <a:pt x="1120" y="512"/>
                        </a:lnTo>
                        <a:lnTo>
                          <a:pt x="1120" y="496"/>
                        </a:lnTo>
                        <a:lnTo>
                          <a:pt x="1120" y="480"/>
                        </a:lnTo>
                        <a:lnTo>
                          <a:pt x="1120" y="464"/>
                        </a:lnTo>
                        <a:lnTo>
                          <a:pt x="1120" y="432"/>
                        </a:lnTo>
                        <a:lnTo>
                          <a:pt x="1120" y="416"/>
                        </a:lnTo>
                        <a:lnTo>
                          <a:pt x="1120" y="400"/>
                        </a:lnTo>
                        <a:lnTo>
                          <a:pt x="1120" y="384"/>
                        </a:lnTo>
                        <a:lnTo>
                          <a:pt x="1120" y="368"/>
                        </a:lnTo>
                        <a:lnTo>
                          <a:pt x="1104" y="352"/>
                        </a:lnTo>
                        <a:lnTo>
                          <a:pt x="1104" y="320"/>
                        </a:lnTo>
                        <a:lnTo>
                          <a:pt x="1088" y="304"/>
                        </a:lnTo>
                        <a:lnTo>
                          <a:pt x="1072" y="304"/>
                        </a:lnTo>
                        <a:lnTo>
                          <a:pt x="1072" y="288"/>
                        </a:lnTo>
                        <a:lnTo>
                          <a:pt x="1056" y="272"/>
                        </a:lnTo>
                        <a:lnTo>
                          <a:pt x="1040" y="256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4E8180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1" name="Freeform 164"/>
                  <p:cNvSpPr>
                    <a:spLocks noChangeAspect="1"/>
                  </p:cNvSpPr>
                  <p:nvPr/>
                </p:nvSpPr>
                <p:spPr bwMode="auto">
                  <a:xfrm>
                    <a:off x="1232" y="2128"/>
                    <a:ext cx="1088" cy="1151"/>
                  </a:xfrm>
                  <a:custGeom>
                    <a:avLst/>
                    <a:gdLst>
                      <a:gd name="T0" fmla="*/ 992 w 1088"/>
                      <a:gd name="T1" fmla="*/ 224 h 1151"/>
                      <a:gd name="T2" fmla="*/ 928 w 1088"/>
                      <a:gd name="T3" fmla="*/ 160 h 1151"/>
                      <a:gd name="T4" fmla="*/ 864 w 1088"/>
                      <a:gd name="T5" fmla="*/ 112 h 1151"/>
                      <a:gd name="T6" fmla="*/ 768 w 1088"/>
                      <a:gd name="T7" fmla="*/ 64 h 1151"/>
                      <a:gd name="T8" fmla="*/ 688 w 1088"/>
                      <a:gd name="T9" fmla="*/ 16 h 1151"/>
                      <a:gd name="T10" fmla="*/ 624 w 1088"/>
                      <a:gd name="T11" fmla="*/ 0 h 1151"/>
                      <a:gd name="T12" fmla="*/ 560 w 1088"/>
                      <a:gd name="T13" fmla="*/ 0 h 1151"/>
                      <a:gd name="T14" fmla="*/ 480 w 1088"/>
                      <a:gd name="T15" fmla="*/ 32 h 1151"/>
                      <a:gd name="T16" fmla="*/ 416 w 1088"/>
                      <a:gd name="T17" fmla="*/ 64 h 1151"/>
                      <a:gd name="T18" fmla="*/ 336 w 1088"/>
                      <a:gd name="T19" fmla="*/ 112 h 1151"/>
                      <a:gd name="T20" fmla="*/ 272 w 1088"/>
                      <a:gd name="T21" fmla="*/ 160 h 1151"/>
                      <a:gd name="T22" fmla="*/ 240 w 1088"/>
                      <a:gd name="T23" fmla="*/ 224 h 1151"/>
                      <a:gd name="T24" fmla="*/ 224 w 1088"/>
                      <a:gd name="T25" fmla="*/ 304 h 1151"/>
                      <a:gd name="T26" fmla="*/ 208 w 1088"/>
                      <a:gd name="T27" fmla="*/ 384 h 1151"/>
                      <a:gd name="T28" fmla="*/ 160 w 1088"/>
                      <a:gd name="T29" fmla="*/ 464 h 1151"/>
                      <a:gd name="T30" fmla="*/ 96 w 1088"/>
                      <a:gd name="T31" fmla="*/ 544 h 1151"/>
                      <a:gd name="T32" fmla="*/ 32 w 1088"/>
                      <a:gd name="T33" fmla="*/ 655 h 1151"/>
                      <a:gd name="T34" fmla="*/ 0 w 1088"/>
                      <a:gd name="T35" fmla="*/ 751 h 1151"/>
                      <a:gd name="T36" fmla="*/ 0 w 1088"/>
                      <a:gd name="T37" fmla="*/ 863 h 1151"/>
                      <a:gd name="T38" fmla="*/ 16 w 1088"/>
                      <a:gd name="T39" fmla="*/ 943 h 1151"/>
                      <a:gd name="T40" fmla="*/ 48 w 1088"/>
                      <a:gd name="T41" fmla="*/ 1023 h 1151"/>
                      <a:gd name="T42" fmla="*/ 112 w 1088"/>
                      <a:gd name="T43" fmla="*/ 1103 h 1151"/>
                      <a:gd name="T44" fmla="*/ 192 w 1088"/>
                      <a:gd name="T45" fmla="*/ 1151 h 1151"/>
                      <a:gd name="T46" fmla="*/ 256 w 1088"/>
                      <a:gd name="T47" fmla="*/ 1151 h 1151"/>
                      <a:gd name="T48" fmla="*/ 352 w 1088"/>
                      <a:gd name="T49" fmla="*/ 1135 h 1151"/>
                      <a:gd name="T50" fmla="*/ 432 w 1088"/>
                      <a:gd name="T51" fmla="*/ 1119 h 1151"/>
                      <a:gd name="T52" fmla="*/ 512 w 1088"/>
                      <a:gd name="T53" fmla="*/ 1103 h 1151"/>
                      <a:gd name="T54" fmla="*/ 576 w 1088"/>
                      <a:gd name="T55" fmla="*/ 1071 h 1151"/>
                      <a:gd name="T56" fmla="*/ 640 w 1088"/>
                      <a:gd name="T57" fmla="*/ 1023 h 1151"/>
                      <a:gd name="T58" fmla="*/ 672 w 1088"/>
                      <a:gd name="T59" fmla="*/ 959 h 1151"/>
                      <a:gd name="T60" fmla="*/ 720 w 1088"/>
                      <a:gd name="T61" fmla="*/ 895 h 1151"/>
                      <a:gd name="T62" fmla="*/ 784 w 1088"/>
                      <a:gd name="T63" fmla="*/ 831 h 1151"/>
                      <a:gd name="T64" fmla="*/ 848 w 1088"/>
                      <a:gd name="T65" fmla="*/ 767 h 1151"/>
                      <a:gd name="T66" fmla="*/ 896 w 1088"/>
                      <a:gd name="T67" fmla="*/ 719 h 1151"/>
                      <a:gd name="T68" fmla="*/ 976 w 1088"/>
                      <a:gd name="T69" fmla="*/ 687 h 1151"/>
                      <a:gd name="T70" fmla="*/ 1024 w 1088"/>
                      <a:gd name="T71" fmla="*/ 623 h 1151"/>
                      <a:gd name="T72" fmla="*/ 1056 w 1088"/>
                      <a:gd name="T73" fmla="*/ 544 h 1151"/>
                      <a:gd name="T74" fmla="*/ 1088 w 1088"/>
                      <a:gd name="T75" fmla="*/ 480 h 1151"/>
                      <a:gd name="T76" fmla="*/ 1088 w 1088"/>
                      <a:gd name="T77" fmla="*/ 432 h 1151"/>
                      <a:gd name="T78" fmla="*/ 1088 w 1088"/>
                      <a:gd name="T79" fmla="*/ 368 h 1151"/>
                      <a:gd name="T80" fmla="*/ 1072 w 1088"/>
                      <a:gd name="T81" fmla="*/ 320 h 1151"/>
                      <a:gd name="T82" fmla="*/ 1040 w 1088"/>
                      <a:gd name="T83" fmla="*/ 272 h 1151"/>
                      <a:gd name="T84" fmla="*/ 1008 w 1088"/>
                      <a:gd name="T85" fmla="*/ 240 h 115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88"/>
                      <a:gd name="T130" fmla="*/ 0 h 1151"/>
                      <a:gd name="T131" fmla="*/ 1088 w 1088"/>
                      <a:gd name="T132" fmla="*/ 1151 h 115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88" h="1151">
                        <a:moveTo>
                          <a:pt x="1024" y="256"/>
                        </a:moveTo>
                        <a:lnTo>
                          <a:pt x="1008" y="240"/>
                        </a:lnTo>
                        <a:lnTo>
                          <a:pt x="992" y="224"/>
                        </a:lnTo>
                        <a:lnTo>
                          <a:pt x="976" y="208"/>
                        </a:lnTo>
                        <a:lnTo>
                          <a:pt x="960" y="176"/>
                        </a:lnTo>
                        <a:lnTo>
                          <a:pt x="928" y="160"/>
                        </a:lnTo>
                        <a:lnTo>
                          <a:pt x="912" y="144"/>
                        </a:lnTo>
                        <a:lnTo>
                          <a:pt x="880" y="128"/>
                        </a:lnTo>
                        <a:lnTo>
                          <a:pt x="864" y="112"/>
                        </a:lnTo>
                        <a:lnTo>
                          <a:pt x="832" y="96"/>
                        </a:lnTo>
                        <a:lnTo>
                          <a:pt x="800" y="80"/>
                        </a:lnTo>
                        <a:lnTo>
                          <a:pt x="768" y="64"/>
                        </a:lnTo>
                        <a:lnTo>
                          <a:pt x="752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80" y="32"/>
                        </a:lnTo>
                        <a:lnTo>
                          <a:pt x="464" y="32"/>
                        </a:lnTo>
                        <a:lnTo>
                          <a:pt x="432" y="48"/>
                        </a:lnTo>
                        <a:lnTo>
                          <a:pt x="416" y="64"/>
                        </a:lnTo>
                        <a:lnTo>
                          <a:pt x="384" y="80"/>
                        </a:lnTo>
                        <a:lnTo>
                          <a:pt x="368" y="96"/>
                        </a:lnTo>
                        <a:lnTo>
                          <a:pt x="336" y="112"/>
                        </a:lnTo>
                        <a:lnTo>
                          <a:pt x="320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208"/>
                        </a:lnTo>
                        <a:lnTo>
                          <a:pt x="240" y="224"/>
                        </a:lnTo>
                        <a:lnTo>
                          <a:pt x="224" y="256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08" y="368"/>
                        </a:lnTo>
                        <a:lnTo>
                          <a:pt x="208" y="384"/>
                        </a:lnTo>
                        <a:lnTo>
                          <a:pt x="192" y="416"/>
                        </a:lnTo>
                        <a:lnTo>
                          <a:pt x="176" y="432"/>
                        </a:lnTo>
                        <a:lnTo>
                          <a:pt x="160" y="464"/>
                        </a:lnTo>
                        <a:lnTo>
                          <a:pt x="144" y="496"/>
                        </a:lnTo>
                        <a:lnTo>
                          <a:pt x="128" y="512"/>
                        </a:lnTo>
                        <a:lnTo>
                          <a:pt x="96" y="544"/>
                        </a:lnTo>
                        <a:lnTo>
                          <a:pt x="64" y="576"/>
                        </a:lnTo>
                        <a:lnTo>
                          <a:pt x="48" y="623"/>
                        </a:lnTo>
                        <a:lnTo>
                          <a:pt x="32" y="655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0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63"/>
                        </a:lnTo>
                        <a:lnTo>
                          <a:pt x="16" y="895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32" y="975"/>
                        </a:lnTo>
                        <a:lnTo>
                          <a:pt x="48" y="1007"/>
                        </a:lnTo>
                        <a:lnTo>
                          <a:pt x="48" y="1023"/>
                        </a:lnTo>
                        <a:lnTo>
                          <a:pt x="64" y="1055"/>
                        </a:lnTo>
                        <a:lnTo>
                          <a:pt x="96" y="1071"/>
                        </a:lnTo>
                        <a:lnTo>
                          <a:pt x="112" y="1103"/>
                        </a:lnTo>
                        <a:lnTo>
                          <a:pt x="144" y="1135"/>
                        </a:lnTo>
                        <a:lnTo>
                          <a:pt x="176" y="1135"/>
                        </a:lnTo>
                        <a:lnTo>
                          <a:pt x="192" y="1151"/>
                        </a:lnTo>
                        <a:lnTo>
                          <a:pt x="208" y="1151"/>
                        </a:lnTo>
                        <a:lnTo>
                          <a:pt x="240" y="1151"/>
                        </a:lnTo>
                        <a:lnTo>
                          <a:pt x="256" y="1151"/>
                        </a:lnTo>
                        <a:lnTo>
                          <a:pt x="288" y="1151"/>
                        </a:lnTo>
                        <a:lnTo>
                          <a:pt x="320" y="1135"/>
                        </a:lnTo>
                        <a:lnTo>
                          <a:pt x="352" y="1135"/>
                        </a:lnTo>
                        <a:lnTo>
                          <a:pt x="384" y="1135"/>
                        </a:lnTo>
                        <a:lnTo>
                          <a:pt x="400" y="1135"/>
                        </a:lnTo>
                        <a:lnTo>
                          <a:pt x="432" y="1119"/>
                        </a:lnTo>
                        <a:lnTo>
                          <a:pt x="464" y="1119"/>
                        </a:lnTo>
                        <a:lnTo>
                          <a:pt x="496" y="1103"/>
                        </a:lnTo>
                        <a:lnTo>
                          <a:pt x="512" y="1103"/>
                        </a:lnTo>
                        <a:lnTo>
                          <a:pt x="528" y="1087"/>
                        </a:lnTo>
                        <a:lnTo>
                          <a:pt x="560" y="1087"/>
                        </a:lnTo>
                        <a:lnTo>
                          <a:pt x="576" y="1071"/>
                        </a:lnTo>
                        <a:lnTo>
                          <a:pt x="592" y="1055"/>
                        </a:lnTo>
                        <a:lnTo>
                          <a:pt x="624" y="1039"/>
                        </a:lnTo>
                        <a:lnTo>
                          <a:pt x="640" y="1023"/>
                        </a:lnTo>
                        <a:lnTo>
                          <a:pt x="656" y="1007"/>
                        </a:lnTo>
                        <a:lnTo>
                          <a:pt x="672" y="975"/>
                        </a:lnTo>
                        <a:lnTo>
                          <a:pt x="672" y="959"/>
                        </a:lnTo>
                        <a:lnTo>
                          <a:pt x="688" y="943"/>
                        </a:lnTo>
                        <a:lnTo>
                          <a:pt x="704" y="927"/>
                        </a:lnTo>
                        <a:lnTo>
                          <a:pt x="720" y="895"/>
                        </a:lnTo>
                        <a:lnTo>
                          <a:pt x="736" y="879"/>
                        </a:lnTo>
                        <a:lnTo>
                          <a:pt x="752" y="847"/>
                        </a:lnTo>
                        <a:lnTo>
                          <a:pt x="784" y="831"/>
                        </a:lnTo>
                        <a:lnTo>
                          <a:pt x="800" y="799"/>
                        </a:lnTo>
                        <a:lnTo>
                          <a:pt x="816" y="783"/>
                        </a:lnTo>
                        <a:lnTo>
                          <a:pt x="848" y="767"/>
                        </a:lnTo>
                        <a:lnTo>
                          <a:pt x="864" y="751"/>
                        </a:lnTo>
                        <a:lnTo>
                          <a:pt x="880" y="735"/>
                        </a:lnTo>
                        <a:lnTo>
                          <a:pt x="896" y="719"/>
                        </a:lnTo>
                        <a:lnTo>
                          <a:pt x="928" y="703"/>
                        </a:lnTo>
                        <a:lnTo>
                          <a:pt x="944" y="703"/>
                        </a:lnTo>
                        <a:lnTo>
                          <a:pt x="976" y="687"/>
                        </a:lnTo>
                        <a:lnTo>
                          <a:pt x="992" y="671"/>
                        </a:lnTo>
                        <a:lnTo>
                          <a:pt x="1008" y="655"/>
                        </a:lnTo>
                        <a:lnTo>
                          <a:pt x="1024" y="623"/>
                        </a:lnTo>
                        <a:lnTo>
                          <a:pt x="1040" y="607"/>
                        </a:lnTo>
                        <a:lnTo>
                          <a:pt x="1056" y="576"/>
                        </a:lnTo>
                        <a:lnTo>
                          <a:pt x="1056" y="544"/>
                        </a:lnTo>
                        <a:lnTo>
                          <a:pt x="1072" y="528"/>
                        </a:lnTo>
                        <a:lnTo>
                          <a:pt x="1072" y="512"/>
                        </a:lnTo>
                        <a:lnTo>
                          <a:pt x="1088" y="480"/>
                        </a:lnTo>
                        <a:lnTo>
                          <a:pt x="1088" y="464"/>
                        </a:lnTo>
                        <a:lnTo>
                          <a:pt x="1088" y="448"/>
                        </a:lnTo>
                        <a:lnTo>
                          <a:pt x="1088" y="432"/>
                        </a:lnTo>
                        <a:lnTo>
                          <a:pt x="1088" y="416"/>
                        </a:lnTo>
                        <a:lnTo>
                          <a:pt x="1088" y="384"/>
                        </a:lnTo>
                        <a:lnTo>
                          <a:pt x="1088" y="368"/>
                        </a:lnTo>
                        <a:lnTo>
                          <a:pt x="1088" y="352"/>
                        </a:lnTo>
                        <a:lnTo>
                          <a:pt x="1072" y="336"/>
                        </a:lnTo>
                        <a:lnTo>
                          <a:pt x="1072" y="320"/>
                        </a:lnTo>
                        <a:lnTo>
                          <a:pt x="1056" y="304"/>
                        </a:lnTo>
                        <a:lnTo>
                          <a:pt x="1056" y="288"/>
                        </a:lnTo>
                        <a:lnTo>
                          <a:pt x="1040" y="272"/>
                        </a:lnTo>
                        <a:lnTo>
                          <a:pt x="1024" y="256"/>
                        </a:lnTo>
                        <a:lnTo>
                          <a:pt x="1024" y="240"/>
                        </a:lnTo>
                        <a:lnTo>
                          <a:pt x="1008" y="240"/>
                        </a:lnTo>
                        <a:lnTo>
                          <a:pt x="1024" y="256"/>
                        </a:lnTo>
                        <a:close/>
                      </a:path>
                    </a:pathLst>
                  </a:custGeom>
                  <a:solidFill>
                    <a:srgbClr val="4B7E7F">
                      <a:alpha val="5882"/>
                    </a:srgbClr>
                  </a:solidFill>
                  <a:ln w="25400">
                    <a:solidFill>
                      <a:srgbClr val="4B7E7F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2" name="Freeform 165"/>
                  <p:cNvSpPr>
                    <a:spLocks noChangeAspect="1"/>
                  </p:cNvSpPr>
                  <p:nvPr/>
                </p:nvSpPr>
                <p:spPr bwMode="auto">
                  <a:xfrm>
                    <a:off x="1232" y="2128"/>
                    <a:ext cx="1088" cy="1151"/>
                  </a:xfrm>
                  <a:custGeom>
                    <a:avLst/>
                    <a:gdLst>
                      <a:gd name="T0" fmla="*/ 976 w 1088"/>
                      <a:gd name="T1" fmla="*/ 208 h 1151"/>
                      <a:gd name="T2" fmla="*/ 928 w 1088"/>
                      <a:gd name="T3" fmla="*/ 160 h 1151"/>
                      <a:gd name="T4" fmla="*/ 864 w 1088"/>
                      <a:gd name="T5" fmla="*/ 112 h 1151"/>
                      <a:gd name="T6" fmla="*/ 768 w 1088"/>
                      <a:gd name="T7" fmla="*/ 64 h 1151"/>
                      <a:gd name="T8" fmla="*/ 720 w 1088"/>
                      <a:gd name="T9" fmla="*/ 32 h 1151"/>
                      <a:gd name="T10" fmla="*/ 656 w 1088"/>
                      <a:gd name="T11" fmla="*/ 0 h 1151"/>
                      <a:gd name="T12" fmla="*/ 576 w 1088"/>
                      <a:gd name="T13" fmla="*/ 0 h 1151"/>
                      <a:gd name="T14" fmla="*/ 528 w 1088"/>
                      <a:gd name="T15" fmla="*/ 16 h 1151"/>
                      <a:gd name="T16" fmla="*/ 464 w 1088"/>
                      <a:gd name="T17" fmla="*/ 32 h 1151"/>
                      <a:gd name="T18" fmla="*/ 384 w 1088"/>
                      <a:gd name="T19" fmla="*/ 80 h 1151"/>
                      <a:gd name="T20" fmla="*/ 336 w 1088"/>
                      <a:gd name="T21" fmla="*/ 112 h 1151"/>
                      <a:gd name="T22" fmla="*/ 272 w 1088"/>
                      <a:gd name="T23" fmla="*/ 160 h 1151"/>
                      <a:gd name="T24" fmla="*/ 240 w 1088"/>
                      <a:gd name="T25" fmla="*/ 224 h 1151"/>
                      <a:gd name="T26" fmla="*/ 224 w 1088"/>
                      <a:gd name="T27" fmla="*/ 272 h 1151"/>
                      <a:gd name="T28" fmla="*/ 208 w 1088"/>
                      <a:gd name="T29" fmla="*/ 368 h 1151"/>
                      <a:gd name="T30" fmla="*/ 176 w 1088"/>
                      <a:gd name="T31" fmla="*/ 432 h 1151"/>
                      <a:gd name="T32" fmla="*/ 144 w 1088"/>
                      <a:gd name="T33" fmla="*/ 496 h 1151"/>
                      <a:gd name="T34" fmla="*/ 64 w 1088"/>
                      <a:gd name="T35" fmla="*/ 576 h 1151"/>
                      <a:gd name="T36" fmla="*/ 16 w 1088"/>
                      <a:gd name="T37" fmla="*/ 687 h 1151"/>
                      <a:gd name="T38" fmla="*/ 0 w 1088"/>
                      <a:gd name="T39" fmla="*/ 751 h 1151"/>
                      <a:gd name="T40" fmla="*/ 0 w 1088"/>
                      <a:gd name="T41" fmla="*/ 863 h 1151"/>
                      <a:gd name="T42" fmla="*/ 16 w 1088"/>
                      <a:gd name="T43" fmla="*/ 943 h 1151"/>
                      <a:gd name="T44" fmla="*/ 48 w 1088"/>
                      <a:gd name="T45" fmla="*/ 1007 h 1151"/>
                      <a:gd name="T46" fmla="*/ 96 w 1088"/>
                      <a:gd name="T47" fmla="*/ 1071 h 1151"/>
                      <a:gd name="T48" fmla="*/ 176 w 1088"/>
                      <a:gd name="T49" fmla="*/ 1135 h 1151"/>
                      <a:gd name="T50" fmla="*/ 208 w 1088"/>
                      <a:gd name="T51" fmla="*/ 1151 h 1151"/>
                      <a:gd name="T52" fmla="*/ 288 w 1088"/>
                      <a:gd name="T53" fmla="*/ 1151 h 1151"/>
                      <a:gd name="T54" fmla="*/ 384 w 1088"/>
                      <a:gd name="T55" fmla="*/ 1135 h 1151"/>
                      <a:gd name="T56" fmla="*/ 432 w 1088"/>
                      <a:gd name="T57" fmla="*/ 1119 h 1151"/>
                      <a:gd name="T58" fmla="*/ 512 w 1088"/>
                      <a:gd name="T59" fmla="*/ 1103 h 1151"/>
                      <a:gd name="T60" fmla="*/ 576 w 1088"/>
                      <a:gd name="T61" fmla="*/ 1071 h 1151"/>
                      <a:gd name="T62" fmla="*/ 624 w 1088"/>
                      <a:gd name="T63" fmla="*/ 1039 h 1151"/>
                      <a:gd name="T64" fmla="*/ 672 w 1088"/>
                      <a:gd name="T65" fmla="*/ 975 h 1151"/>
                      <a:gd name="T66" fmla="*/ 704 w 1088"/>
                      <a:gd name="T67" fmla="*/ 927 h 1151"/>
                      <a:gd name="T68" fmla="*/ 736 w 1088"/>
                      <a:gd name="T69" fmla="*/ 879 h 1151"/>
                      <a:gd name="T70" fmla="*/ 800 w 1088"/>
                      <a:gd name="T71" fmla="*/ 799 h 1151"/>
                      <a:gd name="T72" fmla="*/ 864 w 1088"/>
                      <a:gd name="T73" fmla="*/ 751 h 1151"/>
                      <a:gd name="T74" fmla="*/ 896 w 1088"/>
                      <a:gd name="T75" fmla="*/ 719 h 1151"/>
                      <a:gd name="T76" fmla="*/ 976 w 1088"/>
                      <a:gd name="T77" fmla="*/ 687 h 1151"/>
                      <a:gd name="T78" fmla="*/ 1024 w 1088"/>
                      <a:gd name="T79" fmla="*/ 623 h 1151"/>
                      <a:gd name="T80" fmla="*/ 1056 w 1088"/>
                      <a:gd name="T81" fmla="*/ 576 h 1151"/>
                      <a:gd name="T82" fmla="*/ 1072 w 1088"/>
                      <a:gd name="T83" fmla="*/ 512 h 1151"/>
                      <a:gd name="T84" fmla="*/ 1088 w 1088"/>
                      <a:gd name="T85" fmla="*/ 448 h 1151"/>
                      <a:gd name="T86" fmla="*/ 1088 w 1088"/>
                      <a:gd name="T87" fmla="*/ 416 h 1151"/>
                      <a:gd name="T88" fmla="*/ 1088 w 1088"/>
                      <a:gd name="T89" fmla="*/ 352 h 1151"/>
                      <a:gd name="T90" fmla="*/ 1056 w 1088"/>
                      <a:gd name="T91" fmla="*/ 304 h 1151"/>
                      <a:gd name="T92" fmla="*/ 1040 w 1088"/>
                      <a:gd name="T93" fmla="*/ 272 h 1151"/>
                      <a:gd name="T94" fmla="*/ 1008 w 1088"/>
                      <a:gd name="T95" fmla="*/ 240 h 115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088"/>
                      <a:gd name="T145" fmla="*/ 0 h 1151"/>
                      <a:gd name="T146" fmla="*/ 1088 w 1088"/>
                      <a:gd name="T147" fmla="*/ 1151 h 115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088" h="1151">
                        <a:moveTo>
                          <a:pt x="1008" y="240"/>
                        </a:moveTo>
                        <a:lnTo>
                          <a:pt x="1008" y="240"/>
                        </a:lnTo>
                        <a:lnTo>
                          <a:pt x="992" y="224"/>
                        </a:lnTo>
                        <a:lnTo>
                          <a:pt x="976" y="208"/>
                        </a:lnTo>
                        <a:lnTo>
                          <a:pt x="960" y="176"/>
                        </a:lnTo>
                        <a:lnTo>
                          <a:pt x="928" y="160"/>
                        </a:lnTo>
                        <a:lnTo>
                          <a:pt x="912" y="144"/>
                        </a:lnTo>
                        <a:lnTo>
                          <a:pt x="880" y="128"/>
                        </a:lnTo>
                        <a:lnTo>
                          <a:pt x="864" y="112"/>
                        </a:lnTo>
                        <a:lnTo>
                          <a:pt x="832" y="96"/>
                        </a:lnTo>
                        <a:lnTo>
                          <a:pt x="800" y="80"/>
                        </a:lnTo>
                        <a:lnTo>
                          <a:pt x="768" y="64"/>
                        </a:lnTo>
                        <a:lnTo>
                          <a:pt x="752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80" y="32"/>
                        </a:lnTo>
                        <a:lnTo>
                          <a:pt x="464" y="32"/>
                        </a:lnTo>
                        <a:lnTo>
                          <a:pt x="432" y="48"/>
                        </a:lnTo>
                        <a:lnTo>
                          <a:pt x="416" y="64"/>
                        </a:lnTo>
                        <a:lnTo>
                          <a:pt x="384" y="80"/>
                        </a:lnTo>
                        <a:lnTo>
                          <a:pt x="368" y="96"/>
                        </a:lnTo>
                        <a:lnTo>
                          <a:pt x="336" y="112"/>
                        </a:lnTo>
                        <a:lnTo>
                          <a:pt x="320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208"/>
                        </a:lnTo>
                        <a:lnTo>
                          <a:pt x="240" y="224"/>
                        </a:lnTo>
                        <a:lnTo>
                          <a:pt x="224" y="256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08" y="368"/>
                        </a:lnTo>
                        <a:lnTo>
                          <a:pt x="208" y="384"/>
                        </a:lnTo>
                        <a:lnTo>
                          <a:pt x="192" y="416"/>
                        </a:lnTo>
                        <a:lnTo>
                          <a:pt x="176" y="432"/>
                        </a:lnTo>
                        <a:lnTo>
                          <a:pt x="160" y="464"/>
                        </a:lnTo>
                        <a:lnTo>
                          <a:pt x="144" y="496"/>
                        </a:lnTo>
                        <a:lnTo>
                          <a:pt x="128" y="512"/>
                        </a:lnTo>
                        <a:lnTo>
                          <a:pt x="96" y="544"/>
                        </a:lnTo>
                        <a:lnTo>
                          <a:pt x="64" y="576"/>
                        </a:lnTo>
                        <a:lnTo>
                          <a:pt x="48" y="623"/>
                        </a:lnTo>
                        <a:lnTo>
                          <a:pt x="32" y="655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0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63"/>
                        </a:lnTo>
                        <a:lnTo>
                          <a:pt x="16" y="895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32" y="975"/>
                        </a:lnTo>
                        <a:lnTo>
                          <a:pt x="48" y="1007"/>
                        </a:lnTo>
                        <a:lnTo>
                          <a:pt x="48" y="1023"/>
                        </a:lnTo>
                        <a:lnTo>
                          <a:pt x="64" y="1055"/>
                        </a:lnTo>
                        <a:lnTo>
                          <a:pt x="96" y="1071"/>
                        </a:lnTo>
                        <a:lnTo>
                          <a:pt x="112" y="1103"/>
                        </a:lnTo>
                        <a:lnTo>
                          <a:pt x="144" y="1135"/>
                        </a:lnTo>
                        <a:lnTo>
                          <a:pt x="176" y="1135"/>
                        </a:lnTo>
                        <a:lnTo>
                          <a:pt x="192" y="1151"/>
                        </a:lnTo>
                        <a:lnTo>
                          <a:pt x="208" y="1151"/>
                        </a:lnTo>
                        <a:lnTo>
                          <a:pt x="240" y="1151"/>
                        </a:lnTo>
                        <a:lnTo>
                          <a:pt x="256" y="1151"/>
                        </a:lnTo>
                        <a:lnTo>
                          <a:pt x="288" y="1151"/>
                        </a:lnTo>
                        <a:lnTo>
                          <a:pt x="320" y="1135"/>
                        </a:lnTo>
                        <a:lnTo>
                          <a:pt x="352" y="1135"/>
                        </a:lnTo>
                        <a:lnTo>
                          <a:pt x="384" y="1135"/>
                        </a:lnTo>
                        <a:lnTo>
                          <a:pt x="400" y="1135"/>
                        </a:lnTo>
                        <a:lnTo>
                          <a:pt x="432" y="1119"/>
                        </a:lnTo>
                        <a:lnTo>
                          <a:pt x="464" y="1119"/>
                        </a:lnTo>
                        <a:lnTo>
                          <a:pt x="496" y="1103"/>
                        </a:lnTo>
                        <a:lnTo>
                          <a:pt x="512" y="1103"/>
                        </a:lnTo>
                        <a:lnTo>
                          <a:pt x="528" y="1087"/>
                        </a:lnTo>
                        <a:lnTo>
                          <a:pt x="560" y="1087"/>
                        </a:lnTo>
                        <a:lnTo>
                          <a:pt x="576" y="1071"/>
                        </a:lnTo>
                        <a:lnTo>
                          <a:pt x="592" y="1055"/>
                        </a:lnTo>
                        <a:lnTo>
                          <a:pt x="624" y="1039"/>
                        </a:lnTo>
                        <a:lnTo>
                          <a:pt x="640" y="1023"/>
                        </a:lnTo>
                        <a:lnTo>
                          <a:pt x="656" y="1007"/>
                        </a:lnTo>
                        <a:lnTo>
                          <a:pt x="672" y="975"/>
                        </a:lnTo>
                        <a:lnTo>
                          <a:pt x="672" y="959"/>
                        </a:lnTo>
                        <a:lnTo>
                          <a:pt x="688" y="943"/>
                        </a:lnTo>
                        <a:lnTo>
                          <a:pt x="704" y="927"/>
                        </a:lnTo>
                        <a:lnTo>
                          <a:pt x="720" y="895"/>
                        </a:lnTo>
                        <a:lnTo>
                          <a:pt x="736" y="879"/>
                        </a:lnTo>
                        <a:lnTo>
                          <a:pt x="752" y="847"/>
                        </a:lnTo>
                        <a:lnTo>
                          <a:pt x="784" y="831"/>
                        </a:lnTo>
                        <a:lnTo>
                          <a:pt x="800" y="799"/>
                        </a:lnTo>
                        <a:lnTo>
                          <a:pt x="816" y="783"/>
                        </a:lnTo>
                        <a:lnTo>
                          <a:pt x="848" y="767"/>
                        </a:lnTo>
                        <a:lnTo>
                          <a:pt x="864" y="751"/>
                        </a:lnTo>
                        <a:lnTo>
                          <a:pt x="880" y="735"/>
                        </a:lnTo>
                        <a:lnTo>
                          <a:pt x="896" y="719"/>
                        </a:lnTo>
                        <a:lnTo>
                          <a:pt x="928" y="703"/>
                        </a:lnTo>
                        <a:lnTo>
                          <a:pt x="944" y="703"/>
                        </a:lnTo>
                        <a:lnTo>
                          <a:pt x="976" y="687"/>
                        </a:lnTo>
                        <a:lnTo>
                          <a:pt x="992" y="671"/>
                        </a:lnTo>
                        <a:lnTo>
                          <a:pt x="1008" y="655"/>
                        </a:lnTo>
                        <a:lnTo>
                          <a:pt x="1024" y="623"/>
                        </a:lnTo>
                        <a:lnTo>
                          <a:pt x="1040" y="607"/>
                        </a:lnTo>
                        <a:lnTo>
                          <a:pt x="1056" y="576"/>
                        </a:lnTo>
                        <a:lnTo>
                          <a:pt x="1056" y="544"/>
                        </a:lnTo>
                        <a:lnTo>
                          <a:pt x="1072" y="528"/>
                        </a:lnTo>
                        <a:lnTo>
                          <a:pt x="1072" y="512"/>
                        </a:lnTo>
                        <a:lnTo>
                          <a:pt x="1088" y="480"/>
                        </a:lnTo>
                        <a:lnTo>
                          <a:pt x="1088" y="464"/>
                        </a:lnTo>
                        <a:lnTo>
                          <a:pt x="1088" y="448"/>
                        </a:lnTo>
                        <a:lnTo>
                          <a:pt x="1088" y="432"/>
                        </a:lnTo>
                        <a:lnTo>
                          <a:pt x="1088" y="416"/>
                        </a:lnTo>
                        <a:lnTo>
                          <a:pt x="1088" y="384"/>
                        </a:lnTo>
                        <a:lnTo>
                          <a:pt x="1088" y="368"/>
                        </a:lnTo>
                        <a:lnTo>
                          <a:pt x="1088" y="352"/>
                        </a:lnTo>
                        <a:lnTo>
                          <a:pt x="1072" y="336"/>
                        </a:lnTo>
                        <a:lnTo>
                          <a:pt x="1072" y="320"/>
                        </a:lnTo>
                        <a:lnTo>
                          <a:pt x="1056" y="304"/>
                        </a:lnTo>
                        <a:lnTo>
                          <a:pt x="1056" y="288"/>
                        </a:lnTo>
                        <a:lnTo>
                          <a:pt x="1040" y="272"/>
                        </a:lnTo>
                        <a:lnTo>
                          <a:pt x="1024" y="256"/>
                        </a:lnTo>
                        <a:lnTo>
                          <a:pt x="1024" y="240"/>
                        </a:lnTo>
                        <a:lnTo>
                          <a:pt x="1008" y="24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4B7E7F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3" name="Freeform 166"/>
                  <p:cNvSpPr>
                    <a:spLocks noChangeAspect="1"/>
                  </p:cNvSpPr>
                  <p:nvPr/>
                </p:nvSpPr>
                <p:spPr bwMode="auto">
                  <a:xfrm>
                    <a:off x="1248" y="2144"/>
                    <a:ext cx="1056" cy="1119"/>
                  </a:xfrm>
                  <a:custGeom>
                    <a:avLst/>
                    <a:gdLst>
                      <a:gd name="T0" fmla="*/ 960 w 1056"/>
                      <a:gd name="T1" fmla="*/ 224 h 1119"/>
                      <a:gd name="T2" fmla="*/ 912 w 1056"/>
                      <a:gd name="T3" fmla="*/ 160 h 1119"/>
                      <a:gd name="T4" fmla="*/ 832 w 1056"/>
                      <a:gd name="T5" fmla="*/ 112 h 1119"/>
                      <a:gd name="T6" fmla="*/ 752 w 1056"/>
                      <a:gd name="T7" fmla="*/ 64 h 1119"/>
                      <a:gd name="T8" fmla="*/ 672 w 1056"/>
                      <a:gd name="T9" fmla="*/ 16 h 1119"/>
                      <a:gd name="T10" fmla="*/ 608 w 1056"/>
                      <a:gd name="T11" fmla="*/ 0 h 1119"/>
                      <a:gd name="T12" fmla="*/ 544 w 1056"/>
                      <a:gd name="T13" fmla="*/ 16 h 1119"/>
                      <a:gd name="T14" fmla="*/ 464 w 1056"/>
                      <a:gd name="T15" fmla="*/ 32 h 1119"/>
                      <a:gd name="T16" fmla="*/ 400 w 1056"/>
                      <a:gd name="T17" fmla="*/ 64 h 1119"/>
                      <a:gd name="T18" fmla="*/ 336 w 1056"/>
                      <a:gd name="T19" fmla="*/ 112 h 1119"/>
                      <a:gd name="T20" fmla="*/ 272 w 1056"/>
                      <a:gd name="T21" fmla="*/ 160 h 1119"/>
                      <a:gd name="T22" fmla="*/ 240 w 1056"/>
                      <a:gd name="T23" fmla="*/ 224 h 1119"/>
                      <a:gd name="T24" fmla="*/ 224 w 1056"/>
                      <a:gd name="T25" fmla="*/ 304 h 1119"/>
                      <a:gd name="T26" fmla="*/ 192 w 1056"/>
                      <a:gd name="T27" fmla="*/ 384 h 1119"/>
                      <a:gd name="T28" fmla="*/ 160 w 1056"/>
                      <a:gd name="T29" fmla="*/ 448 h 1119"/>
                      <a:gd name="T30" fmla="*/ 96 w 1056"/>
                      <a:gd name="T31" fmla="*/ 528 h 1119"/>
                      <a:gd name="T32" fmla="*/ 32 w 1056"/>
                      <a:gd name="T33" fmla="*/ 639 h 1119"/>
                      <a:gd name="T34" fmla="*/ 0 w 1056"/>
                      <a:gd name="T35" fmla="*/ 735 h 1119"/>
                      <a:gd name="T36" fmla="*/ 16 w 1056"/>
                      <a:gd name="T37" fmla="*/ 831 h 1119"/>
                      <a:gd name="T38" fmla="*/ 32 w 1056"/>
                      <a:gd name="T39" fmla="*/ 911 h 1119"/>
                      <a:gd name="T40" fmla="*/ 64 w 1056"/>
                      <a:gd name="T41" fmla="*/ 991 h 1119"/>
                      <a:gd name="T42" fmla="*/ 112 w 1056"/>
                      <a:gd name="T43" fmla="*/ 1071 h 1119"/>
                      <a:gd name="T44" fmla="*/ 192 w 1056"/>
                      <a:gd name="T45" fmla="*/ 1103 h 1119"/>
                      <a:gd name="T46" fmla="*/ 256 w 1056"/>
                      <a:gd name="T47" fmla="*/ 1103 h 1119"/>
                      <a:gd name="T48" fmla="*/ 352 w 1056"/>
                      <a:gd name="T49" fmla="*/ 1103 h 1119"/>
                      <a:gd name="T50" fmla="*/ 416 w 1056"/>
                      <a:gd name="T51" fmla="*/ 1087 h 1119"/>
                      <a:gd name="T52" fmla="*/ 496 w 1056"/>
                      <a:gd name="T53" fmla="*/ 1071 h 1119"/>
                      <a:gd name="T54" fmla="*/ 560 w 1056"/>
                      <a:gd name="T55" fmla="*/ 1039 h 1119"/>
                      <a:gd name="T56" fmla="*/ 624 w 1056"/>
                      <a:gd name="T57" fmla="*/ 991 h 1119"/>
                      <a:gd name="T58" fmla="*/ 656 w 1056"/>
                      <a:gd name="T59" fmla="*/ 927 h 1119"/>
                      <a:gd name="T60" fmla="*/ 704 w 1056"/>
                      <a:gd name="T61" fmla="*/ 879 h 1119"/>
                      <a:gd name="T62" fmla="*/ 752 w 1056"/>
                      <a:gd name="T63" fmla="*/ 799 h 1119"/>
                      <a:gd name="T64" fmla="*/ 816 w 1056"/>
                      <a:gd name="T65" fmla="*/ 751 h 1119"/>
                      <a:gd name="T66" fmla="*/ 880 w 1056"/>
                      <a:gd name="T67" fmla="*/ 703 h 1119"/>
                      <a:gd name="T68" fmla="*/ 944 w 1056"/>
                      <a:gd name="T69" fmla="*/ 655 h 1119"/>
                      <a:gd name="T70" fmla="*/ 992 w 1056"/>
                      <a:gd name="T71" fmla="*/ 607 h 1119"/>
                      <a:gd name="T72" fmla="*/ 1024 w 1056"/>
                      <a:gd name="T73" fmla="*/ 544 h 1119"/>
                      <a:gd name="T74" fmla="*/ 1040 w 1056"/>
                      <a:gd name="T75" fmla="*/ 480 h 1119"/>
                      <a:gd name="T76" fmla="*/ 1056 w 1056"/>
                      <a:gd name="T77" fmla="*/ 416 h 1119"/>
                      <a:gd name="T78" fmla="*/ 1056 w 1056"/>
                      <a:gd name="T79" fmla="*/ 368 h 1119"/>
                      <a:gd name="T80" fmla="*/ 1040 w 1056"/>
                      <a:gd name="T81" fmla="*/ 320 h 1119"/>
                      <a:gd name="T82" fmla="*/ 1008 w 1056"/>
                      <a:gd name="T83" fmla="*/ 272 h 1119"/>
                      <a:gd name="T84" fmla="*/ 976 w 1056"/>
                      <a:gd name="T85" fmla="*/ 240 h 111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56"/>
                      <a:gd name="T130" fmla="*/ 0 h 1119"/>
                      <a:gd name="T131" fmla="*/ 1056 w 1056"/>
                      <a:gd name="T132" fmla="*/ 1119 h 111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56" h="1119">
                        <a:moveTo>
                          <a:pt x="992" y="256"/>
                        </a:moveTo>
                        <a:lnTo>
                          <a:pt x="976" y="240"/>
                        </a:lnTo>
                        <a:lnTo>
                          <a:pt x="960" y="224"/>
                        </a:lnTo>
                        <a:lnTo>
                          <a:pt x="944" y="208"/>
                        </a:lnTo>
                        <a:lnTo>
                          <a:pt x="928" y="176"/>
                        </a:lnTo>
                        <a:lnTo>
                          <a:pt x="912" y="160"/>
                        </a:lnTo>
                        <a:lnTo>
                          <a:pt x="880" y="144"/>
                        </a:lnTo>
                        <a:lnTo>
                          <a:pt x="864" y="128"/>
                        </a:lnTo>
                        <a:lnTo>
                          <a:pt x="832" y="112"/>
                        </a:lnTo>
                        <a:lnTo>
                          <a:pt x="800" y="96"/>
                        </a:lnTo>
                        <a:lnTo>
                          <a:pt x="784" y="80"/>
                        </a:lnTo>
                        <a:lnTo>
                          <a:pt x="752" y="64"/>
                        </a:lnTo>
                        <a:lnTo>
                          <a:pt x="720" y="48"/>
                        </a:lnTo>
                        <a:lnTo>
                          <a:pt x="688" y="32"/>
                        </a:lnTo>
                        <a:lnTo>
                          <a:pt x="672" y="16"/>
                        </a:lnTo>
                        <a:lnTo>
                          <a:pt x="656" y="16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92" y="0"/>
                        </a:lnTo>
                        <a:lnTo>
                          <a:pt x="560" y="0"/>
                        </a:lnTo>
                        <a:lnTo>
                          <a:pt x="544" y="16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64" y="32"/>
                        </a:lnTo>
                        <a:lnTo>
                          <a:pt x="448" y="48"/>
                        </a:lnTo>
                        <a:lnTo>
                          <a:pt x="416" y="48"/>
                        </a:lnTo>
                        <a:lnTo>
                          <a:pt x="400" y="64"/>
                        </a:lnTo>
                        <a:lnTo>
                          <a:pt x="368" y="80"/>
                        </a:lnTo>
                        <a:lnTo>
                          <a:pt x="352" y="96"/>
                        </a:lnTo>
                        <a:lnTo>
                          <a:pt x="336" y="112"/>
                        </a:lnTo>
                        <a:lnTo>
                          <a:pt x="304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192"/>
                        </a:lnTo>
                        <a:lnTo>
                          <a:pt x="240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08" y="336"/>
                        </a:lnTo>
                        <a:lnTo>
                          <a:pt x="208" y="352"/>
                        </a:lnTo>
                        <a:lnTo>
                          <a:pt x="192" y="384"/>
                        </a:lnTo>
                        <a:lnTo>
                          <a:pt x="192" y="400"/>
                        </a:lnTo>
                        <a:lnTo>
                          <a:pt x="176" y="432"/>
                        </a:lnTo>
                        <a:lnTo>
                          <a:pt x="160" y="448"/>
                        </a:lnTo>
                        <a:lnTo>
                          <a:pt x="144" y="480"/>
                        </a:lnTo>
                        <a:lnTo>
                          <a:pt x="128" y="496"/>
                        </a:lnTo>
                        <a:lnTo>
                          <a:pt x="96" y="528"/>
                        </a:lnTo>
                        <a:lnTo>
                          <a:pt x="80" y="560"/>
                        </a:lnTo>
                        <a:lnTo>
                          <a:pt x="48" y="591"/>
                        </a:lnTo>
                        <a:lnTo>
                          <a:pt x="32" y="639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16" y="895"/>
                        </a:lnTo>
                        <a:lnTo>
                          <a:pt x="32" y="911"/>
                        </a:lnTo>
                        <a:lnTo>
                          <a:pt x="32" y="943"/>
                        </a:lnTo>
                        <a:lnTo>
                          <a:pt x="48" y="975"/>
                        </a:lnTo>
                        <a:lnTo>
                          <a:pt x="64" y="991"/>
                        </a:lnTo>
                        <a:lnTo>
                          <a:pt x="80" y="1023"/>
                        </a:lnTo>
                        <a:lnTo>
                          <a:pt x="96" y="1039"/>
                        </a:lnTo>
                        <a:lnTo>
                          <a:pt x="112" y="1071"/>
                        </a:lnTo>
                        <a:lnTo>
                          <a:pt x="144" y="1087"/>
                        </a:lnTo>
                        <a:lnTo>
                          <a:pt x="160" y="1103"/>
                        </a:lnTo>
                        <a:lnTo>
                          <a:pt x="192" y="1103"/>
                        </a:lnTo>
                        <a:lnTo>
                          <a:pt x="208" y="1119"/>
                        </a:lnTo>
                        <a:lnTo>
                          <a:pt x="224" y="1119"/>
                        </a:lnTo>
                        <a:lnTo>
                          <a:pt x="256" y="1103"/>
                        </a:lnTo>
                        <a:lnTo>
                          <a:pt x="288" y="1103"/>
                        </a:lnTo>
                        <a:lnTo>
                          <a:pt x="320" y="1103"/>
                        </a:lnTo>
                        <a:lnTo>
                          <a:pt x="352" y="1103"/>
                        </a:lnTo>
                        <a:lnTo>
                          <a:pt x="368" y="1103"/>
                        </a:lnTo>
                        <a:lnTo>
                          <a:pt x="400" y="1087"/>
                        </a:lnTo>
                        <a:lnTo>
                          <a:pt x="416" y="1087"/>
                        </a:lnTo>
                        <a:lnTo>
                          <a:pt x="448" y="1071"/>
                        </a:lnTo>
                        <a:lnTo>
                          <a:pt x="480" y="1071"/>
                        </a:lnTo>
                        <a:lnTo>
                          <a:pt x="496" y="1071"/>
                        </a:lnTo>
                        <a:lnTo>
                          <a:pt x="512" y="1055"/>
                        </a:lnTo>
                        <a:lnTo>
                          <a:pt x="544" y="1039"/>
                        </a:lnTo>
                        <a:lnTo>
                          <a:pt x="560" y="1039"/>
                        </a:lnTo>
                        <a:lnTo>
                          <a:pt x="576" y="1023"/>
                        </a:lnTo>
                        <a:lnTo>
                          <a:pt x="608" y="1007"/>
                        </a:lnTo>
                        <a:lnTo>
                          <a:pt x="624" y="991"/>
                        </a:lnTo>
                        <a:lnTo>
                          <a:pt x="640" y="975"/>
                        </a:lnTo>
                        <a:lnTo>
                          <a:pt x="656" y="943"/>
                        </a:lnTo>
                        <a:lnTo>
                          <a:pt x="656" y="927"/>
                        </a:lnTo>
                        <a:lnTo>
                          <a:pt x="672" y="911"/>
                        </a:lnTo>
                        <a:lnTo>
                          <a:pt x="688" y="895"/>
                        </a:lnTo>
                        <a:lnTo>
                          <a:pt x="704" y="879"/>
                        </a:lnTo>
                        <a:lnTo>
                          <a:pt x="720" y="847"/>
                        </a:lnTo>
                        <a:lnTo>
                          <a:pt x="736" y="815"/>
                        </a:lnTo>
                        <a:lnTo>
                          <a:pt x="752" y="799"/>
                        </a:lnTo>
                        <a:lnTo>
                          <a:pt x="784" y="783"/>
                        </a:lnTo>
                        <a:lnTo>
                          <a:pt x="800" y="767"/>
                        </a:lnTo>
                        <a:lnTo>
                          <a:pt x="816" y="751"/>
                        </a:lnTo>
                        <a:lnTo>
                          <a:pt x="832" y="735"/>
                        </a:lnTo>
                        <a:lnTo>
                          <a:pt x="848" y="719"/>
                        </a:lnTo>
                        <a:lnTo>
                          <a:pt x="880" y="703"/>
                        </a:lnTo>
                        <a:lnTo>
                          <a:pt x="896" y="687"/>
                        </a:lnTo>
                        <a:lnTo>
                          <a:pt x="912" y="671"/>
                        </a:lnTo>
                        <a:lnTo>
                          <a:pt x="944" y="655"/>
                        </a:lnTo>
                        <a:lnTo>
                          <a:pt x="960" y="655"/>
                        </a:lnTo>
                        <a:lnTo>
                          <a:pt x="976" y="639"/>
                        </a:lnTo>
                        <a:lnTo>
                          <a:pt x="992" y="607"/>
                        </a:lnTo>
                        <a:lnTo>
                          <a:pt x="1008" y="591"/>
                        </a:lnTo>
                        <a:lnTo>
                          <a:pt x="1024" y="560"/>
                        </a:lnTo>
                        <a:lnTo>
                          <a:pt x="1024" y="544"/>
                        </a:lnTo>
                        <a:lnTo>
                          <a:pt x="1040" y="512"/>
                        </a:lnTo>
                        <a:lnTo>
                          <a:pt x="1040" y="496"/>
                        </a:lnTo>
                        <a:lnTo>
                          <a:pt x="1040" y="480"/>
                        </a:lnTo>
                        <a:lnTo>
                          <a:pt x="1056" y="464"/>
                        </a:lnTo>
                        <a:lnTo>
                          <a:pt x="1056" y="432"/>
                        </a:lnTo>
                        <a:lnTo>
                          <a:pt x="1056" y="416"/>
                        </a:lnTo>
                        <a:lnTo>
                          <a:pt x="1056" y="400"/>
                        </a:lnTo>
                        <a:lnTo>
                          <a:pt x="1056" y="384"/>
                        </a:lnTo>
                        <a:lnTo>
                          <a:pt x="1056" y="368"/>
                        </a:lnTo>
                        <a:lnTo>
                          <a:pt x="1040" y="352"/>
                        </a:lnTo>
                        <a:lnTo>
                          <a:pt x="1040" y="336"/>
                        </a:lnTo>
                        <a:lnTo>
                          <a:pt x="1040" y="320"/>
                        </a:lnTo>
                        <a:lnTo>
                          <a:pt x="1024" y="304"/>
                        </a:lnTo>
                        <a:lnTo>
                          <a:pt x="1024" y="288"/>
                        </a:lnTo>
                        <a:lnTo>
                          <a:pt x="1008" y="272"/>
                        </a:lnTo>
                        <a:lnTo>
                          <a:pt x="992" y="256"/>
                        </a:lnTo>
                        <a:lnTo>
                          <a:pt x="992" y="240"/>
                        </a:lnTo>
                        <a:lnTo>
                          <a:pt x="976" y="240"/>
                        </a:lnTo>
                        <a:lnTo>
                          <a:pt x="976" y="224"/>
                        </a:lnTo>
                        <a:lnTo>
                          <a:pt x="992" y="256"/>
                        </a:lnTo>
                        <a:close/>
                      </a:path>
                    </a:pathLst>
                  </a:custGeom>
                  <a:solidFill>
                    <a:srgbClr val="487B7E">
                      <a:alpha val="5882"/>
                    </a:srgbClr>
                  </a:solidFill>
                  <a:ln w="25400">
                    <a:solidFill>
                      <a:srgbClr val="487B7E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4" name="Freeform 167"/>
                  <p:cNvSpPr>
                    <a:spLocks noChangeAspect="1"/>
                  </p:cNvSpPr>
                  <p:nvPr/>
                </p:nvSpPr>
                <p:spPr bwMode="auto">
                  <a:xfrm>
                    <a:off x="1248" y="2144"/>
                    <a:ext cx="1056" cy="1119"/>
                  </a:xfrm>
                  <a:custGeom>
                    <a:avLst/>
                    <a:gdLst>
                      <a:gd name="T0" fmla="*/ 944 w 1056"/>
                      <a:gd name="T1" fmla="*/ 208 h 1119"/>
                      <a:gd name="T2" fmla="*/ 912 w 1056"/>
                      <a:gd name="T3" fmla="*/ 160 h 1119"/>
                      <a:gd name="T4" fmla="*/ 832 w 1056"/>
                      <a:gd name="T5" fmla="*/ 112 h 1119"/>
                      <a:gd name="T6" fmla="*/ 752 w 1056"/>
                      <a:gd name="T7" fmla="*/ 64 h 1119"/>
                      <a:gd name="T8" fmla="*/ 688 w 1056"/>
                      <a:gd name="T9" fmla="*/ 32 h 1119"/>
                      <a:gd name="T10" fmla="*/ 624 w 1056"/>
                      <a:gd name="T11" fmla="*/ 0 h 1119"/>
                      <a:gd name="T12" fmla="*/ 560 w 1056"/>
                      <a:gd name="T13" fmla="*/ 0 h 1119"/>
                      <a:gd name="T14" fmla="*/ 512 w 1056"/>
                      <a:gd name="T15" fmla="*/ 16 h 1119"/>
                      <a:gd name="T16" fmla="*/ 448 w 1056"/>
                      <a:gd name="T17" fmla="*/ 48 h 1119"/>
                      <a:gd name="T18" fmla="*/ 368 w 1056"/>
                      <a:gd name="T19" fmla="*/ 80 h 1119"/>
                      <a:gd name="T20" fmla="*/ 336 w 1056"/>
                      <a:gd name="T21" fmla="*/ 112 h 1119"/>
                      <a:gd name="T22" fmla="*/ 272 w 1056"/>
                      <a:gd name="T23" fmla="*/ 160 h 1119"/>
                      <a:gd name="T24" fmla="*/ 240 w 1056"/>
                      <a:gd name="T25" fmla="*/ 224 h 1119"/>
                      <a:gd name="T26" fmla="*/ 224 w 1056"/>
                      <a:gd name="T27" fmla="*/ 272 h 1119"/>
                      <a:gd name="T28" fmla="*/ 208 w 1056"/>
                      <a:gd name="T29" fmla="*/ 352 h 1119"/>
                      <a:gd name="T30" fmla="*/ 176 w 1056"/>
                      <a:gd name="T31" fmla="*/ 432 h 1119"/>
                      <a:gd name="T32" fmla="*/ 144 w 1056"/>
                      <a:gd name="T33" fmla="*/ 480 h 1119"/>
                      <a:gd name="T34" fmla="*/ 80 w 1056"/>
                      <a:gd name="T35" fmla="*/ 560 h 1119"/>
                      <a:gd name="T36" fmla="*/ 16 w 1056"/>
                      <a:gd name="T37" fmla="*/ 671 h 1119"/>
                      <a:gd name="T38" fmla="*/ 0 w 1056"/>
                      <a:gd name="T39" fmla="*/ 735 h 1119"/>
                      <a:gd name="T40" fmla="*/ 16 w 1056"/>
                      <a:gd name="T41" fmla="*/ 831 h 1119"/>
                      <a:gd name="T42" fmla="*/ 32 w 1056"/>
                      <a:gd name="T43" fmla="*/ 911 h 1119"/>
                      <a:gd name="T44" fmla="*/ 48 w 1056"/>
                      <a:gd name="T45" fmla="*/ 975 h 1119"/>
                      <a:gd name="T46" fmla="*/ 96 w 1056"/>
                      <a:gd name="T47" fmla="*/ 1039 h 1119"/>
                      <a:gd name="T48" fmla="*/ 160 w 1056"/>
                      <a:gd name="T49" fmla="*/ 1103 h 1119"/>
                      <a:gd name="T50" fmla="*/ 208 w 1056"/>
                      <a:gd name="T51" fmla="*/ 1119 h 1119"/>
                      <a:gd name="T52" fmla="*/ 288 w 1056"/>
                      <a:gd name="T53" fmla="*/ 1103 h 1119"/>
                      <a:gd name="T54" fmla="*/ 368 w 1056"/>
                      <a:gd name="T55" fmla="*/ 1103 h 1119"/>
                      <a:gd name="T56" fmla="*/ 416 w 1056"/>
                      <a:gd name="T57" fmla="*/ 1087 h 1119"/>
                      <a:gd name="T58" fmla="*/ 496 w 1056"/>
                      <a:gd name="T59" fmla="*/ 1071 h 1119"/>
                      <a:gd name="T60" fmla="*/ 560 w 1056"/>
                      <a:gd name="T61" fmla="*/ 1039 h 1119"/>
                      <a:gd name="T62" fmla="*/ 608 w 1056"/>
                      <a:gd name="T63" fmla="*/ 1007 h 1119"/>
                      <a:gd name="T64" fmla="*/ 656 w 1056"/>
                      <a:gd name="T65" fmla="*/ 943 h 1119"/>
                      <a:gd name="T66" fmla="*/ 688 w 1056"/>
                      <a:gd name="T67" fmla="*/ 895 h 1119"/>
                      <a:gd name="T68" fmla="*/ 720 w 1056"/>
                      <a:gd name="T69" fmla="*/ 847 h 1119"/>
                      <a:gd name="T70" fmla="*/ 784 w 1056"/>
                      <a:gd name="T71" fmla="*/ 783 h 1119"/>
                      <a:gd name="T72" fmla="*/ 832 w 1056"/>
                      <a:gd name="T73" fmla="*/ 735 h 1119"/>
                      <a:gd name="T74" fmla="*/ 880 w 1056"/>
                      <a:gd name="T75" fmla="*/ 703 h 1119"/>
                      <a:gd name="T76" fmla="*/ 944 w 1056"/>
                      <a:gd name="T77" fmla="*/ 655 h 1119"/>
                      <a:gd name="T78" fmla="*/ 992 w 1056"/>
                      <a:gd name="T79" fmla="*/ 607 h 1119"/>
                      <a:gd name="T80" fmla="*/ 1024 w 1056"/>
                      <a:gd name="T81" fmla="*/ 560 h 1119"/>
                      <a:gd name="T82" fmla="*/ 1040 w 1056"/>
                      <a:gd name="T83" fmla="*/ 496 h 1119"/>
                      <a:gd name="T84" fmla="*/ 1056 w 1056"/>
                      <a:gd name="T85" fmla="*/ 432 h 1119"/>
                      <a:gd name="T86" fmla="*/ 1056 w 1056"/>
                      <a:gd name="T87" fmla="*/ 400 h 1119"/>
                      <a:gd name="T88" fmla="*/ 1040 w 1056"/>
                      <a:gd name="T89" fmla="*/ 352 h 1119"/>
                      <a:gd name="T90" fmla="*/ 1024 w 1056"/>
                      <a:gd name="T91" fmla="*/ 304 h 1119"/>
                      <a:gd name="T92" fmla="*/ 1008 w 1056"/>
                      <a:gd name="T93" fmla="*/ 272 h 1119"/>
                      <a:gd name="T94" fmla="*/ 976 w 1056"/>
                      <a:gd name="T95" fmla="*/ 240 h 111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056"/>
                      <a:gd name="T145" fmla="*/ 0 h 1119"/>
                      <a:gd name="T146" fmla="*/ 1056 w 1056"/>
                      <a:gd name="T147" fmla="*/ 1119 h 111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056" h="1119">
                        <a:moveTo>
                          <a:pt x="976" y="240"/>
                        </a:moveTo>
                        <a:lnTo>
                          <a:pt x="976" y="240"/>
                        </a:lnTo>
                        <a:lnTo>
                          <a:pt x="960" y="224"/>
                        </a:lnTo>
                        <a:lnTo>
                          <a:pt x="944" y="208"/>
                        </a:lnTo>
                        <a:lnTo>
                          <a:pt x="928" y="176"/>
                        </a:lnTo>
                        <a:lnTo>
                          <a:pt x="912" y="160"/>
                        </a:lnTo>
                        <a:lnTo>
                          <a:pt x="880" y="144"/>
                        </a:lnTo>
                        <a:lnTo>
                          <a:pt x="864" y="128"/>
                        </a:lnTo>
                        <a:lnTo>
                          <a:pt x="832" y="112"/>
                        </a:lnTo>
                        <a:lnTo>
                          <a:pt x="800" y="96"/>
                        </a:lnTo>
                        <a:lnTo>
                          <a:pt x="784" y="80"/>
                        </a:lnTo>
                        <a:lnTo>
                          <a:pt x="752" y="64"/>
                        </a:lnTo>
                        <a:lnTo>
                          <a:pt x="720" y="48"/>
                        </a:lnTo>
                        <a:lnTo>
                          <a:pt x="688" y="32"/>
                        </a:lnTo>
                        <a:lnTo>
                          <a:pt x="672" y="16"/>
                        </a:lnTo>
                        <a:lnTo>
                          <a:pt x="656" y="16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92" y="0"/>
                        </a:lnTo>
                        <a:lnTo>
                          <a:pt x="560" y="0"/>
                        </a:lnTo>
                        <a:lnTo>
                          <a:pt x="544" y="16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64" y="32"/>
                        </a:lnTo>
                        <a:lnTo>
                          <a:pt x="448" y="48"/>
                        </a:lnTo>
                        <a:lnTo>
                          <a:pt x="416" y="48"/>
                        </a:lnTo>
                        <a:lnTo>
                          <a:pt x="400" y="64"/>
                        </a:lnTo>
                        <a:lnTo>
                          <a:pt x="368" y="80"/>
                        </a:lnTo>
                        <a:lnTo>
                          <a:pt x="352" y="96"/>
                        </a:lnTo>
                        <a:lnTo>
                          <a:pt x="336" y="112"/>
                        </a:lnTo>
                        <a:lnTo>
                          <a:pt x="304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192"/>
                        </a:lnTo>
                        <a:lnTo>
                          <a:pt x="240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08" y="336"/>
                        </a:lnTo>
                        <a:lnTo>
                          <a:pt x="208" y="352"/>
                        </a:lnTo>
                        <a:lnTo>
                          <a:pt x="192" y="384"/>
                        </a:lnTo>
                        <a:lnTo>
                          <a:pt x="192" y="400"/>
                        </a:lnTo>
                        <a:lnTo>
                          <a:pt x="176" y="432"/>
                        </a:lnTo>
                        <a:lnTo>
                          <a:pt x="160" y="448"/>
                        </a:lnTo>
                        <a:lnTo>
                          <a:pt x="144" y="480"/>
                        </a:lnTo>
                        <a:lnTo>
                          <a:pt x="128" y="496"/>
                        </a:lnTo>
                        <a:lnTo>
                          <a:pt x="96" y="528"/>
                        </a:lnTo>
                        <a:lnTo>
                          <a:pt x="80" y="560"/>
                        </a:lnTo>
                        <a:lnTo>
                          <a:pt x="48" y="591"/>
                        </a:lnTo>
                        <a:lnTo>
                          <a:pt x="32" y="639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16" y="895"/>
                        </a:lnTo>
                        <a:lnTo>
                          <a:pt x="32" y="911"/>
                        </a:lnTo>
                        <a:lnTo>
                          <a:pt x="32" y="943"/>
                        </a:lnTo>
                        <a:lnTo>
                          <a:pt x="48" y="975"/>
                        </a:lnTo>
                        <a:lnTo>
                          <a:pt x="64" y="991"/>
                        </a:lnTo>
                        <a:lnTo>
                          <a:pt x="80" y="1023"/>
                        </a:lnTo>
                        <a:lnTo>
                          <a:pt x="96" y="1039"/>
                        </a:lnTo>
                        <a:lnTo>
                          <a:pt x="112" y="1071"/>
                        </a:lnTo>
                        <a:lnTo>
                          <a:pt x="144" y="1087"/>
                        </a:lnTo>
                        <a:lnTo>
                          <a:pt x="160" y="1103"/>
                        </a:lnTo>
                        <a:lnTo>
                          <a:pt x="192" y="1103"/>
                        </a:lnTo>
                        <a:lnTo>
                          <a:pt x="208" y="1119"/>
                        </a:lnTo>
                        <a:lnTo>
                          <a:pt x="224" y="1119"/>
                        </a:lnTo>
                        <a:lnTo>
                          <a:pt x="256" y="1103"/>
                        </a:lnTo>
                        <a:lnTo>
                          <a:pt x="288" y="1103"/>
                        </a:lnTo>
                        <a:lnTo>
                          <a:pt x="320" y="1103"/>
                        </a:lnTo>
                        <a:lnTo>
                          <a:pt x="352" y="1103"/>
                        </a:lnTo>
                        <a:lnTo>
                          <a:pt x="368" y="1103"/>
                        </a:lnTo>
                        <a:lnTo>
                          <a:pt x="400" y="1087"/>
                        </a:lnTo>
                        <a:lnTo>
                          <a:pt x="416" y="1087"/>
                        </a:lnTo>
                        <a:lnTo>
                          <a:pt x="448" y="1071"/>
                        </a:lnTo>
                        <a:lnTo>
                          <a:pt x="480" y="1071"/>
                        </a:lnTo>
                        <a:lnTo>
                          <a:pt x="496" y="1071"/>
                        </a:lnTo>
                        <a:lnTo>
                          <a:pt x="512" y="1055"/>
                        </a:lnTo>
                        <a:lnTo>
                          <a:pt x="544" y="1039"/>
                        </a:lnTo>
                        <a:lnTo>
                          <a:pt x="560" y="1039"/>
                        </a:lnTo>
                        <a:lnTo>
                          <a:pt x="576" y="1023"/>
                        </a:lnTo>
                        <a:lnTo>
                          <a:pt x="608" y="1007"/>
                        </a:lnTo>
                        <a:lnTo>
                          <a:pt x="624" y="991"/>
                        </a:lnTo>
                        <a:lnTo>
                          <a:pt x="640" y="975"/>
                        </a:lnTo>
                        <a:lnTo>
                          <a:pt x="656" y="943"/>
                        </a:lnTo>
                        <a:lnTo>
                          <a:pt x="656" y="927"/>
                        </a:lnTo>
                        <a:lnTo>
                          <a:pt x="672" y="911"/>
                        </a:lnTo>
                        <a:lnTo>
                          <a:pt x="688" y="895"/>
                        </a:lnTo>
                        <a:lnTo>
                          <a:pt x="704" y="879"/>
                        </a:lnTo>
                        <a:lnTo>
                          <a:pt x="720" y="847"/>
                        </a:lnTo>
                        <a:lnTo>
                          <a:pt x="736" y="815"/>
                        </a:lnTo>
                        <a:lnTo>
                          <a:pt x="752" y="799"/>
                        </a:lnTo>
                        <a:lnTo>
                          <a:pt x="784" y="783"/>
                        </a:lnTo>
                        <a:lnTo>
                          <a:pt x="800" y="767"/>
                        </a:lnTo>
                        <a:lnTo>
                          <a:pt x="816" y="751"/>
                        </a:lnTo>
                        <a:lnTo>
                          <a:pt x="832" y="735"/>
                        </a:lnTo>
                        <a:lnTo>
                          <a:pt x="848" y="719"/>
                        </a:lnTo>
                        <a:lnTo>
                          <a:pt x="880" y="703"/>
                        </a:lnTo>
                        <a:lnTo>
                          <a:pt x="896" y="687"/>
                        </a:lnTo>
                        <a:lnTo>
                          <a:pt x="912" y="671"/>
                        </a:lnTo>
                        <a:lnTo>
                          <a:pt x="944" y="655"/>
                        </a:lnTo>
                        <a:lnTo>
                          <a:pt x="960" y="655"/>
                        </a:lnTo>
                        <a:lnTo>
                          <a:pt x="976" y="639"/>
                        </a:lnTo>
                        <a:lnTo>
                          <a:pt x="992" y="607"/>
                        </a:lnTo>
                        <a:lnTo>
                          <a:pt x="1008" y="591"/>
                        </a:lnTo>
                        <a:lnTo>
                          <a:pt x="1024" y="560"/>
                        </a:lnTo>
                        <a:lnTo>
                          <a:pt x="1024" y="544"/>
                        </a:lnTo>
                        <a:lnTo>
                          <a:pt x="1040" y="512"/>
                        </a:lnTo>
                        <a:lnTo>
                          <a:pt x="1040" y="496"/>
                        </a:lnTo>
                        <a:lnTo>
                          <a:pt x="1040" y="480"/>
                        </a:lnTo>
                        <a:lnTo>
                          <a:pt x="1056" y="464"/>
                        </a:lnTo>
                        <a:lnTo>
                          <a:pt x="1056" y="432"/>
                        </a:lnTo>
                        <a:lnTo>
                          <a:pt x="1056" y="416"/>
                        </a:lnTo>
                        <a:lnTo>
                          <a:pt x="1056" y="400"/>
                        </a:lnTo>
                        <a:lnTo>
                          <a:pt x="1056" y="384"/>
                        </a:lnTo>
                        <a:lnTo>
                          <a:pt x="1056" y="368"/>
                        </a:lnTo>
                        <a:lnTo>
                          <a:pt x="1040" y="352"/>
                        </a:lnTo>
                        <a:lnTo>
                          <a:pt x="1040" y="336"/>
                        </a:lnTo>
                        <a:lnTo>
                          <a:pt x="1040" y="320"/>
                        </a:lnTo>
                        <a:lnTo>
                          <a:pt x="1024" y="304"/>
                        </a:lnTo>
                        <a:lnTo>
                          <a:pt x="1024" y="288"/>
                        </a:lnTo>
                        <a:lnTo>
                          <a:pt x="1008" y="272"/>
                        </a:lnTo>
                        <a:lnTo>
                          <a:pt x="992" y="256"/>
                        </a:lnTo>
                        <a:lnTo>
                          <a:pt x="992" y="240"/>
                        </a:lnTo>
                        <a:lnTo>
                          <a:pt x="976" y="240"/>
                        </a:lnTo>
                        <a:lnTo>
                          <a:pt x="976" y="224"/>
                        </a:lnTo>
                      </a:path>
                    </a:pathLst>
                  </a:custGeom>
                  <a:noFill/>
                  <a:ln w="25400">
                    <a:solidFill>
                      <a:srgbClr val="487B7E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5" name="Freeform 168"/>
                  <p:cNvSpPr>
                    <a:spLocks noChangeAspect="1"/>
                  </p:cNvSpPr>
                  <p:nvPr/>
                </p:nvSpPr>
                <p:spPr bwMode="auto">
                  <a:xfrm>
                    <a:off x="1264" y="2160"/>
                    <a:ext cx="1024" cy="1071"/>
                  </a:xfrm>
                  <a:custGeom>
                    <a:avLst/>
                    <a:gdLst>
                      <a:gd name="T0" fmla="*/ 944 w 1024"/>
                      <a:gd name="T1" fmla="*/ 240 h 1071"/>
                      <a:gd name="T2" fmla="*/ 896 w 1024"/>
                      <a:gd name="T3" fmla="*/ 176 h 1071"/>
                      <a:gd name="T4" fmla="*/ 832 w 1024"/>
                      <a:gd name="T5" fmla="*/ 128 h 1071"/>
                      <a:gd name="T6" fmla="*/ 752 w 1024"/>
                      <a:gd name="T7" fmla="*/ 80 h 1071"/>
                      <a:gd name="T8" fmla="*/ 672 w 1024"/>
                      <a:gd name="T9" fmla="*/ 32 h 1071"/>
                      <a:gd name="T10" fmla="*/ 608 w 1024"/>
                      <a:gd name="T11" fmla="*/ 16 h 1071"/>
                      <a:gd name="T12" fmla="*/ 544 w 1024"/>
                      <a:gd name="T13" fmla="*/ 16 h 1071"/>
                      <a:gd name="T14" fmla="*/ 480 w 1024"/>
                      <a:gd name="T15" fmla="*/ 32 h 1071"/>
                      <a:gd name="T16" fmla="*/ 416 w 1024"/>
                      <a:gd name="T17" fmla="*/ 48 h 1071"/>
                      <a:gd name="T18" fmla="*/ 336 w 1024"/>
                      <a:gd name="T19" fmla="*/ 96 h 1071"/>
                      <a:gd name="T20" fmla="*/ 272 w 1024"/>
                      <a:gd name="T21" fmla="*/ 144 h 1071"/>
                      <a:gd name="T22" fmla="*/ 240 w 1024"/>
                      <a:gd name="T23" fmla="*/ 192 h 1071"/>
                      <a:gd name="T24" fmla="*/ 224 w 1024"/>
                      <a:gd name="T25" fmla="*/ 272 h 1071"/>
                      <a:gd name="T26" fmla="*/ 208 w 1024"/>
                      <a:gd name="T27" fmla="*/ 352 h 1071"/>
                      <a:gd name="T28" fmla="*/ 176 w 1024"/>
                      <a:gd name="T29" fmla="*/ 416 h 1071"/>
                      <a:gd name="T30" fmla="*/ 128 w 1024"/>
                      <a:gd name="T31" fmla="*/ 480 h 1071"/>
                      <a:gd name="T32" fmla="*/ 48 w 1024"/>
                      <a:gd name="T33" fmla="*/ 575 h 1071"/>
                      <a:gd name="T34" fmla="*/ 16 w 1024"/>
                      <a:gd name="T35" fmla="*/ 671 h 1071"/>
                      <a:gd name="T36" fmla="*/ 16 w 1024"/>
                      <a:gd name="T37" fmla="*/ 767 h 1071"/>
                      <a:gd name="T38" fmla="*/ 16 w 1024"/>
                      <a:gd name="T39" fmla="*/ 863 h 1071"/>
                      <a:gd name="T40" fmla="*/ 48 w 1024"/>
                      <a:gd name="T41" fmla="*/ 943 h 1071"/>
                      <a:gd name="T42" fmla="*/ 96 w 1024"/>
                      <a:gd name="T43" fmla="*/ 1007 h 1071"/>
                      <a:gd name="T44" fmla="*/ 160 w 1024"/>
                      <a:gd name="T45" fmla="*/ 1071 h 1071"/>
                      <a:gd name="T46" fmla="*/ 224 w 1024"/>
                      <a:gd name="T47" fmla="*/ 1071 h 1071"/>
                      <a:gd name="T48" fmla="*/ 304 w 1024"/>
                      <a:gd name="T49" fmla="*/ 1071 h 1071"/>
                      <a:gd name="T50" fmla="*/ 384 w 1024"/>
                      <a:gd name="T51" fmla="*/ 1055 h 1071"/>
                      <a:gd name="T52" fmla="*/ 464 w 1024"/>
                      <a:gd name="T53" fmla="*/ 1039 h 1071"/>
                      <a:gd name="T54" fmla="*/ 528 w 1024"/>
                      <a:gd name="T55" fmla="*/ 1007 h 1071"/>
                      <a:gd name="T56" fmla="*/ 592 w 1024"/>
                      <a:gd name="T57" fmla="*/ 975 h 1071"/>
                      <a:gd name="T58" fmla="*/ 624 w 1024"/>
                      <a:gd name="T59" fmla="*/ 927 h 1071"/>
                      <a:gd name="T60" fmla="*/ 656 w 1024"/>
                      <a:gd name="T61" fmla="*/ 863 h 1071"/>
                      <a:gd name="T62" fmla="*/ 720 w 1024"/>
                      <a:gd name="T63" fmla="*/ 799 h 1071"/>
                      <a:gd name="T64" fmla="*/ 768 w 1024"/>
                      <a:gd name="T65" fmla="*/ 735 h 1071"/>
                      <a:gd name="T66" fmla="*/ 816 w 1024"/>
                      <a:gd name="T67" fmla="*/ 687 h 1071"/>
                      <a:gd name="T68" fmla="*/ 896 w 1024"/>
                      <a:gd name="T69" fmla="*/ 655 h 1071"/>
                      <a:gd name="T70" fmla="*/ 944 w 1024"/>
                      <a:gd name="T71" fmla="*/ 607 h 1071"/>
                      <a:gd name="T72" fmla="*/ 992 w 1024"/>
                      <a:gd name="T73" fmla="*/ 544 h 1071"/>
                      <a:gd name="T74" fmla="*/ 1008 w 1024"/>
                      <a:gd name="T75" fmla="*/ 480 h 1071"/>
                      <a:gd name="T76" fmla="*/ 1024 w 1024"/>
                      <a:gd name="T77" fmla="*/ 432 h 1071"/>
                      <a:gd name="T78" fmla="*/ 1008 w 1024"/>
                      <a:gd name="T79" fmla="*/ 368 h 1071"/>
                      <a:gd name="T80" fmla="*/ 1008 w 1024"/>
                      <a:gd name="T81" fmla="*/ 320 h 1071"/>
                      <a:gd name="T82" fmla="*/ 976 w 1024"/>
                      <a:gd name="T83" fmla="*/ 272 h 1071"/>
                      <a:gd name="T84" fmla="*/ 960 w 1024"/>
                      <a:gd name="T85" fmla="*/ 240 h 107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24"/>
                      <a:gd name="T130" fmla="*/ 0 h 1071"/>
                      <a:gd name="T131" fmla="*/ 1024 w 1024"/>
                      <a:gd name="T132" fmla="*/ 1071 h 107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24" h="1071">
                        <a:moveTo>
                          <a:pt x="960" y="256"/>
                        </a:moveTo>
                        <a:lnTo>
                          <a:pt x="960" y="240"/>
                        </a:lnTo>
                        <a:lnTo>
                          <a:pt x="944" y="240"/>
                        </a:lnTo>
                        <a:lnTo>
                          <a:pt x="928" y="224"/>
                        </a:lnTo>
                        <a:lnTo>
                          <a:pt x="912" y="192"/>
                        </a:lnTo>
                        <a:lnTo>
                          <a:pt x="896" y="176"/>
                        </a:lnTo>
                        <a:lnTo>
                          <a:pt x="880" y="160"/>
                        </a:lnTo>
                        <a:lnTo>
                          <a:pt x="848" y="144"/>
                        </a:lnTo>
                        <a:lnTo>
                          <a:pt x="832" y="128"/>
                        </a:lnTo>
                        <a:lnTo>
                          <a:pt x="800" y="112"/>
                        </a:lnTo>
                        <a:lnTo>
                          <a:pt x="784" y="96"/>
                        </a:lnTo>
                        <a:lnTo>
                          <a:pt x="752" y="80"/>
                        </a:lnTo>
                        <a:lnTo>
                          <a:pt x="720" y="64"/>
                        </a:lnTo>
                        <a:lnTo>
                          <a:pt x="704" y="48"/>
                        </a:lnTo>
                        <a:lnTo>
                          <a:pt x="672" y="32"/>
                        </a:lnTo>
                        <a:lnTo>
                          <a:pt x="656" y="32"/>
                        </a:lnTo>
                        <a:lnTo>
                          <a:pt x="624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44" y="16"/>
                        </a:lnTo>
                        <a:lnTo>
                          <a:pt x="528" y="16"/>
                        </a:lnTo>
                        <a:lnTo>
                          <a:pt x="496" y="16"/>
                        </a:lnTo>
                        <a:lnTo>
                          <a:pt x="480" y="32"/>
                        </a:lnTo>
                        <a:lnTo>
                          <a:pt x="448" y="32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384" y="64"/>
                        </a:lnTo>
                        <a:lnTo>
                          <a:pt x="368" y="80"/>
                        </a:lnTo>
                        <a:lnTo>
                          <a:pt x="336" y="96"/>
                        </a:lnTo>
                        <a:lnTo>
                          <a:pt x="320" y="112"/>
                        </a:lnTo>
                        <a:lnTo>
                          <a:pt x="304" y="128"/>
                        </a:lnTo>
                        <a:lnTo>
                          <a:pt x="272" y="144"/>
                        </a:lnTo>
                        <a:lnTo>
                          <a:pt x="256" y="160"/>
                        </a:lnTo>
                        <a:lnTo>
                          <a:pt x="240" y="176"/>
                        </a:lnTo>
                        <a:lnTo>
                          <a:pt x="240" y="192"/>
                        </a:lnTo>
                        <a:lnTo>
                          <a:pt x="224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08" y="288"/>
                        </a:lnTo>
                        <a:lnTo>
                          <a:pt x="208" y="320"/>
                        </a:lnTo>
                        <a:lnTo>
                          <a:pt x="208" y="352"/>
                        </a:lnTo>
                        <a:lnTo>
                          <a:pt x="192" y="368"/>
                        </a:lnTo>
                        <a:lnTo>
                          <a:pt x="192" y="400"/>
                        </a:lnTo>
                        <a:lnTo>
                          <a:pt x="176" y="416"/>
                        </a:lnTo>
                        <a:lnTo>
                          <a:pt x="160" y="448"/>
                        </a:lnTo>
                        <a:lnTo>
                          <a:pt x="144" y="464"/>
                        </a:lnTo>
                        <a:lnTo>
                          <a:pt x="128" y="480"/>
                        </a:lnTo>
                        <a:lnTo>
                          <a:pt x="96" y="512"/>
                        </a:lnTo>
                        <a:lnTo>
                          <a:pt x="80" y="544"/>
                        </a:lnTo>
                        <a:lnTo>
                          <a:pt x="48" y="575"/>
                        </a:lnTo>
                        <a:lnTo>
                          <a:pt x="32" y="623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16" y="767"/>
                        </a:lnTo>
                        <a:lnTo>
                          <a:pt x="16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32" y="911"/>
                        </a:lnTo>
                        <a:lnTo>
                          <a:pt x="48" y="943"/>
                        </a:lnTo>
                        <a:lnTo>
                          <a:pt x="64" y="959"/>
                        </a:lnTo>
                        <a:lnTo>
                          <a:pt x="80" y="991"/>
                        </a:lnTo>
                        <a:lnTo>
                          <a:pt x="96" y="1007"/>
                        </a:lnTo>
                        <a:lnTo>
                          <a:pt x="112" y="1039"/>
                        </a:lnTo>
                        <a:lnTo>
                          <a:pt x="144" y="1055"/>
                        </a:lnTo>
                        <a:lnTo>
                          <a:pt x="160" y="1071"/>
                        </a:lnTo>
                        <a:lnTo>
                          <a:pt x="176" y="1071"/>
                        </a:lnTo>
                        <a:lnTo>
                          <a:pt x="208" y="1071"/>
                        </a:lnTo>
                        <a:lnTo>
                          <a:pt x="224" y="1071"/>
                        </a:lnTo>
                        <a:lnTo>
                          <a:pt x="256" y="1071"/>
                        </a:lnTo>
                        <a:lnTo>
                          <a:pt x="272" y="1071"/>
                        </a:lnTo>
                        <a:lnTo>
                          <a:pt x="304" y="1071"/>
                        </a:lnTo>
                        <a:lnTo>
                          <a:pt x="336" y="1055"/>
                        </a:lnTo>
                        <a:lnTo>
                          <a:pt x="368" y="1055"/>
                        </a:lnTo>
                        <a:lnTo>
                          <a:pt x="384" y="1055"/>
                        </a:lnTo>
                        <a:lnTo>
                          <a:pt x="416" y="1055"/>
                        </a:lnTo>
                        <a:lnTo>
                          <a:pt x="432" y="1039"/>
                        </a:lnTo>
                        <a:lnTo>
                          <a:pt x="464" y="1039"/>
                        </a:lnTo>
                        <a:lnTo>
                          <a:pt x="480" y="1023"/>
                        </a:lnTo>
                        <a:lnTo>
                          <a:pt x="496" y="1023"/>
                        </a:lnTo>
                        <a:lnTo>
                          <a:pt x="528" y="1007"/>
                        </a:lnTo>
                        <a:lnTo>
                          <a:pt x="544" y="1007"/>
                        </a:lnTo>
                        <a:lnTo>
                          <a:pt x="560" y="991"/>
                        </a:lnTo>
                        <a:lnTo>
                          <a:pt x="592" y="975"/>
                        </a:lnTo>
                        <a:lnTo>
                          <a:pt x="608" y="959"/>
                        </a:lnTo>
                        <a:lnTo>
                          <a:pt x="624" y="943"/>
                        </a:lnTo>
                        <a:lnTo>
                          <a:pt x="624" y="927"/>
                        </a:lnTo>
                        <a:lnTo>
                          <a:pt x="640" y="895"/>
                        </a:lnTo>
                        <a:lnTo>
                          <a:pt x="640" y="879"/>
                        </a:lnTo>
                        <a:lnTo>
                          <a:pt x="656" y="863"/>
                        </a:lnTo>
                        <a:lnTo>
                          <a:pt x="672" y="847"/>
                        </a:lnTo>
                        <a:lnTo>
                          <a:pt x="688" y="815"/>
                        </a:lnTo>
                        <a:lnTo>
                          <a:pt x="720" y="799"/>
                        </a:lnTo>
                        <a:lnTo>
                          <a:pt x="736" y="767"/>
                        </a:lnTo>
                        <a:lnTo>
                          <a:pt x="752" y="751"/>
                        </a:lnTo>
                        <a:lnTo>
                          <a:pt x="768" y="735"/>
                        </a:lnTo>
                        <a:lnTo>
                          <a:pt x="784" y="719"/>
                        </a:lnTo>
                        <a:lnTo>
                          <a:pt x="800" y="703"/>
                        </a:lnTo>
                        <a:lnTo>
                          <a:pt x="816" y="687"/>
                        </a:lnTo>
                        <a:lnTo>
                          <a:pt x="848" y="687"/>
                        </a:lnTo>
                        <a:lnTo>
                          <a:pt x="864" y="671"/>
                        </a:lnTo>
                        <a:lnTo>
                          <a:pt x="896" y="655"/>
                        </a:lnTo>
                        <a:lnTo>
                          <a:pt x="912" y="639"/>
                        </a:lnTo>
                        <a:lnTo>
                          <a:pt x="928" y="623"/>
                        </a:lnTo>
                        <a:lnTo>
                          <a:pt x="944" y="607"/>
                        </a:lnTo>
                        <a:lnTo>
                          <a:pt x="960" y="591"/>
                        </a:lnTo>
                        <a:lnTo>
                          <a:pt x="976" y="559"/>
                        </a:lnTo>
                        <a:lnTo>
                          <a:pt x="992" y="544"/>
                        </a:lnTo>
                        <a:lnTo>
                          <a:pt x="992" y="528"/>
                        </a:lnTo>
                        <a:lnTo>
                          <a:pt x="992" y="496"/>
                        </a:lnTo>
                        <a:lnTo>
                          <a:pt x="1008" y="480"/>
                        </a:lnTo>
                        <a:lnTo>
                          <a:pt x="1008" y="464"/>
                        </a:lnTo>
                        <a:lnTo>
                          <a:pt x="1024" y="448"/>
                        </a:lnTo>
                        <a:lnTo>
                          <a:pt x="1024" y="432"/>
                        </a:lnTo>
                        <a:lnTo>
                          <a:pt x="1024" y="416"/>
                        </a:lnTo>
                        <a:lnTo>
                          <a:pt x="1024" y="384"/>
                        </a:lnTo>
                        <a:lnTo>
                          <a:pt x="1008" y="368"/>
                        </a:lnTo>
                        <a:lnTo>
                          <a:pt x="1008" y="352"/>
                        </a:lnTo>
                        <a:lnTo>
                          <a:pt x="1008" y="336"/>
                        </a:lnTo>
                        <a:lnTo>
                          <a:pt x="1008" y="320"/>
                        </a:lnTo>
                        <a:lnTo>
                          <a:pt x="1008" y="304"/>
                        </a:lnTo>
                        <a:lnTo>
                          <a:pt x="992" y="288"/>
                        </a:lnTo>
                        <a:lnTo>
                          <a:pt x="976" y="272"/>
                        </a:lnTo>
                        <a:lnTo>
                          <a:pt x="976" y="256"/>
                        </a:lnTo>
                        <a:lnTo>
                          <a:pt x="960" y="256"/>
                        </a:lnTo>
                        <a:lnTo>
                          <a:pt x="960" y="240"/>
                        </a:lnTo>
                        <a:lnTo>
                          <a:pt x="944" y="224"/>
                        </a:lnTo>
                        <a:lnTo>
                          <a:pt x="960" y="256"/>
                        </a:lnTo>
                        <a:close/>
                      </a:path>
                    </a:pathLst>
                  </a:custGeom>
                  <a:solidFill>
                    <a:srgbClr val="45787D">
                      <a:alpha val="5882"/>
                    </a:srgbClr>
                  </a:solidFill>
                  <a:ln w="25400">
                    <a:solidFill>
                      <a:srgbClr val="45787D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6" name="Freeform 169"/>
                  <p:cNvSpPr>
                    <a:spLocks noChangeAspect="1"/>
                  </p:cNvSpPr>
                  <p:nvPr/>
                </p:nvSpPr>
                <p:spPr bwMode="auto">
                  <a:xfrm>
                    <a:off x="1264" y="2160"/>
                    <a:ext cx="1024" cy="1071"/>
                  </a:xfrm>
                  <a:custGeom>
                    <a:avLst/>
                    <a:gdLst>
                      <a:gd name="T0" fmla="*/ 912 w 1024"/>
                      <a:gd name="T1" fmla="*/ 192 h 1071"/>
                      <a:gd name="T2" fmla="*/ 880 w 1024"/>
                      <a:gd name="T3" fmla="*/ 160 h 1071"/>
                      <a:gd name="T4" fmla="*/ 800 w 1024"/>
                      <a:gd name="T5" fmla="*/ 112 h 1071"/>
                      <a:gd name="T6" fmla="*/ 720 w 1024"/>
                      <a:gd name="T7" fmla="*/ 64 h 1071"/>
                      <a:gd name="T8" fmla="*/ 672 w 1024"/>
                      <a:gd name="T9" fmla="*/ 32 h 1071"/>
                      <a:gd name="T10" fmla="*/ 608 w 1024"/>
                      <a:gd name="T11" fmla="*/ 16 h 1071"/>
                      <a:gd name="T12" fmla="*/ 544 w 1024"/>
                      <a:gd name="T13" fmla="*/ 16 h 1071"/>
                      <a:gd name="T14" fmla="*/ 496 w 1024"/>
                      <a:gd name="T15" fmla="*/ 16 h 1071"/>
                      <a:gd name="T16" fmla="*/ 432 w 1024"/>
                      <a:gd name="T17" fmla="*/ 48 h 1071"/>
                      <a:gd name="T18" fmla="*/ 368 w 1024"/>
                      <a:gd name="T19" fmla="*/ 80 h 1071"/>
                      <a:gd name="T20" fmla="*/ 320 w 1024"/>
                      <a:gd name="T21" fmla="*/ 112 h 1071"/>
                      <a:gd name="T22" fmla="*/ 256 w 1024"/>
                      <a:gd name="T23" fmla="*/ 160 h 1071"/>
                      <a:gd name="T24" fmla="*/ 224 w 1024"/>
                      <a:gd name="T25" fmla="*/ 224 h 1071"/>
                      <a:gd name="T26" fmla="*/ 224 w 1024"/>
                      <a:gd name="T27" fmla="*/ 272 h 1071"/>
                      <a:gd name="T28" fmla="*/ 208 w 1024"/>
                      <a:gd name="T29" fmla="*/ 352 h 1071"/>
                      <a:gd name="T30" fmla="*/ 176 w 1024"/>
                      <a:gd name="T31" fmla="*/ 416 h 1071"/>
                      <a:gd name="T32" fmla="*/ 144 w 1024"/>
                      <a:gd name="T33" fmla="*/ 464 h 1071"/>
                      <a:gd name="T34" fmla="*/ 80 w 1024"/>
                      <a:gd name="T35" fmla="*/ 544 h 1071"/>
                      <a:gd name="T36" fmla="*/ 16 w 1024"/>
                      <a:gd name="T37" fmla="*/ 655 h 1071"/>
                      <a:gd name="T38" fmla="*/ 16 w 1024"/>
                      <a:gd name="T39" fmla="*/ 703 h 1071"/>
                      <a:gd name="T40" fmla="*/ 16 w 1024"/>
                      <a:gd name="T41" fmla="*/ 799 h 1071"/>
                      <a:gd name="T42" fmla="*/ 32 w 1024"/>
                      <a:gd name="T43" fmla="*/ 895 h 1071"/>
                      <a:gd name="T44" fmla="*/ 48 w 1024"/>
                      <a:gd name="T45" fmla="*/ 943 h 1071"/>
                      <a:gd name="T46" fmla="*/ 96 w 1024"/>
                      <a:gd name="T47" fmla="*/ 1007 h 1071"/>
                      <a:gd name="T48" fmla="*/ 160 w 1024"/>
                      <a:gd name="T49" fmla="*/ 1071 h 1071"/>
                      <a:gd name="T50" fmla="*/ 208 w 1024"/>
                      <a:gd name="T51" fmla="*/ 1071 h 1071"/>
                      <a:gd name="T52" fmla="*/ 272 w 1024"/>
                      <a:gd name="T53" fmla="*/ 1071 h 1071"/>
                      <a:gd name="T54" fmla="*/ 368 w 1024"/>
                      <a:gd name="T55" fmla="*/ 1055 h 1071"/>
                      <a:gd name="T56" fmla="*/ 416 w 1024"/>
                      <a:gd name="T57" fmla="*/ 1055 h 1071"/>
                      <a:gd name="T58" fmla="*/ 480 w 1024"/>
                      <a:gd name="T59" fmla="*/ 1023 h 1071"/>
                      <a:gd name="T60" fmla="*/ 544 w 1024"/>
                      <a:gd name="T61" fmla="*/ 1007 h 1071"/>
                      <a:gd name="T62" fmla="*/ 592 w 1024"/>
                      <a:gd name="T63" fmla="*/ 975 h 1071"/>
                      <a:gd name="T64" fmla="*/ 624 w 1024"/>
                      <a:gd name="T65" fmla="*/ 927 h 1071"/>
                      <a:gd name="T66" fmla="*/ 656 w 1024"/>
                      <a:gd name="T67" fmla="*/ 863 h 1071"/>
                      <a:gd name="T68" fmla="*/ 688 w 1024"/>
                      <a:gd name="T69" fmla="*/ 815 h 1071"/>
                      <a:gd name="T70" fmla="*/ 752 w 1024"/>
                      <a:gd name="T71" fmla="*/ 751 h 1071"/>
                      <a:gd name="T72" fmla="*/ 800 w 1024"/>
                      <a:gd name="T73" fmla="*/ 703 h 1071"/>
                      <a:gd name="T74" fmla="*/ 848 w 1024"/>
                      <a:gd name="T75" fmla="*/ 687 h 1071"/>
                      <a:gd name="T76" fmla="*/ 912 w 1024"/>
                      <a:gd name="T77" fmla="*/ 639 h 1071"/>
                      <a:gd name="T78" fmla="*/ 960 w 1024"/>
                      <a:gd name="T79" fmla="*/ 591 h 1071"/>
                      <a:gd name="T80" fmla="*/ 992 w 1024"/>
                      <a:gd name="T81" fmla="*/ 544 h 1071"/>
                      <a:gd name="T82" fmla="*/ 1008 w 1024"/>
                      <a:gd name="T83" fmla="*/ 480 h 1071"/>
                      <a:gd name="T84" fmla="*/ 1024 w 1024"/>
                      <a:gd name="T85" fmla="*/ 432 h 1071"/>
                      <a:gd name="T86" fmla="*/ 1024 w 1024"/>
                      <a:gd name="T87" fmla="*/ 384 h 1071"/>
                      <a:gd name="T88" fmla="*/ 1008 w 1024"/>
                      <a:gd name="T89" fmla="*/ 336 h 1071"/>
                      <a:gd name="T90" fmla="*/ 992 w 1024"/>
                      <a:gd name="T91" fmla="*/ 288 h 1071"/>
                      <a:gd name="T92" fmla="*/ 976 w 1024"/>
                      <a:gd name="T93" fmla="*/ 256 h 1071"/>
                      <a:gd name="T94" fmla="*/ 944 w 1024"/>
                      <a:gd name="T95" fmla="*/ 224 h 107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024"/>
                      <a:gd name="T145" fmla="*/ 0 h 1071"/>
                      <a:gd name="T146" fmla="*/ 1024 w 1024"/>
                      <a:gd name="T147" fmla="*/ 1071 h 107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024" h="1071">
                        <a:moveTo>
                          <a:pt x="944" y="240"/>
                        </a:moveTo>
                        <a:lnTo>
                          <a:pt x="944" y="240"/>
                        </a:lnTo>
                        <a:lnTo>
                          <a:pt x="928" y="224"/>
                        </a:lnTo>
                        <a:lnTo>
                          <a:pt x="912" y="192"/>
                        </a:lnTo>
                        <a:lnTo>
                          <a:pt x="896" y="176"/>
                        </a:lnTo>
                        <a:lnTo>
                          <a:pt x="880" y="160"/>
                        </a:lnTo>
                        <a:lnTo>
                          <a:pt x="848" y="144"/>
                        </a:lnTo>
                        <a:lnTo>
                          <a:pt x="832" y="128"/>
                        </a:lnTo>
                        <a:lnTo>
                          <a:pt x="800" y="112"/>
                        </a:lnTo>
                        <a:lnTo>
                          <a:pt x="784" y="96"/>
                        </a:lnTo>
                        <a:lnTo>
                          <a:pt x="752" y="80"/>
                        </a:lnTo>
                        <a:lnTo>
                          <a:pt x="720" y="64"/>
                        </a:lnTo>
                        <a:lnTo>
                          <a:pt x="704" y="48"/>
                        </a:lnTo>
                        <a:lnTo>
                          <a:pt x="672" y="32"/>
                        </a:lnTo>
                        <a:lnTo>
                          <a:pt x="656" y="32"/>
                        </a:lnTo>
                        <a:lnTo>
                          <a:pt x="624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44" y="16"/>
                        </a:lnTo>
                        <a:lnTo>
                          <a:pt x="528" y="16"/>
                        </a:lnTo>
                        <a:lnTo>
                          <a:pt x="496" y="16"/>
                        </a:lnTo>
                        <a:lnTo>
                          <a:pt x="480" y="32"/>
                        </a:lnTo>
                        <a:lnTo>
                          <a:pt x="448" y="32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384" y="64"/>
                        </a:lnTo>
                        <a:lnTo>
                          <a:pt x="368" y="80"/>
                        </a:lnTo>
                        <a:lnTo>
                          <a:pt x="336" y="96"/>
                        </a:lnTo>
                        <a:lnTo>
                          <a:pt x="320" y="112"/>
                        </a:lnTo>
                        <a:lnTo>
                          <a:pt x="304" y="128"/>
                        </a:lnTo>
                        <a:lnTo>
                          <a:pt x="272" y="144"/>
                        </a:lnTo>
                        <a:lnTo>
                          <a:pt x="256" y="160"/>
                        </a:lnTo>
                        <a:lnTo>
                          <a:pt x="240" y="176"/>
                        </a:lnTo>
                        <a:lnTo>
                          <a:pt x="240" y="192"/>
                        </a:lnTo>
                        <a:lnTo>
                          <a:pt x="224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08" y="288"/>
                        </a:lnTo>
                        <a:lnTo>
                          <a:pt x="208" y="320"/>
                        </a:lnTo>
                        <a:lnTo>
                          <a:pt x="208" y="352"/>
                        </a:lnTo>
                        <a:lnTo>
                          <a:pt x="192" y="368"/>
                        </a:lnTo>
                        <a:lnTo>
                          <a:pt x="192" y="400"/>
                        </a:lnTo>
                        <a:lnTo>
                          <a:pt x="176" y="416"/>
                        </a:lnTo>
                        <a:lnTo>
                          <a:pt x="160" y="448"/>
                        </a:lnTo>
                        <a:lnTo>
                          <a:pt x="144" y="464"/>
                        </a:lnTo>
                        <a:lnTo>
                          <a:pt x="128" y="480"/>
                        </a:lnTo>
                        <a:lnTo>
                          <a:pt x="96" y="512"/>
                        </a:lnTo>
                        <a:lnTo>
                          <a:pt x="80" y="544"/>
                        </a:lnTo>
                        <a:lnTo>
                          <a:pt x="48" y="575"/>
                        </a:lnTo>
                        <a:lnTo>
                          <a:pt x="32" y="623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16" y="767"/>
                        </a:lnTo>
                        <a:lnTo>
                          <a:pt x="16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32" y="911"/>
                        </a:lnTo>
                        <a:lnTo>
                          <a:pt x="48" y="943"/>
                        </a:lnTo>
                        <a:lnTo>
                          <a:pt x="64" y="959"/>
                        </a:lnTo>
                        <a:lnTo>
                          <a:pt x="80" y="991"/>
                        </a:lnTo>
                        <a:lnTo>
                          <a:pt x="96" y="1007"/>
                        </a:lnTo>
                        <a:lnTo>
                          <a:pt x="112" y="1039"/>
                        </a:lnTo>
                        <a:lnTo>
                          <a:pt x="144" y="1055"/>
                        </a:lnTo>
                        <a:lnTo>
                          <a:pt x="160" y="1071"/>
                        </a:lnTo>
                        <a:lnTo>
                          <a:pt x="176" y="1071"/>
                        </a:lnTo>
                        <a:lnTo>
                          <a:pt x="208" y="1071"/>
                        </a:lnTo>
                        <a:lnTo>
                          <a:pt x="224" y="1071"/>
                        </a:lnTo>
                        <a:lnTo>
                          <a:pt x="256" y="1071"/>
                        </a:lnTo>
                        <a:lnTo>
                          <a:pt x="272" y="1071"/>
                        </a:lnTo>
                        <a:lnTo>
                          <a:pt x="304" y="1071"/>
                        </a:lnTo>
                        <a:lnTo>
                          <a:pt x="336" y="1055"/>
                        </a:lnTo>
                        <a:lnTo>
                          <a:pt x="368" y="1055"/>
                        </a:lnTo>
                        <a:lnTo>
                          <a:pt x="384" y="1055"/>
                        </a:lnTo>
                        <a:lnTo>
                          <a:pt x="416" y="1055"/>
                        </a:lnTo>
                        <a:lnTo>
                          <a:pt x="432" y="1039"/>
                        </a:lnTo>
                        <a:lnTo>
                          <a:pt x="464" y="1039"/>
                        </a:lnTo>
                        <a:lnTo>
                          <a:pt x="480" y="1023"/>
                        </a:lnTo>
                        <a:lnTo>
                          <a:pt x="496" y="1023"/>
                        </a:lnTo>
                        <a:lnTo>
                          <a:pt x="528" y="1007"/>
                        </a:lnTo>
                        <a:lnTo>
                          <a:pt x="544" y="1007"/>
                        </a:lnTo>
                        <a:lnTo>
                          <a:pt x="560" y="991"/>
                        </a:lnTo>
                        <a:lnTo>
                          <a:pt x="592" y="975"/>
                        </a:lnTo>
                        <a:lnTo>
                          <a:pt x="608" y="959"/>
                        </a:lnTo>
                        <a:lnTo>
                          <a:pt x="624" y="943"/>
                        </a:lnTo>
                        <a:lnTo>
                          <a:pt x="624" y="927"/>
                        </a:lnTo>
                        <a:lnTo>
                          <a:pt x="640" y="895"/>
                        </a:lnTo>
                        <a:lnTo>
                          <a:pt x="640" y="879"/>
                        </a:lnTo>
                        <a:lnTo>
                          <a:pt x="656" y="863"/>
                        </a:lnTo>
                        <a:lnTo>
                          <a:pt x="672" y="847"/>
                        </a:lnTo>
                        <a:lnTo>
                          <a:pt x="688" y="815"/>
                        </a:lnTo>
                        <a:lnTo>
                          <a:pt x="720" y="799"/>
                        </a:lnTo>
                        <a:lnTo>
                          <a:pt x="736" y="767"/>
                        </a:lnTo>
                        <a:lnTo>
                          <a:pt x="752" y="751"/>
                        </a:lnTo>
                        <a:lnTo>
                          <a:pt x="768" y="735"/>
                        </a:lnTo>
                        <a:lnTo>
                          <a:pt x="784" y="719"/>
                        </a:lnTo>
                        <a:lnTo>
                          <a:pt x="800" y="703"/>
                        </a:lnTo>
                        <a:lnTo>
                          <a:pt x="816" y="687"/>
                        </a:lnTo>
                        <a:lnTo>
                          <a:pt x="848" y="687"/>
                        </a:lnTo>
                        <a:lnTo>
                          <a:pt x="864" y="671"/>
                        </a:lnTo>
                        <a:lnTo>
                          <a:pt x="896" y="655"/>
                        </a:lnTo>
                        <a:lnTo>
                          <a:pt x="912" y="639"/>
                        </a:lnTo>
                        <a:lnTo>
                          <a:pt x="928" y="623"/>
                        </a:lnTo>
                        <a:lnTo>
                          <a:pt x="944" y="607"/>
                        </a:lnTo>
                        <a:lnTo>
                          <a:pt x="960" y="591"/>
                        </a:lnTo>
                        <a:lnTo>
                          <a:pt x="976" y="559"/>
                        </a:lnTo>
                        <a:lnTo>
                          <a:pt x="992" y="544"/>
                        </a:lnTo>
                        <a:lnTo>
                          <a:pt x="992" y="528"/>
                        </a:lnTo>
                        <a:lnTo>
                          <a:pt x="992" y="496"/>
                        </a:lnTo>
                        <a:lnTo>
                          <a:pt x="1008" y="480"/>
                        </a:lnTo>
                        <a:lnTo>
                          <a:pt x="1008" y="464"/>
                        </a:lnTo>
                        <a:lnTo>
                          <a:pt x="1024" y="448"/>
                        </a:lnTo>
                        <a:lnTo>
                          <a:pt x="1024" y="432"/>
                        </a:lnTo>
                        <a:lnTo>
                          <a:pt x="1024" y="416"/>
                        </a:lnTo>
                        <a:lnTo>
                          <a:pt x="1024" y="384"/>
                        </a:lnTo>
                        <a:lnTo>
                          <a:pt x="1008" y="368"/>
                        </a:lnTo>
                        <a:lnTo>
                          <a:pt x="1008" y="352"/>
                        </a:lnTo>
                        <a:lnTo>
                          <a:pt x="1008" y="336"/>
                        </a:lnTo>
                        <a:lnTo>
                          <a:pt x="1008" y="320"/>
                        </a:lnTo>
                        <a:lnTo>
                          <a:pt x="1008" y="304"/>
                        </a:lnTo>
                        <a:lnTo>
                          <a:pt x="992" y="288"/>
                        </a:lnTo>
                        <a:lnTo>
                          <a:pt x="976" y="272"/>
                        </a:lnTo>
                        <a:lnTo>
                          <a:pt x="976" y="256"/>
                        </a:lnTo>
                        <a:lnTo>
                          <a:pt x="960" y="256"/>
                        </a:lnTo>
                        <a:lnTo>
                          <a:pt x="960" y="240"/>
                        </a:lnTo>
                        <a:lnTo>
                          <a:pt x="944" y="224"/>
                        </a:lnTo>
                      </a:path>
                    </a:pathLst>
                  </a:custGeom>
                  <a:noFill/>
                  <a:ln w="25400">
                    <a:solidFill>
                      <a:srgbClr val="45787D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7" name="Freeform 170"/>
                  <p:cNvSpPr>
                    <a:spLocks noChangeAspect="1"/>
                  </p:cNvSpPr>
                  <p:nvPr/>
                </p:nvSpPr>
                <p:spPr bwMode="auto">
                  <a:xfrm>
                    <a:off x="1296" y="2192"/>
                    <a:ext cx="960" cy="1023"/>
                  </a:xfrm>
                  <a:custGeom>
                    <a:avLst/>
                    <a:gdLst>
                      <a:gd name="T0" fmla="*/ 880 w 960"/>
                      <a:gd name="T1" fmla="*/ 192 h 1023"/>
                      <a:gd name="T2" fmla="*/ 832 w 960"/>
                      <a:gd name="T3" fmla="*/ 144 h 1023"/>
                      <a:gd name="T4" fmla="*/ 768 w 960"/>
                      <a:gd name="T5" fmla="*/ 96 h 1023"/>
                      <a:gd name="T6" fmla="*/ 688 w 960"/>
                      <a:gd name="T7" fmla="*/ 48 h 1023"/>
                      <a:gd name="T8" fmla="*/ 608 w 960"/>
                      <a:gd name="T9" fmla="*/ 16 h 1023"/>
                      <a:gd name="T10" fmla="*/ 560 w 960"/>
                      <a:gd name="T11" fmla="*/ 0 h 1023"/>
                      <a:gd name="T12" fmla="*/ 496 w 960"/>
                      <a:gd name="T13" fmla="*/ 0 h 1023"/>
                      <a:gd name="T14" fmla="*/ 432 w 960"/>
                      <a:gd name="T15" fmla="*/ 16 h 1023"/>
                      <a:gd name="T16" fmla="*/ 368 w 960"/>
                      <a:gd name="T17" fmla="*/ 48 h 1023"/>
                      <a:gd name="T18" fmla="*/ 288 w 960"/>
                      <a:gd name="T19" fmla="*/ 96 h 1023"/>
                      <a:gd name="T20" fmla="*/ 240 w 960"/>
                      <a:gd name="T21" fmla="*/ 144 h 1023"/>
                      <a:gd name="T22" fmla="*/ 208 w 960"/>
                      <a:gd name="T23" fmla="*/ 192 h 1023"/>
                      <a:gd name="T24" fmla="*/ 192 w 960"/>
                      <a:gd name="T25" fmla="*/ 272 h 1023"/>
                      <a:gd name="T26" fmla="*/ 176 w 960"/>
                      <a:gd name="T27" fmla="*/ 352 h 1023"/>
                      <a:gd name="T28" fmla="*/ 144 w 960"/>
                      <a:gd name="T29" fmla="*/ 416 h 1023"/>
                      <a:gd name="T30" fmla="*/ 80 w 960"/>
                      <a:gd name="T31" fmla="*/ 480 h 1023"/>
                      <a:gd name="T32" fmla="*/ 16 w 960"/>
                      <a:gd name="T33" fmla="*/ 575 h 1023"/>
                      <a:gd name="T34" fmla="*/ 0 w 960"/>
                      <a:gd name="T35" fmla="*/ 671 h 1023"/>
                      <a:gd name="T36" fmla="*/ 0 w 960"/>
                      <a:gd name="T37" fmla="*/ 767 h 1023"/>
                      <a:gd name="T38" fmla="*/ 16 w 960"/>
                      <a:gd name="T39" fmla="*/ 847 h 1023"/>
                      <a:gd name="T40" fmla="*/ 48 w 960"/>
                      <a:gd name="T41" fmla="*/ 911 h 1023"/>
                      <a:gd name="T42" fmla="*/ 96 w 960"/>
                      <a:gd name="T43" fmla="*/ 975 h 1023"/>
                      <a:gd name="T44" fmla="*/ 160 w 960"/>
                      <a:gd name="T45" fmla="*/ 1023 h 1023"/>
                      <a:gd name="T46" fmla="*/ 224 w 960"/>
                      <a:gd name="T47" fmla="*/ 1023 h 1023"/>
                      <a:gd name="T48" fmla="*/ 304 w 960"/>
                      <a:gd name="T49" fmla="*/ 1007 h 1023"/>
                      <a:gd name="T50" fmla="*/ 384 w 960"/>
                      <a:gd name="T51" fmla="*/ 991 h 1023"/>
                      <a:gd name="T52" fmla="*/ 448 w 960"/>
                      <a:gd name="T53" fmla="*/ 975 h 1023"/>
                      <a:gd name="T54" fmla="*/ 512 w 960"/>
                      <a:gd name="T55" fmla="*/ 959 h 1023"/>
                      <a:gd name="T56" fmla="*/ 560 w 960"/>
                      <a:gd name="T57" fmla="*/ 911 h 1023"/>
                      <a:gd name="T58" fmla="*/ 608 w 960"/>
                      <a:gd name="T59" fmla="*/ 863 h 1023"/>
                      <a:gd name="T60" fmla="*/ 640 w 960"/>
                      <a:gd name="T61" fmla="*/ 799 h 1023"/>
                      <a:gd name="T62" fmla="*/ 688 w 960"/>
                      <a:gd name="T63" fmla="*/ 735 h 1023"/>
                      <a:gd name="T64" fmla="*/ 752 w 960"/>
                      <a:gd name="T65" fmla="*/ 687 h 1023"/>
                      <a:gd name="T66" fmla="*/ 800 w 960"/>
                      <a:gd name="T67" fmla="*/ 639 h 1023"/>
                      <a:gd name="T68" fmla="*/ 864 w 960"/>
                      <a:gd name="T69" fmla="*/ 607 h 1023"/>
                      <a:gd name="T70" fmla="*/ 912 w 960"/>
                      <a:gd name="T71" fmla="*/ 559 h 1023"/>
                      <a:gd name="T72" fmla="*/ 944 w 960"/>
                      <a:gd name="T73" fmla="*/ 496 h 1023"/>
                      <a:gd name="T74" fmla="*/ 960 w 960"/>
                      <a:gd name="T75" fmla="*/ 432 h 1023"/>
                      <a:gd name="T76" fmla="*/ 960 w 960"/>
                      <a:gd name="T77" fmla="*/ 384 h 1023"/>
                      <a:gd name="T78" fmla="*/ 960 w 960"/>
                      <a:gd name="T79" fmla="*/ 336 h 1023"/>
                      <a:gd name="T80" fmla="*/ 944 w 960"/>
                      <a:gd name="T81" fmla="*/ 288 h 1023"/>
                      <a:gd name="T82" fmla="*/ 928 w 960"/>
                      <a:gd name="T83" fmla="*/ 240 h 1023"/>
                      <a:gd name="T84" fmla="*/ 912 w 960"/>
                      <a:gd name="T85" fmla="*/ 224 h 102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960"/>
                      <a:gd name="T130" fmla="*/ 0 h 1023"/>
                      <a:gd name="T131" fmla="*/ 960 w 960"/>
                      <a:gd name="T132" fmla="*/ 1023 h 102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960" h="1023">
                        <a:moveTo>
                          <a:pt x="912" y="224"/>
                        </a:moveTo>
                        <a:lnTo>
                          <a:pt x="896" y="208"/>
                        </a:lnTo>
                        <a:lnTo>
                          <a:pt x="880" y="192"/>
                        </a:lnTo>
                        <a:lnTo>
                          <a:pt x="864" y="176"/>
                        </a:lnTo>
                        <a:lnTo>
                          <a:pt x="848" y="160"/>
                        </a:lnTo>
                        <a:lnTo>
                          <a:pt x="832" y="144"/>
                        </a:lnTo>
                        <a:lnTo>
                          <a:pt x="800" y="128"/>
                        </a:lnTo>
                        <a:lnTo>
                          <a:pt x="784" y="112"/>
                        </a:lnTo>
                        <a:lnTo>
                          <a:pt x="768" y="96"/>
                        </a:lnTo>
                        <a:lnTo>
                          <a:pt x="736" y="80"/>
                        </a:lnTo>
                        <a:lnTo>
                          <a:pt x="720" y="64"/>
                        </a:lnTo>
                        <a:lnTo>
                          <a:pt x="688" y="48"/>
                        </a:lnTo>
                        <a:lnTo>
                          <a:pt x="656" y="32"/>
                        </a:lnTo>
                        <a:lnTo>
                          <a:pt x="640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64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00" y="32"/>
                        </a:lnTo>
                        <a:lnTo>
                          <a:pt x="384" y="48"/>
                        </a:lnTo>
                        <a:lnTo>
                          <a:pt x="368" y="48"/>
                        </a:lnTo>
                        <a:lnTo>
                          <a:pt x="336" y="64"/>
                        </a:lnTo>
                        <a:lnTo>
                          <a:pt x="320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208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304"/>
                        </a:lnTo>
                        <a:lnTo>
                          <a:pt x="176" y="320"/>
                        </a:lnTo>
                        <a:lnTo>
                          <a:pt x="176" y="352"/>
                        </a:lnTo>
                        <a:lnTo>
                          <a:pt x="160" y="368"/>
                        </a:lnTo>
                        <a:lnTo>
                          <a:pt x="160" y="384"/>
                        </a:lnTo>
                        <a:lnTo>
                          <a:pt x="144" y="416"/>
                        </a:lnTo>
                        <a:lnTo>
                          <a:pt x="128" y="432"/>
                        </a:lnTo>
                        <a:lnTo>
                          <a:pt x="96" y="464"/>
                        </a:lnTo>
                        <a:lnTo>
                          <a:pt x="80" y="480"/>
                        </a:lnTo>
                        <a:lnTo>
                          <a:pt x="64" y="512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607"/>
                        </a:lnTo>
                        <a:lnTo>
                          <a:pt x="0" y="639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83"/>
                        </a:lnTo>
                        <a:lnTo>
                          <a:pt x="16" y="815"/>
                        </a:lnTo>
                        <a:lnTo>
                          <a:pt x="16" y="847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48" y="911"/>
                        </a:lnTo>
                        <a:lnTo>
                          <a:pt x="64" y="943"/>
                        </a:lnTo>
                        <a:lnTo>
                          <a:pt x="80" y="959"/>
                        </a:lnTo>
                        <a:lnTo>
                          <a:pt x="96" y="975"/>
                        </a:lnTo>
                        <a:lnTo>
                          <a:pt x="128" y="1007"/>
                        </a:lnTo>
                        <a:lnTo>
                          <a:pt x="144" y="1007"/>
                        </a:lnTo>
                        <a:lnTo>
                          <a:pt x="160" y="1023"/>
                        </a:lnTo>
                        <a:lnTo>
                          <a:pt x="176" y="1023"/>
                        </a:lnTo>
                        <a:lnTo>
                          <a:pt x="208" y="1023"/>
                        </a:lnTo>
                        <a:lnTo>
                          <a:pt x="224" y="1023"/>
                        </a:lnTo>
                        <a:lnTo>
                          <a:pt x="256" y="1023"/>
                        </a:lnTo>
                        <a:lnTo>
                          <a:pt x="288" y="1007"/>
                        </a:lnTo>
                        <a:lnTo>
                          <a:pt x="304" y="1007"/>
                        </a:lnTo>
                        <a:lnTo>
                          <a:pt x="336" y="1007"/>
                        </a:lnTo>
                        <a:lnTo>
                          <a:pt x="352" y="1007"/>
                        </a:lnTo>
                        <a:lnTo>
                          <a:pt x="384" y="991"/>
                        </a:lnTo>
                        <a:lnTo>
                          <a:pt x="416" y="991"/>
                        </a:lnTo>
                        <a:lnTo>
                          <a:pt x="432" y="991"/>
                        </a:lnTo>
                        <a:lnTo>
                          <a:pt x="448" y="975"/>
                        </a:lnTo>
                        <a:lnTo>
                          <a:pt x="464" y="975"/>
                        </a:lnTo>
                        <a:lnTo>
                          <a:pt x="496" y="959"/>
                        </a:lnTo>
                        <a:lnTo>
                          <a:pt x="512" y="959"/>
                        </a:lnTo>
                        <a:lnTo>
                          <a:pt x="528" y="943"/>
                        </a:lnTo>
                        <a:lnTo>
                          <a:pt x="544" y="927"/>
                        </a:lnTo>
                        <a:lnTo>
                          <a:pt x="560" y="911"/>
                        </a:lnTo>
                        <a:lnTo>
                          <a:pt x="576" y="895"/>
                        </a:lnTo>
                        <a:lnTo>
                          <a:pt x="592" y="879"/>
                        </a:lnTo>
                        <a:lnTo>
                          <a:pt x="608" y="863"/>
                        </a:lnTo>
                        <a:lnTo>
                          <a:pt x="608" y="847"/>
                        </a:lnTo>
                        <a:lnTo>
                          <a:pt x="624" y="815"/>
                        </a:lnTo>
                        <a:lnTo>
                          <a:pt x="640" y="799"/>
                        </a:lnTo>
                        <a:lnTo>
                          <a:pt x="656" y="783"/>
                        </a:lnTo>
                        <a:lnTo>
                          <a:pt x="672" y="751"/>
                        </a:lnTo>
                        <a:lnTo>
                          <a:pt x="688" y="735"/>
                        </a:lnTo>
                        <a:lnTo>
                          <a:pt x="704" y="719"/>
                        </a:lnTo>
                        <a:lnTo>
                          <a:pt x="736" y="703"/>
                        </a:lnTo>
                        <a:lnTo>
                          <a:pt x="752" y="687"/>
                        </a:lnTo>
                        <a:lnTo>
                          <a:pt x="768" y="671"/>
                        </a:lnTo>
                        <a:lnTo>
                          <a:pt x="784" y="655"/>
                        </a:lnTo>
                        <a:lnTo>
                          <a:pt x="800" y="639"/>
                        </a:lnTo>
                        <a:lnTo>
                          <a:pt x="816" y="623"/>
                        </a:lnTo>
                        <a:lnTo>
                          <a:pt x="848" y="623"/>
                        </a:lnTo>
                        <a:lnTo>
                          <a:pt x="864" y="607"/>
                        </a:lnTo>
                        <a:lnTo>
                          <a:pt x="880" y="591"/>
                        </a:lnTo>
                        <a:lnTo>
                          <a:pt x="896" y="575"/>
                        </a:lnTo>
                        <a:lnTo>
                          <a:pt x="912" y="559"/>
                        </a:lnTo>
                        <a:lnTo>
                          <a:pt x="928" y="527"/>
                        </a:lnTo>
                        <a:lnTo>
                          <a:pt x="928" y="512"/>
                        </a:lnTo>
                        <a:lnTo>
                          <a:pt x="944" y="496"/>
                        </a:lnTo>
                        <a:lnTo>
                          <a:pt x="944" y="464"/>
                        </a:lnTo>
                        <a:lnTo>
                          <a:pt x="960" y="448"/>
                        </a:lnTo>
                        <a:lnTo>
                          <a:pt x="960" y="432"/>
                        </a:lnTo>
                        <a:lnTo>
                          <a:pt x="960" y="416"/>
                        </a:lnTo>
                        <a:lnTo>
                          <a:pt x="960" y="400"/>
                        </a:lnTo>
                        <a:lnTo>
                          <a:pt x="960" y="384"/>
                        </a:lnTo>
                        <a:lnTo>
                          <a:pt x="960" y="368"/>
                        </a:lnTo>
                        <a:lnTo>
                          <a:pt x="960" y="352"/>
                        </a:lnTo>
                        <a:lnTo>
                          <a:pt x="960" y="336"/>
                        </a:lnTo>
                        <a:lnTo>
                          <a:pt x="960" y="320"/>
                        </a:lnTo>
                        <a:lnTo>
                          <a:pt x="960" y="304"/>
                        </a:lnTo>
                        <a:lnTo>
                          <a:pt x="944" y="288"/>
                        </a:lnTo>
                        <a:lnTo>
                          <a:pt x="944" y="272"/>
                        </a:lnTo>
                        <a:lnTo>
                          <a:pt x="928" y="256"/>
                        </a:lnTo>
                        <a:lnTo>
                          <a:pt x="928" y="240"/>
                        </a:lnTo>
                        <a:lnTo>
                          <a:pt x="912" y="224"/>
                        </a:lnTo>
                        <a:lnTo>
                          <a:pt x="896" y="208"/>
                        </a:lnTo>
                        <a:lnTo>
                          <a:pt x="912" y="224"/>
                        </a:lnTo>
                        <a:close/>
                      </a:path>
                    </a:pathLst>
                  </a:custGeom>
                  <a:solidFill>
                    <a:srgbClr val="42757C">
                      <a:alpha val="5882"/>
                    </a:srgbClr>
                  </a:solidFill>
                  <a:ln w="25400">
                    <a:solidFill>
                      <a:srgbClr val="42757C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8" name="Freeform 171"/>
                  <p:cNvSpPr>
                    <a:spLocks noChangeAspect="1"/>
                  </p:cNvSpPr>
                  <p:nvPr/>
                </p:nvSpPr>
                <p:spPr bwMode="auto">
                  <a:xfrm>
                    <a:off x="1296" y="2192"/>
                    <a:ext cx="960" cy="1023"/>
                  </a:xfrm>
                  <a:custGeom>
                    <a:avLst/>
                    <a:gdLst>
                      <a:gd name="T0" fmla="*/ 864 w 960"/>
                      <a:gd name="T1" fmla="*/ 176 h 1023"/>
                      <a:gd name="T2" fmla="*/ 832 w 960"/>
                      <a:gd name="T3" fmla="*/ 144 h 1023"/>
                      <a:gd name="T4" fmla="*/ 768 w 960"/>
                      <a:gd name="T5" fmla="*/ 96 h 1023"/>
                      <a:gd name="T6" fmla="*/ 688 w 960"/>
                      <a:gd name="T7" fmla="*/ 48 h 1023"/>
                      <a:gd name="T8" fmla="*/ 640 w 960"/>
                      <a:gd name="T9" fmla="*/ 16 h 1023"/>
                      <a:gd name="T10" fmla="*/ 576 w 960"/>
                      <a:gd name="T11" fmla="*/ 0 h 1023"/>
                      <a:gd name="T12" fmla="*/ 512 w 960"/>
                      <a:gd name="T13" fmla="*/ 0 h 1023"/>
                      <a:gd name="T14" fmla="*/ 464 w 960"/>
                      <a:gd name="T15" fmla="*/ 0 h 1023"/>
                      <a:gd name="T16" fmla="*/ 400 w 960"/>
                      <a:gd name="T17" fmla="*/ 32 h 1023"/>
                      <a:gd name="T18" fmla="*/ 336 w 960"/>
                      <a:gd name="T19" fmla="*/ 64 h 1023"/>
                      <a:gd name="T20" fmla="*/ 288 w 960"/>
                      <a:gd name="T21" fmla="*/ 96 h 1023"/>
                      <a:gd name="T22" fmla="*/ 240 w 960"/>
                      <a:gd name="T23" fmla="*/ 144 h 1023"/>
                      <a:gd name="T24" fmla="*/ 208 w 960"/>
                      <a:gd name="T25" fmla="*/ 192 h 1023"/>
                      <a:gd name="T26" fmla="*/ 192 w 960"/>
                      <a:gd name="T27" fmla="*/ 240 h 1023"/>
                      <a:gd name="T28" fmla="*/ 176 w 960"/>
                      <a:gd name="T29" fmla="*/ 320 h 1023"/>
                      <a:gd name="T30" fmla="*/ 160 w 960"/>
                      <a:gd name="T31" fmla="*/ 384 h 1023"/>
                      <a:gd name="T32" fmla="*/ 128 w 960"/>
                      <a:gd name="T33" fmla="*/ 432 h 1023"/>
                      <a:gd name="T34" fmla="*/ 64 w 960"/>
                      <a:gd name="T35" fmla="*/ 512 h 1023"/>
                      <a:gd name="T36" fmla="*/ 16 w 960"/>
                      <a:gd name="T37" fmla="*/ 607 h 1023"/>
                      <a:gd name="T38" fmla="*/ 0 w 960"/>
                      <a:gd name="T39" fmla="*/ 671 h 1023"/>
                      <a:gd name="T40" fmla="*/ 0 w 960"/>
                      <a:gd name="T41" fmla="*/ 767 h 1023"/>
                      <a:gd name="T42" fmla="*/ 16 w 960"/>
                      <a:gd name="T43" fmla="*/ 847 h 1023"/>
                      <a:gd name="T44" fmla="*/ 32 w 960"/>
                      <a:gd name="T45" fmla="*/ 895 h 1023"/>
                      <a:gd name="T46" fmla="*/ 80 w 960"/>
                      <a:gd name="T47" fmla="*/ 959 h 1023"/>
                      <a:gd name="T48" fmla="*/ 144 w 960"/>
                      <a:gd name="T49" fmla="*/ 1007 h 1023"/>
                      <a:gd name="T50" fmla="*/ 176 w 960"/>
                      <a:gd name="T51" fmla="*/ 1023 h 1023"/>
                      <a:gd name="T52" fmla="*/ 256 w 960"/>
                      <a:gd name="T53" fmla="*/ 1023 h 1023"/>
                      <a:gd name="T54" fmla="*/ 336 w 960"/>
                      <a:gd name="T55" fmla="*/ 1007 h 1023"/>
                      <a:gd name="T56" fmla="*/ 384 w 960"/>
                      <a:gd name="T57" fmla="*/ 991 h 1023"/>
                      <a:gd name="T58" fmla="*/ 448 w 960"/>
                      <a:gd name="T59" fmla="*/ 975 h 1023"/>
                      <a:gd name="T60" fmla="*/ 512 w 960"/>
                      <a:gd name="T61" fmla="*/ 959 h 1023"/>
                      <a:gd name="T62" fmla="*/ 544 w 960"/>
                      <a:gd name="T63" fmla="*/ 927 h 1023"/>
                      <a:gd name="T64" fmla="*/ 592 w 960"/>
                      <a:gd name="T65" fmla="*/ 879 h 1023"/>
                      <a:gd name="T66" fmla="*/ 624 w 960"/>
                      <a:gd name="T67" fmla="*/ 815 h 1023"/>
                      <a:gd name="T68" fmla="*/ 656 w 960"/>
                      <a:gd name="T69" fmla="*/ 783 h 1023"/>
                      <a:gd name="T70" fmla="*/ 704 w 960"/>
                      <a:gd name="T71" fmla="*/ 719 h 1023"/>
                      <a:gd name="T72" fmla="*/ 768 w 960"/>
                      <a:gd name="T73" fmla="*/ 671 h 1023"/>
                      <a:gd name="T74" fmla="*/ 800 w 960"/>
                      <a:gd name="T75" fmla="*/ 639 h 1023"/>
                      <a:gd name="T76" fmla="*/ 864 w 960"/>
                      <a:gd name="T77" fmla="*/ 607 h 1023"/>
                      <a:gd name="T78" fmla="*/ 912 w 960"/>
                      <a:gd name="T79" fmla="*/ 559 h 1023"/>
                      <a:gd name="T80" fmla="*/ 928 w 960"/>
                      <a:gd name="T81" fmla="*/ 512 h 1023"/>
                      <a:gd name="T82" fmla="*/ 960 w 960"/>
                      <a:gd name="T83" fmla="*/ 448 h 1023"/>
                      <a:gd name="T84" fmla="*/ 960 w 960"/>
                      <a:gd name="T85" fmla="*/ 400 h 1023"/>
                      <a:gd name="T86" fmla="*/ 960 w 960"/>
                      <a:gd name="T87" fmla="*/ 368 h 1023"/>
                      <a:gd name="T88" fmla="*/ 960 w 960"/>
                      <a:gd name="T89" fmla="*/ 320 h 1023"/>
                      <a:gd name="T90" fmla="*/ 944 w 960"/>
                      <a:gd name="T91" fmla="*/ 272 h 1023"/>
                      <a:gd name="T92" fmla="*/ 928 w 960"/>
                      <a:gd name="T93" fmla="*/ 240 h 1023"/>
                      <a:gd name="T94" fmla="*/ 896 w 960"/>
                      <a:gd name="T95" fmla="*/ 208 h 102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960"/>
                      <a:gd name="T145" fmla="*/ 0 h 1023"/>
                      <a:gd name="T146" fmla="*/ 960 w 960"/>
                      <a:gd name="T147" fmla="*/ 1023 h 102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960" h="1023">
                        <a:moveTo>
                          <a:pt x="896" y="208"/>
                        </a:moveTo>
                        <a:lnTo>
                          <a:pt x="896" y="208"/>
                        </a:lnTo>
                        <a:lnTo>
                          <a:pt x="880" y="192"/>
                        </a:lnTo>
                        <a:lnTo>
                          <a:pt x="864" y="176"/>
                        </a:lnTo>
                        <a:lnTo>
                          <a:pt x="848" y="160"/>
                        </a:lnTo>
                        <a:lnTo>
                          <a:pt x="832" y="144"/>
                        </a:lnTo>
                        <a:lnTo>
                          <a:pt x="800" y="128"/>
                        </a:lnTo>
                        <a:lnTo>
                          <a:pt x="784" y="112"/>
                        </a:lnTo>
                        <a:lnTo>
                          <a:pt x="768" y="96"/>
                        </a:lnTo>
                        <a:lnTo>
                          <a:pt x="736" y="80"/>
                        </a:lnTo>
                        <a:lnTo>
                          <a:pt x="720" y="64"/>
                        </a:lnTo>
                        <a:lnTo>
                          <a:pt x="688" y="48"/>
                        </a:lnTo>
                        <a:lnTo>
                          <a:pt x="656" y="32"/>
                        </a:lnTo>
                        <a:lnTo>
                          <a:pt x="640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64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00" y="32"/>
                        </a:lnTo>
                        <a:lnTo>
                          <a:pt x="384" y="48"/>
                        </a:lnTo>
                        <a:lnTo>
                          <a:pt x="368" y="48"/>
                        </a:lnTo>
                        <a:lnTo>
                          <a:pt x="336" y="64"/>
                        </a:lnTo>
                        <a:lnTo>
                          <a:pt x="320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208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304"/>
                        </a:lnTo>
                        <a:lnTo>
                          <a:pt x="176" y="320"/>
                        </a:lnTo>
                        <a:lnTo>
                          <a:pt x="176" y="352"/>
                        </a:lnTo>
                        <a:lnTo>
                          <a:pt x="160" y="368"/>
                        </a:lnTo>
                        <a:lnTo>
                          <a:pt x="160" y="384"/>
                        </a:lnTo>
                        <a:lnTo>
                          <a:pt x="144" y="416"/>
                        </a:lnTo>
                        <a:lnTo>
                          <a:pt x="128" y="432"/>
                        </a:lnTo>
                        <a:lnTo>
                          <a:pt x="96" y="464"/>
                        </a:lnTo>
                        <a:lnTo>
                          <a:pt x="80" y="480"/>
                        </a:lnTo>
                        <a:lnTo>
                          <a:pt x="64" y="512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607"/>
                        </a:lnTo>
                        <a:lnTo>
                          <a:pt x="0" y="639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83"/>
                        </a:lnTo>
                        <a:lnTo>
                          <a:pt x="16" y="815"/>
                        </a:lnTo>
                        <a:lnTo>
                          <a:pt x="16" y="847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48" y="911"/>
                        </a:lnTo>
                        <a:lnTo>
                          <a:pt x="64" y="943"/>
                        </a:lnTo>
                        <a:lnTo>
                          <a:pt x="80" y="959"/>
                        </a:lnTo>
                        <a:lnTo>
                          <a:pt x="96" y="975"/>
                        </a:lnTo>
                        <a:lnTo>
                          <a:pt x="128" y="1007"/>
                        </a:lnTo>
                        <a:lnTo>
                          <a:pt x="144" y="1007"/>
                        </a:lnTo>
                        <a:lnTo>
                          <a:pt x="160" y="1023"/>
                        </a:lnTo>
                        <a:lnTo>
                          <a:pt x="176" y="1023"/>
                        </a:lnTo>
                        <a:lnTo>
                          <a:pt x="208" y="1023"/>
                        </a:lnTo>
                        <a:lnTo>
                          <a:pt x="224" y="1023"/>
                        </a:lnTo>
                        <a:lnTo>
                          <a:pt x="256" y="1023"/>
                        </a:lnTo>
                        <a:lnTo>
                          <a:pt x="288" y="1007"/>
                        </a:lnTo>
                        <a:lnTo>
                          <a:pt x="304" y="1007"/>
                        </a:lnTo>
                        <a:lnTo>
                          <a:pt x="336" y="1007"/>
                        </a:lnTo>
                        <a:lnTo>
                          <a:pt x="352" y="1007"/>
                        </a:lnTo>
                        <a:lnTo>
                          <a:pt x="384" y="991"/>
                        </a:lnTo>
                        <a:lnTo>
                          <a:pt x="416" y="991"/>
                        </a:lnTo>
                        <a:lnTo>
                          <a:pt x="432" y="991"/>
                        </a:lnTo>
                        <a:lnTo>
                          <a:pt x="448" y="975"/>
                        </a:lnTo>
                        <a:lnTo>
                          <a:pt x="464" y="975"/>
                        </a:lnTo>
                        <a:lnTo>
                          <a:pt x="496" y="959"/>
                        </a:lnTo>
                        <a:lnTo>
                          <a:pt x="512" y="959"/>
                        </a:lnTo>
                        <a:lnTo>
                          <a:pt x="528" y="943"/>
                        </a:lnTo>
                        <a:lnTo>
                          <a:pt x="544" y="927"/>
                        </a:lnTo>
                        <a:lnTo>
                          <a:pt x="560" y="911"/>
                        </a:lnTo>
                        <a:lnTo>
                          <a:pt x="576" y="895"/>
                        </a:lnTo>
                        <a:lnTo>
                          <a:pt x="592" y="879"/>
                        </a:lnTo>
                        <a:lnTo>
                          <a:pt x="608" y="863"/>
                        </a:lnTo>
                        <a:lnTo>
                          <a:pt x="608" y="847"/>
                        </a:lnTo>
                        <a:lnTo>
                          <a:pt x="624" y="815"/>
                        </a:lnTo>
                        <a:lnTo>
                          <a:pt x="640" y="799"/>
                        </a:lnTo>
                        <a:lnTo>
                          <a:pt x="656" y="783"/>
                        </a:lnTo>
                        <a:lnTo>
                          <a:pt x="672" y="751"/>
                        </a:lnTo>
                        <a:lnTo>
                          <a:pt x="688" y="735"/>
                        </a:lnTo>
                        <a:lnTo>
                          <a:pt x="704" y="719"/>
                        </a:lnTo>
                        <a:lnTo>
                          <a:pt x="736" y="703"/>
                        </a:lnTo>
                        <a:lnTo>
                          <a:pt x="752" y="687"/>
                        </a:lnTo>
                        <a:lnTo>
                          <a:pt x="768" y="671"/>
                        </a:lnTo>
                        <a:lnTo>
                          <a:pt x="784" y="655"/>
                        </a:lnTo>
                        <a:lnTo>
                          <a:pt x="800" y="639"/>
                        </a:lnTo>
                        <a:lnTo>
                          <a:pt x="816" y="623"/>
                        </a:lnTo>
                        <a:lnTo>
                          <a:pt x="848" y="623"/>
                        </a:lnTo>
                        <a:lnTo>
                          <a:pt x="864" y="607"/>
                        </a:lnTo>
                        <a:lnTo>
                          <a:pt x="880" y="591"/>
                        </a:lnTo>
                        <a:lnTo>
                          <a:pt x="896" y="575"/>
                        </a:lnTo>
                        <a:lnTo>
                          <a:pt x="912" y="559"/>
                        </a:lnTo>
                        <a:lnTo>
                          <a:pt x="928" y="527"/>
                        </a:lnTo>
                        <a:lnTo>
                          <a:pt x="928" y="512"/>
                        </a:lnTo>
                        <a:lnTo>
                          <a:pt x="944" y="496"/>
                        </a:lnTo>
                        <a:lnTo>
                          <a:pt x="944" y="464"/>
                        </a:lnTo>
                        <a:lnTo>
                          <a:pt x="960" y="448"/>
                        </a:lnTo>
                        <a:lnTo>
                          <a:pt x="960" y="432"/>
                        </a:lnTo>
                        <a:lnTo>
                          <a:pt x="960" y="416"/>
                        </a:lnTo>
                        <a:lnTo>
                          <a:pt x="960" y="400"/>
                        </a:lnTo>
                        <a:lnTo>
                          <a:pt x="960" y="384"/>
                        </a:lnTo>
                        <a:lnTo>
                          <a:pt x="960" y="368"/>
                        </a:lnTo>
                        <a:lnTo>
                          <a:pt x="960" y="352"/>
                        </a:lnTo>
                        <a:lnTo>
                          <a:pt x="960" y="336"/>
                        </a:lnTo>
                        <a:lnTo>
                          <a:pt x="960" y="320"/>
                        </a:lnTo>
                        <a:lnTo>
                          <a:pt x="960" y="304"/>
                        </a:lnTo>
                        <a:lnTo>
                          <a:pt x="944" y="288"/>
                        </a:lnTo>
                        <a:lnTo>
                          <a:pt x="944" y="272"/>
                        </a:lnTo>
                        <a:lnTo>
                          <a:pt x="928" y="256"/>
                        </a:lnTo>
                        <a:lnTo>
                          <a:pt x="928" y="240"/>
                        </a:lnTo>
                        <a:lnTo>
                          <a:pt x="912" y="224"/>
                        </a:lnTo>
                        <a:lnTo>
                          <a:pt x="896" y="20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42757C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89" name="Freeform 172"/>
                  <p:cNvSpPr>
                    <a:spLocks noChangeAspect="1"/>
                  </p:cNvSpPr>
                  <p:nvPr/>
                </p:nvSpPr>
                <p:spPr bwMode="auto">
                  <a:xfrm>
                    <a:off x="1312" y="2208"/>
                    <a:ext cx="928" cy="991"/>
                  </a:xfrm>
                  <a:custGeom>
                    <a:avLst/>
                    <a:gdLst>
                      <a:gd name="T0" fmla="*/ 848 w 928"/>
                      <a:gd name="T1" fmla="*/ 192 h 991"/>
                      <a:gd name="T2" fmla="*/ 800 w 928"/>
                      <a:gd name="T3" fmla="*/ 144 h 991"/>
                      <a:gd name="T4" fmla="*/ 736 w 928"/>
                      <a:gd name="T5" fmla="*/ 96 h 991"/>
                      <a:gd name="T6" fmla="*/ 656 w 928"/>
                      <a:gd name="T7" fmla="*/ 48 h 991"/>
                      <a:gd name="T8" fmla="*/ 592 w 928"/>
                      <a:gd name="T9" fmla="*/ 16 h 991"/>
                      <a:gd name="T10" fmla="*/ 528 w 928"/>
                      <a:gd name="T11" fmla="*/ 0 h 991"/>
                      <a:gd name="T12" fmla="*/ 480 w 928"/>
                      <a:gd name="T13" fmla="*/ 0 h 991"/>
                      <a:gd name="T14" fmla="*/ 416 w 928"/>
                      <a:gd name="T15" fmla="*/ 32 h 991"/>
                      <a:gd name="T16" fmla="*/ 352 w 928"/>
                      <a:gd name="T17" fmla="*/ 48 h 991"/>
                      <a:gd name="T18" fmla="*/ 288 w 928"/>
                      <a:gd name="T19" fmla="*/ 96 h 991"/>
                      <a:gd name="T20" fmla="*/ 240 w 928"/>
                      <a:gd name="T21" fmla="*/ 144 h 991"/>
                      <a:gd name="T22" fmla="*/ 208 w 928"/>
                      <a:gd name="T23" fmla="*/ 192 h 991"/>
                      <a:gd name="T24" fmla="*/ 192 w 928"/>
                      <a:gd name="T25" fmla="*/ 272 h 991"/>
                      <a:gd name="T26" fmla="*/ 176 w 928"/>
                      <a:gd name="T27" fmla="*/ 336 h 991"/>
                      <a:gd name="T28" fmla="*/ 144 w 928"/>
                      <a:gd name="T29" fmla="*/ 400 h 991"/>
                      <a:gd name="T30" fmla="*/ 80 w 928"/>
                      <a:gd name="T31" fmla="*/ 464 h 991"/>
                      <a:gd name="T32" fmla="*/ 32 w 928"/>
                      <a:gd name="T33" fmla="*/ 559 h 991"/>
                      <a:gd name="T34" fmla="*/ 0 w 928"/>
                      <a:gd name="T35" fmla="*/ 655 h 991"/>
                      <a:gd name="T36" fmla="*/ 0 w 928"/>
                      <a:gd name="T37" fmla="*/ 735 h 991"/>
                      <a:gd name="T38" fmla="*/ 16 w 928"/>
                      <a:gd name="T39" fmla="*/ 815 h 991"/>
                      <a:gd name="T40" fmla="*/ 48 w 928"/>
                      <a:gd name="T41" fmla="*/ 879 h 991"/>
                      <a:gd name="T42" fmla="*/ 96 w 928"/>
                      <a:gd name="T43" fmla="*/ 943 h 991"/>
                      <a:gd name="T44" fmla="*/ 160 w 928"/>
                      <a:gd name="T45" fmla="*/ 975 h 991"/>
                      <a:gd name="T46" fmla="*/ 224 w 928"/>
                      <a:gd name="T47" fmla="*/ 991 h 991"/>
                      <a:gd name="T48" fmla="*/ 304 w 928"/>
                      <a:gd name="T49" fmla="*/ 975 h 991"/>
                      <a:gd name="T50" fmla="*/ 368 w 928"/>
                      <a:gd name="T51" fmla="*/ 959 h 991"/>
                      <a:gd name="T52" fmla="*/ 432 w 928"/>
                      <a:gd name="T53" fmla="*/ 943 h 991"/>
                      <a:gd name="T54" fmla="*/ 496 w 928"/>
                      <a:gd name="T55" fmla="*/ 911 h 991"/>
                      <a:gd name="T56" fmla="*/ 544 w 928"/>
                      <a:gd name="T57" fmla="*/ 879 h 991"/>
                      <a:gd name="T58" fmla="*/ 576 w 928"/>
                      <a:gd name="T59" fmla="*/ 831 h 991"/>
                      <a:gd name="T60" fmla="*/ 608 w 928"/>
                      <a:gd name="T61" fmla="*/ 767 h 991"/>
                      <a:gd name="T62" fmla="*/ 672 w 928"/>
                      <a:gd name="T63" fmla="*/ 703 h 991"/>
                      <a:gd name="T64" fmla="*/ 720 w 928"/>
                      <a:gd name="T65" fmla="*/ 655 h 991"/>
                      <a:gd name="T66" fmla="*/ 768 w 928"/>
                      <a:gd name="T67" fmla="*/ 623 h 991"/>
                      <a:gd name="T68" fmla="*/ 832 w 928"/>
                      <a:gd name="T69" fmla="*/ 591 h 991"/>
                      <a:gd name="T70" fmla="*/ 880 w 928"/>
                      <a:gd name="T71" fmla="*/ 543 h 991"/>
                      <a:gd name="T72" fmla="*/ 912 w 928"/>
                      <a:gd name="T73" fmla="*/ 480 h 991"/>
                      <a:gd name="T74" fmla="*/ 928 w 928"/>
                      <a:gd name="T75" fmla="*/ 416 h 991"/>
                      <a:gd name="T76" fmla="*/ 928 w 928"/>
                      <a:gd name="T77" fmla="*/ 368 h 991"/>
                      <a:gd name="T78" fmla="*/ 928 w 928"/>
                      <a:gd name="T79" fmla="*/ 320 h 991"/>
                      <a:gd name="T80" fmla="*/ 912 w 928"/>
                      <a:gd name="T81" fmla="*/ 272 h 991"/>
                      <a:gd name="T82" fmla="*/ 896 w 928"/>
                      <a:gd name="T83" fmla="*/ 240 h 991"/>
                      <a:gd name="T84" fmla="*/ 880 w 928"/>
                      <a:gd name="T85" fmla="*/ 224 h 99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928"/>
                      <a:gd name="T130" fmla="*/ 0 h 991"/>
                      <a:gd name="T131" fmla="*/ 928 w 928"/>
                      <a:gd name="T132" fmla="*/ 991 h 99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928" h="991">
                        <a:moveTo>
                          <a:pt x="880" y="224"/>
                        </a:moveTo>
                        <a:lnTo>
                          <a:pt x="864" y="208"/>
                        </a:lnTo>
                        <a:lnTo>
                          <a:pt x="848" y="192"/>
                        </a:lnTo>
                        <a:lnTo>
                          <a:pt x="832" y="176"/>
                        </a:lnTo>
                        <a:lnTo>
                          <a:pt x="816" y="160"/>
                        </a:lnTo>
                        <a:lnTo>
                          <a:pt x="800" y="144"/>
                        </a:lnTo>
                        <a:lnTo>
                          <a:pt x="784" y="128"/>
                        </a:lnTo>
                        <a:lnTo>
                          <a:pt x="752" y="112"/>
                        </a:lnTo>
                        <a:lnTo>
                          <a:pt x="736" y="96"/>
                        </a:lnTo>
                        <a:lnTo>
                          <a:pt x="704" y="80"/>
                        </a:lnTo>
                        <a:lnTo>
                          <a:pt x="688" y="64"/>
                        </a:lnTo>
                        <a:lnTo>
                          <a:pt x="656" y="48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16" y="32"/>
                        </a:lnTo>
                        <a:lnTo>
                          <a:pt x="384" y="32"/>
                        </a:lnTo>
                        <a:lnTo>
                          <a:pt x="368" y="48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04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192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288"/>
                        </a:lnTo>
                        <a:lnTo>
                          <a:pt x="176" y="320"/>
                        </a:lnTo>
                        <a:lnTo>
                          <a:pt x="176" y="336"/>
                        </a:lnTo>
                        <a:lnTo>
                          <a:pt x="160" y="352"/>
                        </a:lnTo>
                        <a:lnTo>
                          <a:pt x="144" y="384"/>
                        </a:lnTo>
                        <a:lnTo>
                          <a:pt x="144" y="400"/>
                        </a:lnTo>
                        <a:lnTo>
                          <a:pt x="128" y="416"/>
                        </a:lnTo>
                        <a:lnTo>
                          <a:pt x="96" y="448"/>
                        </a:lnTo>
                        <a:lnTo>
                          <a:pt x="80" y="464"/>
                        </a:lnTo>
                        <a:lnTo>
                          <a:pt x="64" y="496"/>
                        </a:lnTo>
                        <a:lnTo>
                          <a:pt x="32" y="527"/>
                        </a:lnTo>
                        <a:lnTo>
                          <a:pt x="32" y="559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16" y="783"/>
                        </a:lnTo>
                        <a:lnTo>
                          <a:pt x="16" y="815"/>
                        </a:lnTo>
                        <a:lnTo>
                          <a:pt x="32" y="831"/>
                        </a:lnTo>
                        <a:lnTo>
                          <a:pt x="32" y="863"/>
                        </a:lnTo>
                        <a:lnTo>
                          <a:pt x="48" y="879"/>
                        </a:lnTo>
                        <a:lnTo>
                          <a:pt x="64" y="911"/>
                        </a:lnTo>
                        <a:lnTo>
                          <a:pt x="80" y="927"/>
                        </a:lnTo>
                        <a:lnTo>
                          <a:pt x="96" y="943"/>
                        </a:lnTo>
                        <a:lnTo>
                          <a:pt x="128" y="959"/>
                        </a:lnTo>
                        <a:lnTo>
                          <a:pt x="144" y="975"/>
                        </a:lnTo>
                        <a:lnTo>
                          <a:pt x="160" y="975"/>
                        </a:lnTo>
                        <a:lnTo>
                          <a:pt x="176" y="991"/>
                        </a:lnTo>
                        <a:lnTo>
                          <a:pt x="192" y="991"/>
                        </a:lnTo>
                        <a:lnTo>
                          <a:pt x="224" y="991"/>
                        </a:lnTo>
                        <a:lnTo>
                          <a:pt x="240" y="975"/>
                        </a:lnTo>
                        <a:lnTo>
                          <a:pt x="272" y="975"/>
                        </a:lnTo>
                        <a:lnTo>
                          <a:pt x="304" y="975"/>
                        </a:lnTo>
                        <a:lnTo>
                          <a:pt x="320" y="975"/>
                        </a:lnTo>
                        <a:lnTo>
                          <a:pt x="352" y="959"/>
                        </a:lnTo>
                        <a:lnTo>
                          <a:pt x="368" y="959"/>
                        </a:lnTo>
                        <a:lnTo>
                          <a:pt x="400" y="959"/>
                        </a:lnTo>
                        <a:lnTo>
                          <a:pt x="416" y="943"/>
                        </a:lnTo>
                        <a:lnTo>
                          <a:pt x="432" y="943"/>
                        </a:lnTo>
                        <a:lnTo>
                          <a:pt x="448" y="927"/>
                        </a:lnTo>
                        <a:lnTo>
                          <a:pt x="480" y="927"/>
                        </a:lnTo>
                        <a:lnTo>
                          <a:pt x="496" y="911"/>
                        </a:lnTo>
                        <a:lnTo>
                          <a:pt x="512" y="911"/>
                        </a:lnTo>
                        <a:lnTo>
                          <a:pt x="528" y="895"/>
                        </a:lnTo>
                        <a:lnTo>
                          <a:pt x="544" y="879"/>
                        </a:lnTo>
                        <a:lnTo>
                          <a:pt x="560" y="863"/>
                        </a:lnTo>
                        <a:lnTo>
                          <a:pt x="576" y="847"/>
                        </a:lnTo>
                        <a:lnTo>
                          <a:pt x="576" y="831"/>
                        </a:lnTo>
                        <a:lnTo>
                          <a:pt x="592" y="815"/>
                        </a:lnTo>
                        <a:lnTo>
                          <a:pt x="608" y="799"/>
                        </a:lnTo>
                        <a:lnTo>
                          <a:pt x="608" y="767"/>
                        </a:lnTo>
                        <a:lnTo>
                          <a:pt x="624" y="751"/>
                        </a:lnTo>
                        <a:lnTo>
                          <a:pt x="656" y="719"/>
                        </a:lnTo>
                        <a:lnTo>
                          <a:pt x="672" y="703"/>
                        </a:lnTo>
                        <a:lnTo>
                          <a:pt x="688" y="687"/>
                        </a:lnTo>
                        <a:lnTo>
                          <a:pt x="704" y="671"/>
                        </a:lnTo>
                        <a:lnTo>
                          <a:pt x="720" y="655"/>
                        </a:lnTo>
                        <a:lnTo>
                          <a:pt x="736" y="639"/>
                        </a:lnTo>
                        <a:lnTo>
                          <a:pt x="752" y="639"/>
                        </a:lnTo>
                        <a:lnTo>
                          <a:pt x="768" y="623"/>
                        </a:lnTo>
                        <a:lnTo>
                          <a:pt x="784" y="607"/>
                        </a:lnTo>
                        <a:lnTo>
                          <a:pt x="816" y="591"/>
                        </a:lnTo>
                        <a:lnTo>
                          <a:pt x="832" y="591"/>
                        </a:lnTo>
                        <a:lnTo>
                          <a:pt x="848" y="575"/>
                        </a:lnTo>
                        <a:lnTo>
                          <a:pt x="864" y="559"/>
                        </a:lnTo>
                        <a:lnTo>
                          <a:pt x="880" y="543"/>
                        </a:lnTo>
                        <a:lnTo>
                          <a:pt x="896" y="511"/>
                        </a:lnTo>
                        <a:lnTo>
                          <a:pt x="896" y="496"/>
                        </a:lnTo>
                        <a:lnTo>
                          <a:pt x="912" y="480"/>
                        </a:lnTo>
                        <a:lnTo>
                          <a:pt x="912" y="448"/>
                        </a:lnTo>
                        <a:lnTo>
                          <a:pt x="912" y="432"/>
                        </a:lnTo>
                        <a:lnTo>
                          <a:pt x="928" y="416"/>
                        </a:lnTo>
                        <a:lnTo>
                          <a:pt x="928" y="400"/>
                        </a:lnTo>
                        <a:lnTo>
                          <a:pt x="928" y="384"/>
                        </a:lnTo>
                        <a:lnTo>
                          <a:pt x="928" y="368"/>
                        </a:lnTo>
                        <a:lnTo>
                          <a:pt x="928" y="352"/>
                        </a:lnTo>
                        <a:lnTo>
                          <a:pt x="928" y="336"/>
                        </a:lnTo>
                        <a:lnTo>
                          <a:pt x="928" y="320"/>
                        </a:lnTo>
                        <a:lnTo>
                          <a:pt x="928" y="304"/>
                        </a:lnTo>
                        <a:lnTo>
                          <a:pt x="928" y="288"/>
                        </a:lnTo>
                        <a:lnTo>
                          <a:pt x="912" y="272"/>
                        </a:lnTo>
                        <a:lnTo>
                          <a:pt x="912" y="256"/>
                        </a:lnTo>
                        <a:lnTo>
                          <a:pt x="896" y="256"/>
                        </a:lnTo>
                        <a:lnTo>
                          <a:pt x="896" y="240"/>
                        </a:lnTo>
                        <a:lnTo>
                          <a:pt x="880" y="224"/>
                        </a:lnTo>
                        <a:lnTo>
                          <a:pt x="864" y="208"/>
                        </a:lnTo>
                        <a:lnTo>
                          <a:pt x="880" y="224"/>
                        </a:lnTo>
                        <a:close/>
                      </a:path>
                    </a:pathLst>
                  </a:custGeom>
                  <a:solidFill>
                    <a:srgbClr val="3F727B">
                      <a:alpha val="5882"/>
                    </a:srgbClr>
                  </a:solidFill>
                  <a:ln w="25400">
                    <a:solidFill>
                      <a:srgbClr val="3F727B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0" name="Freeform 173"/>
                  <p:cNvSpPr>
                    <a:spLocks noChangeAspect="1"/>
                  </p:cNvSpPr>
                  <p:nvPr/>
                </p:nvSpPr>
                <p:spPr bwMode="auto">
                  <a:xfrm>
                    <a:off x="1312" y="2208"/>
                    <a:ext cx="928" cy="991"/>
                  </a:xfrm>
                  <a:custGeom>
                    <a:avLst/>
                    <a:gdLst>
                      <a:gd name="T0" fmla="*/ 832 w 928"/>
                      <a:gd name="T1" fmla="*/ 176 h 991"/>
                      <a:gd name="T2" fmla="*/ 800 w 928"/>
                      <a:gd name="T3" fmla="*/ 144 h 991"/>
                      <a:gd name="T4" fmla="*/ 736 w 928"/>
                      <a:gd name="T5" fmla="*/ 96 h 991"/>
                      <a:gd name="T6" fmla="*/ 656 w 928"/>
                      <a:gd name="T7" fmla="*/ 48 h 991"/>
                      <a:gd name="T8" fmla="*/ 608 w 928"/>
                      <a:gd name="T9" fmla="*/ 32 h 991"/>
                      <a:gd name="T10" fmla="*/ 560 w 928"/>
                      <a:gd name="T11" fmla="*/ 0 h 991"/>
                      <a:gd name="T12" fmla="*/ 496 w 928"/>
                      <a:gd name="T13" fmla="*/ 0 h 991"/>
                      <a:gd name="T14" fmla="*/ 448 w 928"/>
                      <a:gd name="T15" fmla="*/ 16 h 991"/>
                      <a:gd name="T16" fmla="*/ 384 w 928"/>
                      <a:gd name="T17" fmla="*/ 32 h 991"/>
                      <a:gd name="T18" fmla="*/ 336 w 928"/>
                      <a:gd name="T19" fmla="*/ 64 h 991"/>
                      <a:gd name="T20" fmla="*/ 288 w 928"/>
                      <a:gd name="T21" fmla="*/ 96 h 991"/>
                      <a:gd name="T22" fmla="*/ 240 w 928"/>
                      <a:gd name="T23" fmla="*/ 144 h 991"/>
                      <a:gd name="T24" fmla="*/ 208 w 928"/>
                      <a:gd name="T25" fmla="*/ 192 h 991"/>
                      <a:gd name="T26" fmla="*/ 192 w 928"/>
                      <a:gd name="T27" fmla="*/ 240 h 991"/>
                      <a:gd name="T28" fmla="*/ 176 w 928"/>
                      <a:gd name="T29" fmla="*/ 320 h 991"/>
                      <a:gd name="T30" fmla="*/ 144 w 928"/>
                      <a:gd name="T31" fmla="*/ 384 h 991"/>
                      <a:gd name="T32" fmla="*/ 128 w 928"/>
                      <a:gd name="T33" fmla="*/ 416 h 991"/>
                      <a:gd name="T34" fmla="*/ 64 w 928"/>
                      <a:gd name="T35" fmla="*/ 496 h 991"/>
                      <a:gd name="T36" fmla="*/ 16 w 928"/>
                      <a:gd name="T37" fmla="*/ 591 h 991"/>
                      <a:gd name="T38" fmla="*/ 0 w 928"/>
                      <a:gd name="T39" fmla="*/ 655 h 991"/>
                      <a:gd name="T40" fmla="*/ 0 w 928"/>
                      <a:gd name="T41" fmla="*/ 735 h 991"/>
                      <a:gd name="T42" fmla="*/ 16 w 928"/>
                      <a:gd name="T43" fmla="*/ 815 h 991"/>
                      <a:gd name="T44" fmla="*/ 32 w 928"/>
                      <a:gd name="T45" fmla="*/ 863 h 991"/>
                      <a:gd name="T46" fmla="*/ 80 w 928"/>
                      <a:gd name="T47" fmla="*/ 927 h 991"/>
                      <a:gd name="T48" fmla="*/ 144 w 928"/>
                      <a:gd name="T49" fmla="*/ 975 h 991"/>
                      <a:gd name="T50" fmla="*/ 176 w 928"/>
                      <a:gd name="T51" fmla="*/ 991 h 991"/>
                      <a:gd name="T52" fmla="*/ 240 w 928"/>
                      <a:gd name="T53" fmla="*/ 975 h 991"/>
                      <a:gd name="T54" fmla="*/ 320 w 928"/>
                      <a:gd name="T55" fmla="*/ 975 h 991"/>
                      <a:gd name="T56" fmla="*/ 368 w 928"/>
                      <a:gd name="T57" fmla="*/ 959 h 991"/>
                      <a:gd name="T58" fmla="*/ 432 w 928"/>
                      <a:gd name="T59" fmla="*/ 943 h 991"/>
                      <a:gd name="T60" fmla="*/ 496 w 928"/>
                      <a:gd name="T61" fmla="*/ 911 h 991"/>
                      <a:gd name="T62" fmla="*/ 528 w 928"/>
                      <a:gd name="T63" fmla="*/ 895 h 991"/>
                      <a:gd name="T64" fmla="*/ 576 w 928"/>
                      <a:gd name="T65" fmla="*/ 847 h 991"/>
                      <a:gd name="T66" fmla="*/ 608 w 928"/>
                      <a:gd name="T67" fmla="*/ 799 h 991"/>
                      <a:gd name="T68" fmla="*/ 624 w 928"/>
                      <a:gd name="T69" fmla="*/ 751 h 991"/>
                      <a:gd name="T70" fmla="*/ 688 w 928"/>
                      <a:gd name="T71" fmla="*/ 687 h 991"/>
                      <a:gd name="T72" fmla="*/ 736 w 928"/>
                      <a:gd name="T73" fmla="*/ 639 h 991"/>
                      <a:gd name="T74" fmla="*/ 768 w 928"/>
                      <a:gd name="T75" fmla="*/ 623 h 991"/>
                      <a:gd name="T76" fmla="*/ 832 w 928"/>
                      <a:gd name="T77" fmla="*/ 591 h 991"/>
                      <a:gd name="T78" fmla="*/ 880 w 928"/>
                      <a:gd name="T79" fmla="*/ 543 h 991"/>
                      <a:gd name="T80" fmla="*/ 896 w 928"/>
                      <a:gd name="T81" fmla="*/ 496 h 991"/>
                      <a:gd name="T82" fmla="*/ 912 w 928"/>
                      <a:gd name="T83" fmla="*/ 432 h 991"/>
                      <a:gd name="T84" fmla="*/ 928 w 928"/>
                      <a:gd name="T85" fmla="*/ 384 h 991"/>
                      <a:gd name="T86" fmla="*/ 928 w 928"/>
                      <a:gd name="T87" fmla="*/ 352 h 991"/>
                      <a:gd name="T88" fmla="*/ 928 w 928"/>
                      <a:gd name="T89" fmla="*/ 304 h 991"/>
                      <a:gd name="T90" fmla="*/ 912 w 928"/>
                      <a:gd name="T91" fmla="*/ 256 h 991"/>
                      <a:gd name="T92" fmla="*/ 896 w 928"/>
                      <a:gd name="T93" fmla="*/ 240 h 991"/>
                      <a:gd name="T94" fmla="*/ 864 w 928"/>
                      <a:gd name="T95" fmla="*/ 208 h 99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928"/>
                      <a:gd name="T145" fmla="*/ 0 h 991"/>
                      <a:gd name="T146" fmla="*/ 928 w 928"/>
                      <a:gd name="T147" fmla="*/ 991 h 99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928" h="991">
                        <a:moveTo>
                          <a:pt x="864" y="208"/>
                        </a:moveTo>
                        <a:lnTo>
                          <a:pt x="864" y="208"/>
                        </a:lnTo>
                        <a:lnTo>
                          <a:pt x="848" y="192"/>
                        </a:lnTo>
                        <a:lnTo>
                          <a:pt x="832" y="176"/>
                        </a:lnTo>
                        <a:lnTo>
                          <a:pt x="816" y="160"/>
                        </a:lnTo>
                        <a:lnTo>
                          <a:pt x="800" y="144"/>
                        </a:lnTo>
                        <a:lnTo>
                          <a:pt x="784" y="128"/>
                        </a:lnTo>
                        <a:lnTo>
                          <a:pt x="752" y="112"/>
                        </a:lnTo>
                        <a:lnTo>
                          <a:pt x="736" y="96"/>
                        </a:lnTo>
                        <a:lnTo>
                          <a:pt x="704" y="80"/>
                        </a:lnTo>
                        <a:lnTo>
                          <a:pt x="688" y="64"/>
                        </a:lnTo>
                        <a:lnTo>
                          <a:pt x="656" y="48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16" y="32"/>
                        </a:lnTo>
                        <a:lnTo>
                          <a:pt x="384" y="32"/>
                        </a:lnTo>
                        <a:lnTo>
                          <a:pt x="368" y="48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04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192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288"/>
                        </a:lnTo>
                        <a:lnTo>
                          <a:pt x="176" y="320"/>
                        </a:lnTo>
                        <a:lnTo>
                          <a:pt x="176" y="336"/>
                        </a:lnTo>
                        <a:lnTo>
                          <a:pt x="160" y="352"/>
                        </a:lnTo>
                        <a:lnTo>
                          <a:pt x="144" y="384"/>
                        </a:lnTo>
                        <a:lnTo>
                          <a:pt x="144" y="400"/>
                        </a:lnTo>
                        <a:lnTo>
                          <a:pt x="128" y="416"/>
                        </a:lnTo>
                        <a:lnTo>
                          <a:pt x="96" y="448"/>
                        </a:lnTo>
                        <a:lnTo>
                          <a:pt x="80" y="464"/>
                        </a:lnTo>
                        <a:lnTo>
                          <a:pt x="64" y="496"/>
                        </a:lnTo>
                        <a:lnTo>
                          <a:pt x="32" y="527"/>
                        </a:lnTo>
                        <a:lnTo>
                          <a:pt x="32" y="559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16" y="783"/>
                        </a:lnTo>
                        <a:lnTo>
                          <a:pt x="16" y="815"/>
                        </a:lnTo>
                        <a:lnTo>
                          <a:pt x="32" y="831"/>
                        </a:lnTo>
                        <a:lnTo>
                          <a:pt x="32" y="863"/>
                        </a:lnTo>
                        <a:lnTo>
                          <a:pt x="48" y="879"/>
                        </a:lnTo>
                        <a:lnTo>
                          <a:pt x="64" y="911"/>
                        </a:lnTo>
                        <a:lnTo>
                          <a:pt x="80" y="927"/>
                        </a:lnTo>
                        <a:lnTo>
                          <a:pt x="96" y="943"/>
                        </a:lnTo>
                        <a:lnTo>
                          <a:pt x="128" y="959"/>
                        </a:lnTo>
                        <a:lnTo>
                          <a:pt x="144" y="975"/>
                        </a:lnTo>
                        <a:lnTo>
                          <a:pt x="160" y="975"/>
                        </a:lnTo>
                        <a:lnTo>
                          <a:pt x="176" y="991"/>
                        </a:lnTo>
                        <a:lnTo>
                          <a:pt x="192" y="991"/>
                        </a:lnTo>
                        <a:lnTo>
                          <a:pt x="224" y="991"/>
                        </a:lnTo>
                        <a:lnTo>
                          <a:pt x="240" y="975"/>
                        </a:lnTo>
                        <a:lnTo>
                          <a:pt x="272" y="975"/>
                        </a:lnTo>
                        <a:lnTo>
                          <a:pt x="304" y="975"/>
                        </a:lnTo>
                        <a:lnTo>
                          <a:pt x="320" y="975"/>
                        </a:lnTo>
                        <a:lnTo>
                          <a:pt x="352" y="959"/>
                        </a:lnTo>
                        <a:lnTo>
                          <a:pt x="368" y="959"/>
                        </a:lnTo>
                        <a:lnTo>
                          <a:pt x="400" y="959"/>
                        </a:lnTo>
                        <a:lnTo>
                          <a:pt x="416" y="943"/>
                        </a:lnTo>
                        <a:lnTo>
                          <a:pt x="432" y="943"/>
                        </a:lnTo>
                        <a:lnTo>
                          <a:pt x="448" y="927"/>
                        </a:lnTo>
                        <a:lnTo>
                          <a:pt x="480" y="927"/>
                        </a:lnTo>
                        <a:lnTo>
                          <a:pt x="496" y="911"/>
                        </a:lnTo>
                        <a:lnTo>
                          <a:pt x="512" y="911"/>
                        </a:lnTo>
                        <a:lnTo>
                          <a:pt x="528" y="895"/>
                        </a:lnTo>
                        <a:lnTo>
                          <a:pt x="544" y="879"/>
                        </a:lnTo>
                        <a:lnTo>
                          <a:pt x="560" y="863"/>
                        </a:lnTo>
                        <a:lnTo>
                          <a:pt x="576" y="847"/>
                        </a:lnTo>
                        <a:lnTo>
                          <a:pt x="576" y="831"/>
                        </a:lnTo>
                        <a:lnTo>
                          <a:pt x="592" y="815"/>
                        </a:lnTo>
                        <a:lnTo>
                          <a:pt x="608" y="799"/>
                        </a:lnTo>
                        <a:lnTo>
                          <a:pt x="608" y="767"/>
                        </a:lnTo>
                        <a:lnTo>
                          <a:pt x="624" y="751"/>
                        </a:lnTo>
                        <a:lnTo>
                          <a:pt x="656" y="719"/>
                        </a:lnTo>
                        <a:lnTo>
                          <a:pt x="672" y="703"/>
                        </a:lnTo>
                        <a:lnTo>
                          <a:pt x="688" y="687"/>
                        </a:lnTo>
                        <a:lnTo>
                          <a:pt x="704" y="671"/>
                        </a:lnTo>
                        <a:lnTo>
                          <a:pt x="720" y="655"/>
                        </a:lnTo>
                        <a:lnTo>
                          <a:pt x="736" y="639"/>
                        </a:lnTo>
                        <a:lnTo>
                          <a:pt x="752" y="639"/>
                        </a:lnTo>
                        <a:lnTo>
                          <a:pt x="768" y="623"/>
                        </a:lnTo>
                        <a:lnTo>
                          <a:pt x="784" y="607"/>
                        </a:lnTo>
                        <a:lnTo>
                          <a:pt x="816" y="591"/>
                        </a:lnTo>
                        <a:lnTo>
                          <a:pt x="832" y="591"/>
                        </a:lnTo>
                        <a:lnTo>
                          <a:pt x="848" y="575"/>
                        </a:lnTo>
                        <a:lnTo>
                          <a:pt x="864" y="559"/>
                        </a:lnTo>
                        <a:lnTo>
                          <a:pt x="880" y="543"/>
                        </a:lnTo>
                        <a:lnTo>
                          <a:pt x="896" y="511"/>
                        </a:lnTo>
                        <a:lnTo>
                          <a:pt x="896" y="496"/>
                        </a:lnTo>
                        <a:lnTo>
                          <a:pt x="912" y="480"/>
                        </a:lnTo>
                        <a:lnTo>
                          <a:pt x="912" y="448"/>
                        </a:lnTo>
                        <a:lnTo>
                          <a:pt x="912" y="432"/>
                        </a:lnTo>
                        <a:lnTo>
                          <a:pt x="928" y="416"/>
                        </a:lnTo>
                        <a:lnTo>
                          <a:pt x="928" y="400"/>
                        </a:lnTo>
                        <a:lnTo>
                          <a:pt x="928" y="384"/>
                        </a:lnTo>
                        <a:lnTo>
                          <a:pt x="928" y="368"/>
                        </a:lnTo>
                        <a:lnTo>
                          <a:pt x="928" y="352"/>
                        </a:lnTo>
                        <a:lnTo>
                          <a:pt x="928" y="336"/>
                        </a:lnTo>
                        <a:lnTo>
                          <a:pt x="928" y="320"/>
                        </a:lnTo>
                        <a:lnTo>
                          <a:pt x="928" y="304"/>
                        </a:lnTo>
                        <a:lnTo>
                          <a:pt x="928" y="288"/>
                        </a:lnTo>
                        <a:lnTo>
                          <a:pt x="912" y="272"/>
                        </a:lnTo>
                        <a:lnTo>
                          <a:pt x="912" y="256"/>
                        </a:lnTo>
                        <a:lnTo>
                          <a:pt x="896" y="256"/>
                        </a:lnTo>
                        <a:lnTo>
                          <a:pt x="896" y="240"/>
                        </a:lnTo>
                        <a:lnTo>
                          <a:pt x="880" y="224"/>
                        </a:lnTo>
                        <a:lnTo>
                          <a:pt x="864" y="20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3F727B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1" name="Freeform 174"/>
                  <p:cNvSpPr>
                    <a:spLocks noChangeAspect="1"/>
                  </p:cNvSpPr>
                  <p:nvPr/>
                </p:nvSpPr>
                <p:spPr bwMode="auto">
                  <a:xfrm>
                    <a:off x="1328" y="2224"/>
                    <a:ext cx="896" cy="943"/>
                  </a:xfrm>
                  <a:custGeom>
                    <a:avLst/>
                    <a:gdLst>
                      <a:gd name="T0" fmla="*/ 832 w 896"/>
                      <a:gd name="T1" fmla="*/ 208 h 943"/>
                      <a:gd name="T2" fmla="*/ 784 w 896"/>
                      <a:gd name="T3" fmla="*/ 160 h 943"/>
                      <a:gd name="T4" fmla="*/ 720 w 896"/>
                      <a:gd name="T5" fmla="*/ 112 h 943"/>
                      <a:gd name="T6" fmla="*/ 656 w 896"/>
                      <a:gd name="T7" fmla="*/ 64 h 943"/>
                      <a:gd name="T8" fmla="*/ 592 w 896"/>
                      <a:gd name="T9" fmla="*/ 32 h 943"/>
                      <a:gd name="T10" fmla="*/ 528 w 896"/>
                      <a:gd name="T11" fmla="*/ 0 h 943"/>
                      <a:gd name="T12" fmla="*/ 480 w 896"/>
                      <a:gd name="T13" fmla="*/ 0 h 943"/>
                      <a:gd name="T14" fmla="*/ 416 w 896"/>
                      <a:gd name="T15" fmla="*/ 16 h 943"/>
                      <a:gd name="T16" fmla="*/ 352 w 896"/>
                      <a:gd name="T17" fmla="*/ 48 h 943"/>
                      <a:gd name="T18" fmla="*/ 304 w 896"/>
                      <a:gd name="T19" fmla="*/ 80 h 943"/>
                      <a:gd name="T20" fmla="*/ 240 w 896"/>
                      <a:gd name="T21" fmla="*/ 128 h 943"/>
                      <a:gd name="T22" fmla="*/ 208 w 896"/>
                      <a:gd name="T23" fmla="*/ 176 h 943"/>
                      <a:gd name="T24" fmla="*/ 192 w 896"/>
                      <a:gd name="T25" fmla="*/ 240 h 943"/>
                      <a:gd name="T26" fmla="*/ 176 w 896"/>
                      <a:gd name="T27" fmla="*/ 304 h 943"/>
                      <a:gd name="T28" fmla="*/ 144 w 896"/>
                      <a:gd name="T29" fmla="*/ 368 h 943"/>
                      <a:gd name="T30" fmla="*/ 96 w 896"/>
                      <a:gd name="T31" fmla="*/ 432 h 943"/>
                      <a:gd name="T32" fmla="*/ 48 w 896"/>
                      <a:gd name="T33" fmla="*/ 511 h 943"/>
                      <a:gd name="T34" fmla="*/ 16 w 896"/>
                      <a:gd name="T35" fmla="*/ 591 h 943"/>
                      <a:gd name="T36" fmla="*/ 0 w 896"/>
                      <a:gd name="T37" fmla="*/ 687 h 943"/>
                      <a:gd name="T38" fmla="*/ 16 w 896"/>
                      <a:gd name="T39" fmla="*/ 767 h 943"/>
                      <a:gd name="T40" fmla="*/ 32 w 896"/>
                      <a:gd name="T41" fmla="*/ 831 h 943"/>
                      <a:gd name="T42" fmla="*/ 80 w 896"/>
                      <a:gd name="T43" fmla="*/ 895 h 943"/>
                      <a:gd name="T44" fmla="*/ 144 w 896"/>
                      <a:gd name="T45" fmla="*/ 943 h 943"/>
                      <a:gd name="T46" fmla="*/ 192 w 896"/>
                      <a:gd name="T47" fmla="*/ 943 h 943"/>
                      <a:gd name="T48" fmla="*/ 272 w 896"/>
                      <a:gd name="T49" fmla="*/ 943 h 943"/>
                      <a:gd name="T50" fmla="*/ 336 w 896"/>
                      <a:gd name="T51" fmla="*/ 927 h 943"/>
                      <a:gd name="T52" fmla="*/ 400 w 896"/>
                      <a:gd name="T53" fmla="*/ 911 h 943"/>
                      <a:gd name="T54" fmla="*/ 464 w 896"/>
                      <a:gd name="T55" fmla="*/ 895 h 943"/>
                      <a:gd name="T56" fmla="*/ 512 w 896"/>
                      <a:gd name="T57" fmla="*/ 863 h 943"/>
                      <a:gd name="T58" fmla="*/ 544 w 896"/>
                      <a:gd name="T59" fmla="*/ 815 h 943"/>
                      <a:gd name="T60" fmla="*/ 576 w 896"/>
                      <a:gd name="T61" fmla="*/ 767 h 943"/>
                      <a:gd name="T62" fmla="*/ 624 w 896"/>
                      <a:gd name="T63" fmla="*/ 703 h 943"/>
                      <a:gd name="T64" fmla="*/ 672 w 896"/>
                      <a:gd name="T65" fmla="*/ 655 h 943"/>
                      <a:gd name="T66" fmla="*/ 720 w 896"/>
                      <a:gd name="T67" fmla="*/ 607 h 943"/>
                      <a:gd name="T68" fmla="*/ 784 w 896"/>
                      <a:gd name="T69" fmla="*/ 575 h 943"/>
                      <a:gd name="T70" fmla="*/ 832 w 896"/>
                      <a:gd name="T71" fmla="*/ 543 h 943"/>
                      <a:gd name="T72" fmla="*/ 864 w 896"/>
                      <a:gd name="T73" fmla="*/ 480 h 943"/>
                      <a:gd name="T74" fmla="*/ 880 w 896"/>
                      <a:gd name="T75" fmla="*/ 416 h 943"/>
                      <a:gd name="T76" fmla="*/ 896 w 896"/>
                      <a:gd name="T77" fmla="*/ 368 h 943"/>
                      <a:gd name="T78" fmla="*/ 896 w 896"/>
                      <a:gd name="T79" fmla="*/ 304 h 943"/>
                      <a:gd name="T80" fmla="*/ 880 w 896"/>
                      <a:gd name="T81" fmla="*/ 256 h 943"/>
                      <a:gd name="T82" fmla="*/ 848 w 896"/>
                      <a:gd name="T83" fmla="*/ 224 h 943"/>
                      <a:gd name="T84" fmla="*/ 848 w 896"/>
                      <a:gd name="T85" fmla="*/ 224 h 94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896"/>
                      <a:gd name="T130" fmla="*/ 0 h 943"/>
                      <a:gd name="T131" fmla="*/ 896 w 896"/>
                      <a:gd name="T132" fmla="*/ 943 h 94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896" h="943">
                        <a:moveTo>
                          <a:pt x="848" y="224"/>
                        </a:moveTo>
                        <a:lnTo>
                          <a:pt x="832" y="224"/>
                        </a:lnTo>
                        <a:lnTo>
                          <a:pt x="832" y="208"/>
                        </a:lnTo>
                        <a:lnTo>
                          <a:pt x="816" y="192"/>
                        </a:lnTo>
                        <a:lnTo>
                          <a:pt x="800" y="176"/>
                        </a:lnTo>
                        <a:lnTo>
                          <a:pt x="784" y="160"/>
                        </a:lnTo>
                        <a:lnTo>
                          <a:pt x="768" y="144"/>
                        </a:lnTo>
                        <a:lnTo>
                          <a:pt x="752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88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76" y="16"/>
                        </a:lnTo>
                        <a:lnTo>
                          <a:pt x="560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16" y="16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20" y="64"/>
                        </a:lnTo>
                        <a:lnTo>
                          <a:pt x="304" y="80"/>
                        </a:lnTo>
                        <a:lnTo>
                          <a:pt x="272" y="96"/>
                        </a:lnTo>
                        <a:lnTo>
                          <a:pt x="256" y="112"/>
                        </a:lnTo>
                        <a:lnTo>
                          <a:pt x="240" y="128"/>
                        </a:lnTo>
                        <a:lnTo>
                          <a:pt x="224" y="144"/>
                        </a:lnTo>
                        <a:lnTo>
                          <a:pt x="208" y="160"/>
                        </a:lnTo>
                        <a:lnTo>
                          <a:pt x="208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92" y="240"/>
                        </a:lnTo>
                        <a:lnTo>
                          <a:pt x="192" y="256"/>
                        </a:lnTo>
                        <a:lnTo>
                          <a:pt x="176" y="288"/>
                        </a:lnTo>
                        <a:lnTo>
                          <a:pt x="176" y="304"/>
                        </a:lnTo>
                        <a:lnTo>
                          <a:pt x="176" y="320"/>
                        </a:lnTo>
                        <a:lnTo>
                          <a:pt x="160" y="352"/>
                        </a:lnTo>
                        <a:lnTo>
                          <a:pt x="144" y="368"/>
                        </a:lnTo>
                        <a:lnTo>
                          <a:pt x="128" y="384"/>
                        </a:lnTo>
                        <a:lnTo>
                          <a:pt x="128" y="400"/>
                        </a:lnTo>
                        <a:lnTo>
                          <a:pt x="96" y="432"/>
                        </a:lnTo>
                        <a:lnTo>
                          <a:pt x="80" y="448"/>
                        </a:lnTo>
                        <a:lnTo>
                          <a:pt x="64" y="480"/>
                        </a:lnTo>
                        <a:lnTo>
                          <a:pt x="48" y="511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0" y="703"/>
                        </a:lnTo>
                        <a:lnTo>
                          <a:pt x="16" y="735"/>
                        </a:lnTo>
                        <a:lnTo>
                          <a:pt x="16" y="767"/>
                        </a:lnTo>
                        <a:lnTo>
                          <a:pt x="16" y="783"/>
                        </a:lnTo>
                        <a:lnTo>
                          <a:pt x="32" y="799"/>
                        </a:lnTo>
                        <a:lnTo>
                          <a:pt x="32" y="831"/>
                        </a:lnTo>
                        <a:lnTo>
                          <a:pt x="48" y="847"/>
                        </a:lnTo>
                        <a:lnTo>
                          <a:pt x="64" y="863"/>
                        </a:lnTo>
                        <a:lnTo>
                          <a:pt x="80" y="895"/>
                        </a:lnTo>
                        <a:lnTo>
                          <a:pt x="96" y="911"/>
                        </a:lnTo>
                        <a:lnTo>
                          <a:pt x="128" y="927"/>
                        </a:lnTo>
                        <a:lnTo>
                          <a:pt x="144" y="943"/>
                        </a:lnTo>
                        <a:lnTo>
                          <a:pt x="160" y="943"/>
                        </a:lnTo>
                        <a:lnTo>
                          <a:pt x="176" y="943"/>
                        </a:lnTo>
                        <a:lnTo>
                          <a:pt x="192" y="943"/>
                        </a:lnTo>
                        <a:lnTo>
                          <a:pt x="224" y="943"/>
                        </a:lnTo>
                        <a:lnTo>
                          <a:pt x="240" y="943"/>
                        </a:lnTo>
                        <a:lnTo>
                          <a:pt x="272" y="943"/>
                        </a:lnTo>
                        <a:lnTo>
                          <a:pt x="288" y="943"/>
                        </a:lnTo>
                        <a:lnTo>
                          <a:pt x="320" y="927"/>
                        </a:lnTo>
                        <a:lnTo>
                          <a:pt x="336" y="927"/>
                        </a:lnTo>
                        <a:lnTo>
                          <a:pt x="352" y="927"/>
                        </a:lnTo>
                        <a:lnTo>
                          <a:pt x="384" y="927"/>
                        </a:lnTo>
                        <a:lnTo>
                          <a:pt x="400" y="911"/>
                        </a:lnTo>
                        <a:lnTo>
                          <a:pt x="416" y="911"/>
                        </a:lnTo>
                        <a:lnTo>
                          <a:pt x="448" y="895"/>
                        </a:lnTo>
                        <a:lnTo>
                          <a:pt x="464" y="895"/>
                        </a:lnTo>
                        <a:lnTo>
                          <a:pt x="480" y="879"/>
                        </a:lnTo>
                        <a:lnTo>
                          <a:pt x="496" y="879"/>
                        </a:lnTo>
                        <a:lnTo>
                          <a:pt x="512" y="863"/>
                        </a:lnTo>
                        <a:lnTo>
                          <a:pt x="528" y="847"/>
                        </a:lnTo>
                        <a:lnTo>
                          <a:pt x="544" y="831"/>
                        </a:lnTo>
                        <a:lnTo>
                          <a:pt x="544" y="815"/>
                        </a:lnTo>
                        <a:lnTo>
                          <a:pt x="560" y="799"/>
                        </a:lnTo>
                        <a:lnTo>
                          <a:pt x="560" y="783"/>
                        </a:lnTo>
                        <a:lnTo>
                          <a:pt x="576" y="767"/>
                        </a:lnTo>
                        <a:lnTo>
                          <a:pt x="592" y="751"/>
                        </a:lnTo>
                        <a:lnTo>
                          <a:pt x="608" y="719"/>
                        </a:lnTo>
                        <a:lnTo>
                          <a:pt x="624" y="703"/>
                        </a:lnTo>
                        <a:lnTo>
                          <a:pt x="640" y="687"/>
                        </a:lnTo>
                        <a:lnTo>
                          <a:pt x="656" y="671"/>
                        </a:lnTo>
                        <a:lnTo>
                          <a:pt x="672" y="655"/>
                        </a:lnTo>
                        <a:lnTo>
                          <a:pt x="688" y="639"/>
                        </a:lnTo>
                        <a:lnTo>
                          <a:pt x="704" y="623"/>
                        </a:lnTo>
                        <a:lnTo>
                          <a:pt x="720" y="607"/>
                        </a:lnTo>
                        <a:lnTo>
                          <a:pt x="736" y="591"/>
                        </a:lnTo>
                        <a:lnTo>
                          <a:pt x="768" y="591"/>
                        </a:lnTo>
                        <a:lnTo>
                          <a:pt x="784" y="575"/>
                        </a:lnTo>
                        <a:lnTo>
                          <a:pt x="800" y="559"/>
                        </a:lnTo>
                        <a:lnTo>
                          <a:pt x="816" y="559"/>
                        </a:lnTo>
                        <a:lnTo>
                          <a:pt x="832" y="543"/>
                        </a:lnTo>
                        <a:lnTo>
                          <a:pt x="848" y="527"/>
                        </a:lnTo>
                        <a:lnTo>
                          <a:pt x="864" y="495"/>
                        </a:lnTo>
                        <a:lnTo>
                          <a:pt x="864" y="480"/>
                        </a:lnTo>
                        <a:lnTo>
                          <a:pt x="880" y="464"/>
                        </a:lnTo>
                        <a:lnTo>
                          <a:pt x="880" y="432"/>
                        </a:lnTo>
                        <a:lnTo>
                          <a:pt x="880" y="416"/>
                        </a:lnTo>
                        <a:lnTo>
                          <a:pt x="896" y="400"/>
                        </a:lnTo>
                        <a:lnTo>
                          <a:pt x="896" y="384"/>
                        </a:lnTo>
                        <a:lnTo>
                          <a:pt x="896" y="368"/>
                        </a:lnTo>
                        <a:lnTo>
                          <a:pt x="896" y="352"/>
                        </a:lnTo>
                        <a:lnTo>
                          <a:pt x="896" y="320"/>
                        </a:lnTo>
                        <a:lnTo>
                          <a:pt x="896" y="304"/>
                        </a:lnTo>
                        <a:lnTo>
                          <a:pt x="880" y="288"/>
                        </a:lnTo>
                        <a:lnTo>
                          <a:pt x="880" y="272"/>
                        </a:lnTo>
                        <a:lnTo>
                          <a:pt x="880" y="256"/>
                        </a:lnTo>
                        <a:lnTo>
                          <a:pt x="864" y="240"/>
                        </a:lnTo>
                        <a:lnTo>
                          <a:pt x="864" y="224"/>
                        </a:lnTo>
                        <a:lnTo>
                          <a:pt x="848" y="224"/>
                        </a:lnTo>
                        <a:lnTo>
                          <a:pt x="832" y="208"/>
                        </a:lnTo>
                        <a:lnTo>
                          <a:pt x="832" y="192"/>
                        </a:lnTo>
                        <a:lnTo>
                          <a:pt x="848" y="224"/>
                        </a:lnTo>
                        <a:close/>
                      </a:path>
                    </a:pathLst>
                  </a:custGeom>
                  <a:solidFill>
                    <a:srgbClr val="3C6F7A">
                      <a:alpha val="5882"/>
                    </a:srgbClr>
                  </a:solidFill>
                  <a:ln w="25400">
                    <a:solidFill>
                      <a:srgbClr val="3C6F7A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2" name="Freeform 175"/>
                  <p:cNvSpPr>
                    <a:spLocks noChangeAspect="1"/>
                  </p:cNvSpPr>
                  <p:nvPr/>
                </p:nvSpPr>
                <p:spPr bwMode="auto">
                  <a:xfrm>
                    <a:off x="1328" y="2224"/>
                    <a:ext cx="896" cy="943"/>
                  </a:xfrm>
                  <a:custGeom>
                    <a:avLst/>
                    <a:gdLst>
                      <a:gd name="T0" fmla="*/ 800 w 896"/>
                      <a:gd name="T1" fmla="*/ 176 h 943"/>
                      <a:gd name="T2" fmla="*/ 768 w 896"/>
                      <a:gd name="T3" fmla="*/ 144 h 943"/>
                      <a:gd name="T4" fmla="*/ 704 w 896"/>
                      <a:gd name="T5" fmla="*/ 96 h 943"/>
                      <a:gd name="T6" fmla="*/ 640 w 896"/>
                      <a:gd name="T7" fmla="*/ 48 h 943"/>
                      <a:gd name="T8" fmla="*/ 592 w 896"/>
                      <a:gd name="T9" fmla="*/ 32 h 943"/>
                      <a:gd name="T10" fmla="*/ 528 w 896"/>
                      <a:gd name="T11" fmla="*/ 0 h 943"/>
                      <a:gd name="T12" fmla="*/ 480 w 896"/>
                      <a:gd name="T13" fmla="*/ 0 h 943"/>
                      <a:gd name="T14" fmla="*/ 448 w 896"/>
                      <a:gd name="T15" fmla="*/ 16 h 943"/>
                      <a:gd name="T16" fmla="*/ 384 w 896"/>
                      <a:gd name="T17" fmla="*/ 32 h 943"/>
                      <a:gd name="T18" fmla="*/ 320 w 896"/>
                      <a:gd name="T19" fmla="*/ 64 h 943"/>
                      <a:gd name="T20" fmla="*/ 272 w 896"/>
                      <a:gd name="T21" fmla="*/ 96 h 943"/>
                      <a:gd name="T22" fmla="*/ 224 w 896"/>
                      <a:gd name="T23" fmla="*/ 144 h 943"/>
                      <a:gd name="T24" fmla="*/ 192 w 896"/>
                      <a:gd name="T25" fmla="*/ 192 h 943"/>
                      <a:gd name="T26" fmla="*/ 192 w 896"/>
                      <a:gd name="T27" fmla="*/ 240 h 943"/>
                      <a:gd name="T28" fmla="*/ 176 w 896"/>
                      <a:gd name="T29" fmla="*/ 304 h 943"/>
                      <a:gd name="T30" fmla="*/ 144 w 896"/>
                      <a:gd name="T31" fmla="*/ 368 h 943"/>
                      <a:gd name="T32" fmla="*/ 128 w 896"/>
                      <a:gd name="T33" fmla="*/ 400 h 943"/>
                      <a:gd name="T34" fmla="*/ 64 w 896"/>
                      <a:gd name="T35" fmla="*/ 480 h 943"/>
                      <a:gd name="T36" fmla="*/ 16 w 896"/>
                      <a:gd name="T37" fmla="*/ 575 h 943"/>
                      <a:gd name="T38" fmla="*/ 0 w 896"/>
                      <a:gd name="T39" fmla="*/ 623 h 943"/>
                      <a:gd name="T40" fmla="*/ 0 w 896"/>
                      <a:gd name="T41" fmla="*/ 703 h 943"/>
                      <a:gd name="T42" fmla="*/ 16 w 896"/>
                      <a:gd name="T43" fmla="*/ 783 h 943"/>
                      <a:gd name="T44" fmla="*/ 32 w 896"/>
                      <a:gd name="T45" fmla="*/ 831 h 943"/>
                      <a:gd name="T46" fmla="*/ 80 w 896"/>
                      <a:gd name="T47" fmla="*/ 895 h 943"/>
                      <a:gd name="T48" fmla="*/ 144 w 896"/>
                      <a:gd name="T49" fmla="*/ 943 h 943"/>
                      <a:gd name="T50" fmla="*/ 176 w 896"/>
                      <a:gd name="T51" fmla="*/ 943 h 943"/>
                      <a:gd name="T52" fmla="*/ 240 w 896"/>
                      <a:gd name="T53" fmla="*/ 943 h 943"/>
                      <a:gd name="T54" fmla="*/ 320 w 896"/>
                      <a:gd name="T55" fmla="*/ 927 h 943"/>
                      <a:gd name="T56" fmla="*/ 352 w 896"/>
                      <a:gd name="T57" fmla="*/ 927 h 943"/>
                      <a:gd name="T58" fmla="*/ 416 w 896"/>
                      <a:gd name="T59" fmla="*/ 911 h 943"/>
                      <a:gd name="T60" fmla="*/ 480 w 896"/>
                      <a:gd name="T61" fmla="*/ 879 h 943"/>
                      <a:gd name="T62" fmla="*/ 512 w 896"/>
                      <a:gd name="T63" fmla="*/ 863 h 943"/>
                      <a:gd name="T64" fmla="*/ 544 w 896"/>
                      <a:gd name="T65" fmla="*/ 815 h 943"/>
                      <a:gd name="T66" fmla="*/ 576 w 896"/>
                      <a:gd name="T67" fmla="*/ 767 h 943"/>
                      <a:gd name="T68" fmla="*/ 608 w 896"/>
                      <a:gd name="T69" fmla="*/ 719 h 943"/>
                      <a:gd name="T70" fmla="*/ 656 w 896"/>
                      <a:gd name="T71" fmla="*/ 671 h 943"/>
                      <a:gd name="T72" fmla="*/ 704 w 896"/>
                      <a:gd name="T73" fmla="*/ 623 h 943"/>
                      <a:gd name="T74" fmla="*/ 736 w 896"/>
                      <a:gd name="T75" fmla="*/ 591 h 943"/>
                      <a:gd name="T76" fmla="*/ 800 w 896"/>
                      <a:gd name="T77" fmla="*/ 559 h 943"/>
                      <a:gd name="T78" fmla="*/ 848 w 896"/>
                      <a:gd name="T79" fmla="*/ 527 h 943"/>
                      <a:gd name="T80" fmla="*/ 864 w 896"/>
                      <a:gd name="T81" fmla="*/ 480 h 943"/>
                      <a:gd name="T82" fmla="*/ 880 w 896"/>
                      <a:gd name="T83" fmla="*/ 416 h 943"/>
                      <a:gd name="T84" fmla="*/ 896 w 896"/>
                      <a:gd name="T85" fmla="*/ 384 h 943"/>
                      <a:gd name="T86" fmla="*/ 896 w 896"/>
                      <a:gd name="T87" fmla="*/ 352 h 943"/>
                      <a:gd name="T88" fmla="*/ 896 w 896"/>
                      <a:gd name="T89" fmla="*/ 304 h 943"/>
                      <a:gd name="T90" fmla="*/ 880 w 896"/>
                      <a:gd name="T91" fmla="*/ 256 h 943"/>
                      <a:gd name="T92" fmla="*/ 864 w 896"/>
                      <a:gd name="T93" fmla="*/ 224 h 943"/>
                      <a:gd name="T94" fmla="*/ 832 w 896"/>
                      <a:gd name="T95" fmla="*/ 192 h 94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896"/>
                      <a:gd name="T145" fmla="*/ 0 h 943"/>
                      <a:gd name="T146" fmla="*/ 896 w 896"/>
                      <a:gd name="T147" fmla="*/ 943 h 94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896" h="943">
                        <a:moveTo>
                          <a:pt x="832" y="208"/>
                        </a:moveTo>
                        <a:lnTo>
                          <a:pt x="832" y="208"/>
                        </a:lnTo>
                        <a:lnTo>
                          <a:pt x="816" y="192"/>
                        </a:lnTo>
                        <a:lnTo>
                          <a:pt x="800" y="176"/>
                        </a:lnTo>
                        <a:lnTo>
                          <a:pt x="784" y="160"/>
                        </a:lnTo>
                        <a:lnTo>
                          <a:pt x="768" y="144"/>
                        </a:lnTo>
                        <a:lnTo>
                          <a:pt x="752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88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76" y="16"/>
                        </a:lnTo>
                        <a:lnTo>
                          <a:pt x="560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16" y="16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20" y="64"/>
                        </a:lnTo>
                        <a:lnTo>
                          <a:pt x="304" y="80"/>
                        </a:lnTo>
                        <a:lnTo>
                          <a:pt x="272" y="96"/>
                        </a:lnTo>
                        <a:lnTo>
                          <a:pt x="256" y="112"/>
                        </a:lnTo>
                        <a:lnTo>
                          <a:pt x="240" y="128"/>
                        </a:lnTo>
                        <a:lnTo>
                          <a:pt x="224" y="144"/>
                        </a:lnTo>
                        <a:lnTo>
                          <a:pt x="208" y="160"/>
                        </a:lnTo>
                        <a:lnTo>
                          <a:pt x="208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92" y="240"/>
                        </a:lnTo>
                        <a:lnTo>
                          <a:pt x="192" y="256"/>
                        </a:lnTo>
                        <a:lnTo>
                          <a:pt x="176" y="288"/>
                        </a:lnTo>
                        <a:lnTo>
                          <a:pt x="176" y="304"/>
                        </a:lnTo>
                        <a:lnTo>
                          <a:pt x="176" y="320"/>
                        </a:lnTo>
                        <a:lnTo>
                          <a:pt x="160" y="352"/>
                        </a:lnTo>
                        <a:lnTo>
                          <a:pt x="144" y="368"/>
                        </a:lnTo>
                        <a:lnTo>
                          <a:pt x="128" y="384"/>
                        </a:lnTo>
                        <a:lnTo>
                          <a:pt x="128" y="400"/>
                        </a:lnTo>
                        <a:lnTo>
                          <a:pt x="96" y="432"/>
                        </a:lnTo>
                        <a:lnTo>
                          <a:pt x="80" y="448"/>
                        </a:lnTo>
                        <a:lnTo>
                          <a:pt x="64" y="480"/>
                        </a:lnTo>
                        <a:lnTo>
                          <a:pt x="48" y="511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0" y="703"/>
                        </a:lnTo>
                        <a:lnTo>
                          <a:pt x="16" y="735"/>
                        </a:lnTo>
                        <a:lnTo>
                          <a:pt x="16" y="767"/>
                        </a:lnTo>
                        <a:lnTo>
                          <a:pt x="16" y="783"/>
                        </a:lnTo>
                        <a:lnTo>
                          <a:pt x="32" y="799"/>
                        </a:lnTo>
                        <a:lnTo>
                          <a:pt x="32" y="831"/>
                        </a:lnTo>
                        <a:lnTo>
                          <a:pt x="48" y="847"/>
                        </a:lnTo>
                        <a:lnTo>
                          <a:pt x="64" y="863"/>
                        </a:lnTo>
                        <a:lnTo>
                          <a:pt x="80" y="895"/>
                        </a:lnTo>
                        <a:lnTo>
                          <a:pt x="96" y="911"/>
                        </a:lnTo>
                        <a:lnTo>
                          <a:pt x="128" y="927"/>
                        </a:lnTo>
                        <a:lnTo>
                          <a:pt x="144" y="943"/>
                        </a:lnTo>
                        <a:lnTo>
                          <a:pt x="160" y="943"/>
                        </a:lnTo>
                        <a:lnTo>
                          <a:pt x="176" y="943"/>
                        </a:lnTo>
                        <a:lnTo>
                          <a:pt x="192" y="943"/>
                        </a:lnTo>
                        <a:lnTo>
                          <a:pt x="224" y="943"/>
                        </a:lnTo>
                        <a:lnTo>
                          <a:pt x="240" y="943"/>
                        </a:lnTo>
                        <a:lnTo>
                          <a:pt x="272" y="943"/>
                        </a:lnTo>
                        <a:lnTo>
                          <a:pt x="288" y="943"/>
                        </a:lnTo>
                        <a:lnTo>
                          <a:pt x="320" y="927"/>
                        </a:lnTo>
                        <a:lnTo>
                          <a:pt x="336" y="927"/>
                        </a:lnTo>
                        <a:lnTo>
                          <a:pt x="352" y="927"/>
                        </a:lnTo>
                        <a:lnTo>
                          <a:pt x="384" y="927"/>
                        </a:lnTo>
                        <a:lnTo>
                          <a:pt x="400" y="911"/>
                        </a:lnTo>
                        <a:lnTo>
                          <a:pt x="416" y="911"/>
                        </a:lnTo>
                        <a:lnTo>
                          <a:pt x="448" y="895"/>
                        </a:lnTo>
                        <a:lnTo>
                          <a:pt x="464" y="895"/>
                        </a:lnTo>
                        <a:lnTo>
                          <a:pt x="480" y="879"/>
                        </a:lnTo>
                        <a:lnTo>
                          <a:pt x="496" y="879"/>
                        </a:lnTo>
                        <a:lnTo>
                          <a:pt x="512" y="863"/>
                        </a:lnTo>
                        <a:lnTo>
                          <a:pt x="528" y="847"/>
                        </a:lnTo>
                        <a:lnTo>
                          <a:pt x="544" y="831"/>
                        </a:lnTo>
                        <a:lnTo>
                          <a:pt x="544" y="815"/>
                        </a:lnTo>
                        <a:lnTo>
                          <a:pt x="560" y="799"/>
                        </a:lnTo>
                        <a:lnTo>
                          <a:pt x="560" y="783"/>
                        </a:lnTo>
                        <a:lnTo>
                          <a:pt x="576" y="767"/>
                        </a:lnTo>
                        <a:lnTo>
                          <a:pt x="592" y="751"/>
                        </a:lnTo>
                        <a:lnTo>
                          <a:pt x="608" y="719"/>
                        </a:lnTo>
                        <a:lnTo>
                          <a:pt x="624" y="703"/>
                        </a:lnTo>
                        <a:lnTo>
                          <a:pt x="640" y="687"/>
                        </a:lnTo>
                        <a:lnTo>
                          <a:pt x="656" y="671"/>
                        </a:lnTo>
                        <a:lnTo>
                          <a:pt x="672" y="655"/>
                        </a:lnTo>
                        <a:lnTo>
                          <a:pt x="688" y="639"/>
                        </a:lnTo>
                        <a:lnTo>
                          <a:pt x="704" y="623"/>
                        </a:lnTo>
                        <a:lnTo>
                          <a:pt x="720" y="607"/>
                        </a:lnTo>
                        <a:lnTo>
                          <a:pt x="736" y="591"/>
                        </a:lnTo>
                        <a:lnTo>
                          <a:pt x="768" y="591"/>
                        </a:lnTo>
                        <a:lnTo>
                          <a:pt x="784" y="575"/>
                        </a:lnTo>
                        <a:lnTo>
                          <a:pt x="800" y="559"/>
                        </a:lnTo>
                        <a:lnTo>
                          <a:pt x="816" y="559"/>
                        </a:lnTo>
                        <a:lnTo>
                          <a:pt x="832" y="543"/>
                        </a:lnTo>
                        <a:lnTo>
                          <a:pt x="848" y="527"/>
                        </a:lnTo>
                        <a:lnTo>
                          <a:pt x="864" y="495"/>
                        </a:lnTo>
                        <a:lnTo>
                          <a:pt x="864" y="480"/>
                        </a:lnTo>
                        <a:lnTo>
                          <a:pt x="880" y="464"/>
                        </a:lnTo>
                        <a:lnTo>
                          <a:pt x="880" y="432"/>
                        </a:lnTo>
                        <a:lnTo>
                          <a:pt x="880" y="416"/>
                        </a:lnTo>
                        <a:lnTo>
                          <a:pt x="896" y="400"/>
                        </a:lnTo>
                        <a:lnTo>
                          <a:pt x="896" y="384"/>
                        </a:lnTo>
                        <a:lnTo>
                          <a:pt x="896" y="368"/>
                        </a:lnTo>
                        <a:lnTo>
                          <a:pt x="896" y="352"/>
                        </a:lnTo>
                        <a:lnTo>
                          <a:pt x="896" y="320"/>
                        </a:lnTo>
                        <a:lnTo>
                          <a:pt x="896" y="304"/>
                        </a:lnTo>
                        <a:lnTo>
                          <a:pt x="880" y="288"/>
                        </a:lnTo>
                        <a:lnTo>
                          <a:pt x="880" y="272"/>
                        </a:lnTo>
                        <a:lnTo>
                          <a:pt x="880" y="256"/>
                        </a:lnTo>
                        <a:lnTo>
                          <a:pt x="864" y="240"/>
                        </a:lnTo>
                        <a:lnTo>
                          <a:pt x="864" y="224"/>
                        </a:lnTo>
                        <a:lnTo>
                          <a:pt x="848" y="224"/>
                        </a:lnTo>
                        <a:lnTo>
                          <a:pt x="832" y="208"/>
                        </a:lnTo>
                        <a:lnTo>
                          <a:pt x="832" y="192"/>
                        </a:lnTo>
                      </a:path>
                    </a:pathLst>
                  </a:custGeom>
                  <a:noFill/>
                  <a:ln w="25400">
                    <a:solidFill>
                      <a:srgbClr val="3C6F7A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3" name="Freeform 176"/>
                  <p:cNvSpPr>
                    <a:spLocks noChangeAspect="1"/>
                  </p:cNvSpPr>
                  <p:nvPr/>
                </p:nvSpPr>
                <p:spPr bwMode="auto">
                  <a:xfrm>
                    <a:off x="1344" y="2256"/>
                    <a:ext cx="864" cy="895"/>
                  </a:xfrm>
                  <a:custGeom>
                    <a:avLst/>
                    <a:gdLst>
                      <a:gd name="T0" fmla="*/ 784 w 864"/>
                      <a:gd name="T1" fmla="*/ 176 h 895"/>
                      <a:gd name="T2" fmla="*/ 736 w 864"/>
                      <a:gd name="T3" fmla="*/ 128 h 895"/>
                      <a:gd name="T4" fmla="*/ 672 w 864"/>
                      <a:gd name="T5" fmla="*/ 80 h 895"/>
                      <a:gd name="T6" fmla="*/ 608 w 864"/>
                      <a:gd name="T7" fmla="*/ 32 h 895"/>
                      <a:gd name="T8" fmla="*/ 544 w 864"/>
                      <a:gd name="T9" fmla="*/ 16 h 895"/>
                      <a:gd name="T10" fmla="*/ 496 w 864"/>
                      <a:gd name="T11" fmla="*/ 0 h 895"/>
                      <a:gd name="T12" fmla="*/ 448 w 864"/>
                      <a:gd name="T13" fmla="*/ 0 h 895"/>
                      <a:gd name="T14" fmla="*/ 384 w 864"/>
                      <a:gd name="T15" fmla="*/ 16 h 895"/>
                      <a:gd name="T16" fmla="*/ 336 w 864"/>
                      <a:gd name="T17" fmla="*/ 48 h 895"/>
                      <a:gd name="T18" fmla="*/ 272 w 864"/>
                      <a:gd name="T19" fmla="*/ 80 h 895"/>
                      <a:gd name="T20" fmla="*/ 224 w 864"/>
                      <a:gd name="T21" fmla="*/ 128 h 895"/>
                      <a:gd name="T22" fmla="*/ 192 w 864"/>
                      <a:gd name="T23" fmla="*/ 176 h 895"/>
                      <a:gd name="T24" fmla="*/ 176 w 864"/>
                      <a:gd name="T25" fmla="*/ 240 h 895"/>
                      <a:gd name="T26" fmla="*/ 160 w 864"/>
                      <a:gd name="T27" fmla="*/ 304 h 895"/>
                      <a:gd name="T28" fmla="*/ 128 w 864"/>
                      <a:gd name="T29" fmla="*/ 352 h 895"/>
                      <a:gd name="T30" fmla="*/ 80 w 864"/>
                      <a:gd name="T31" fmla="*/ 416 h 895"/>
                      <a:gd name="T32" fmla="*/ 32 w 864"/>
                      <a:gd name="T33" fmla="*/ 511 h 895"/>
                      <a:gd name="T34" fmla="*/ 16 w 864"/>
                      <a:gd name="T35" fmla="*/ 591 h 895"/>
                      <a:gd name="T36" fmla="*/ 16 w 864"/>
                      <a:gd name="T37" fmla="*/ 671 h 895"/>
                      <a:gd name="T38" fmla="*/ 16 w 864"/>
                      <a:gd name="T39" fmla="*/ 735 h 895"/>
                      <a:gd name="T40" fmla="*/ 48 w 864"/>
                      <a:gd name="T41" fmla="*/ 799 h 895"/>
                      <a:gd name="T42" fmla="*/ 96 w 864"/>
                      <a:gd name="T43" fmla="*/ 863 h 895"/>
                      <a:gd name="T44" fmla="*/ 160 w 864"/>
                      <a:gd name="T45" fmla="*/ 895 h 895"/>
                      <a:gd name="T46" fmla="*/ 208 w 864"/>
                      <a:gd name="T47" fmla="*/ 895 h 895"/>
                      <a:gd name="T48" fmla="*/ 288 w 864"/>
                      <a:gd name="T49" fmla="*/ 879 h 895"/>
                      <a:gd name="T50" fmla="*/ 352 w 864"/>
                      <a:gd name="T51" fmla="*/ 879 h 895"/>
                      <a:gd name="T52" fmla="*/ 400 w 864"/>
                      <a:gd name="T53" fmla="*/ 863 h 895"/>
                      <a:gd name="T54" fmla="*/ 464 w 864"/>
                      <a:gd name="T55" fmla="*/ 831 h 895"/>
                      <a:gd name="T56" fmla="*/ 512 w 864"/>
                      <a:gd name="T57" fmla="*/ 799 h 895"/>
                      <a:gd name="T58" fmla="*/ 544 w 864"/>
                      <a:gd name="T59" fmla="*/ 751 h 895"/>
                      <a:gd name="T60" fmla="*/ 576 w 864"/>
                      <a:gd name="T61" fmla="*/ 703 h 895"/>
                      <a:gd name="T62" fmla="*/ 624 w 864"/>
                      <a:gd name="T63" fmla="*/ 639 h 895"/>
                      <a:gd name="T64" fmla="*/ 672 w 864"/>
                      <a:gd name="T65" fmla="*/ 591 h 895"/>
                      <a:gd name="T66" fmla="*/ 736 w 864"/>
                      <a:gd name="T67" fmla="*/ 559 h 895"/>
                      <a:gd name="T68" fmla="*/ 784 w 864"/>
                      <a:gd name="T69" fmla="*/ 511 h 895"/>
                      <a:gd name="T70" fmla="*/ 816 w 864"/>
                      <a:gd name="T71" fmla="*/ 463 h 895"/>
                      <a:gd name="T72" fmla="*/ 848 w 864"/>
                      <a:gd name="T73" fmla="*/ 416 h 895"/>
                      <a:gd name="T74" fmla="*/ 864 w 864"/>
                      <a:gd name="T75" fmla="*/ 352 h 895"/>
                      <a:gd name="T76" fmla="*/ 864 w 864"/>
                      <a:gd name="T77" fmla="*/ 304 h 895"/>
                      <a:gd name="T78" fmla="*/ 848 w 864"/>
                      <a:gd name="T79" fmla="*/ 256 h 895"/>
                      <a:gd name="T80" fmla="*/ 832 w 864"/>
                      <a:gd name="T81" fmla="*/ 224 h 895"/>
                      <a:gd name="T82" fmla="*/ 800 w 864"/>
                      <a:gd name="T83" fmla="*/ 192 h 895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864"/>
                      <a:gd name="T127" fmla="*/ 0 h 895"/>
                      <a:gd name="T128" fmla="*/ 864 w 864"/>
                      <a:gd name="T129" fmla="*/ 895 h 895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864" h="895">
                        <a:moveTo>
                          <a:pt x="816" y="192"/>
                        </a:moveTo>
                        <a:lnTo>
                          <a:pt x="800" y="192"/>
                        </a:lnTo>
                        <a:lnTo>
                          <a:pt x="784" y="176"/>
                        </a:lnTo>
                        <a:lnTo>
                          <a:pt x="768" y="160"/>
                        </a:lnTo>
                        <a:lnTo>
                          <a:pt x="752" y="144"/>
                        </a:lnTo>
                        <a:lnTo>
                          <a:pt x="736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72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60" y="16"/>
                        </a:lnTo>
                        <a:lnTo>
                          <a:pt x="544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32"/>
                        </a:lnTo>
                        <a:lnTo>
                          <a:pt x="352" y="32"/>
                        </a:lnTo>
                        <a:lnTo>
                          <a:pt x="336" y="48"/>
                        </a:lnTo>
                        <a:lnTo>
                          <a:pt x="304" y="48"/>
                        </a:lnTo>
                        <a:lnTo>
                          <a:pt x="288" y="64"/>
                        </a:lnTo>
                        <a:lnTo>
                          <a:pt x="272" y="80"/>
                        </a:lnTo>
                        <a:lnTo>
                          <a:pt x="256" y="96"/>
                        </a:lnTo>
                        <a:lnTo>
                          <a:pt x="240" y="112"/>
                        </a:lnTo>
                        <a:lnTo>
                          <a:pt x="224" y="128"/>
                        </a:lnTo>
                        <a:lnTo>
                          <a:pt x="208" y="144"/>
                        </a:lnTo>
                        <a:lnTo>
                          <a:pt x="192" y="160"/>
                        </a:lnTo>
                        <a:lnTo>
                          <a:pt x="192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76" y="240"/>
                        </a:lnTo>
                        <a:lnTo>
                          <a:pt x="176" y="256"/>
                        </a:lnTo>
                        <a:lnTo>
                          <a:pt x="176" y="288"/>
                        </a:lnTo>
                        <a:lnTo>
                          <a:pt x="160" y="304"/>
                        </a:lnTo>
                        <a:lnTo>
                          <a:pt x="160" y="320"/>
                        </a:lnTo>
                        <a:lnTo>
                          <a:pt x="144" y="336"/>
                        </a:lnTo>
                        <a:lnTo>
                          <a:pt x="128" y="352"/>
                        </a:lnTo>
                        <a:lnTo>
                          <a:pt x="112" y="384"/>
                        </a:lnTo>
                        <a:lnTo>
                          <a:pt x="96" y="400"/>
                        </a:lnTo>
                        <a:lnTo>
                          <a:pt x="80" y="416"/>
                        </a:lnTo>
                        <a:lnTo>
                          <a:pt x="64" y="448"/>
                        </a:lnTo>
                        <a:lnTo>
                          <a:pt x="48" y="479"/>
                        </a:lnTo>
                        <a:lnTo>
                          <a:pt x="32" y="511"/>
                        </a:lnTo>
                        <a:lnTo>
                          <a:pt x="16" y="527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71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16" y="735"/>
                        </a:lnTo>
                        <a:lnTo>
                          <a:pt x="32" y="751"/>
                        </a:lnTo>
                        <a:lnTo>
                          <a:pt x="32" y="783"/>
                        </a:lnTo>
                        <a:lnTo>
                          <a:pt x="48" y="799"/>
                        </a:lnTo>
                        <a:lnTo>
                          <a:pt x="64" y="815"/>
                        </a:lnTo>
                        <a:lnTo>
                          <a:pt x="80" y="847"/>
                        </a:lnTo>
                        <a:lnTo>
                          <a:pt x="96" y="863"/>
                        </a:lnTo>
                        <a:lnTo>
                          <a:pt x="128" y="879"/>
                        </a:lnTo>
                        <a:lnTo>
                          <a:pt x="144" y="895"/>
                        </a:lnTo>
                        <a:lnTo>
                          <a:pt x="160" y="895"/>
                        </a:lnTo>
                        <a:lnTo>
                          <a:pt x="176" y="895"/>
                        </a:lnTo>
                        <a:lnTo>
                          <a:pt x="192" y="895"/>
                        </a:lnTo>
                        <a:lnTo>
                          <a:pt x="208" y="895"/>
                        </a:lnTo>
                        <a:lnTo>
                          <a:pt x="240" y="895"/>
                        </a:lnTo>
                        <a:lnTo>
                          <a:pt x="256" y="879"/>
                        </a:lnTo>
                        <a:lnTo>
                          <a:pt x="288" y="879"/>
                        </a:lnTo>
                        <a:lnTo>
                          <a:pt x="304" y="879"/>
                        </a:lnTo>
                        <a:lnTo>
                          <a:pt x="320" y="879"/>
                        </a:lnTo>
                        <a:lnTo>
                          <a:pt x="352" y="879"/>
                        </a:lnTo>
                        <a:lnTo>
                          <a:pt x="368" y="863"/>
                        </a:lnTo>
                        <a:lnTo>
                          <a:pt x="384" y="863"/>
                        </a:lnTo>
                        <a:lnTo>
                          <a:pt x="400" y="863"/>
                        </a:lnTo>
                        <a:lnTo>
                          <a:pt x="432" y="847"/>
                        </a:lnTo>
                        <a:lnTo>
                          <a:pt x="448" y="847"/>
                        </a:lnTo>
                        <a:lnTo>
                          <a:pt x="464" y="831"/>
                        </a:lnTo>
                        <a:lnTo>
                          <a:pt x="480" y="831"/>
                        </a:lnTo>
                        <a:lnTo>
                          <a:pt x="496" y="815"/>
                        </a:lnTo>
                        <a:lnTo>
                          <a:pt x="512" y="799"/>
                        </a:lnTo>
                        <a:lnTo>
                          <a:pt x="528" y="783"/>
                        </a:lnTo>
                        <a:lnTo>
                          <a:pt x="528" y="767"/>
                        </a:lnTo>
                        <a:lnTo>
                          <a:pt x="544" y="751"/>
                        </a:lnTo>
                        <a:lnTo>
                          <a:pt x="544" y="735"/>
                        </a:lnTo>
                        <a:lnTo>
                          <a:pt x="560" y="719"/>
                        </a:lnTo>
                        <a:lnTo>
                          <a:pt x="576" y="703"/>
                        </a:lnTo>
                        <a:lnTo>
                          <a:pt x="592" y="687"/>
                        </a:lnTo>
                        <a:lnTo>
                          <a:pt x="608" y="655"/>
                        </a:lnTo>
                        <a:lnTo>
                          <a:pt x="624" y="639"/>
                        </a:lnTo>
                        <a:lnTo>
                          <a:pt x="640" y="623"/>
                        </a:lnTo>
                        <a:lnTo>
                          <a:pt x="656" y="607"/>
                        </a:lnTo>
                        <a:lnTo>
                          <a:pt x="672" y="591"/>
                        </a:lnTo>
                        <a:lnTo>
                          <a:pt x="688" y="575"/>
                        </a:lnTo>
                        <a:lnTo>
                          <a:pt x="720" y="559"/>
                        </a:lnTo>
                        <a:lnTo>
                          <a:pt x="736" y="559"/>
                        </a:lnTo>
                        <a:lnTo>
                          <a:pt x="752" y="543"/>
                        </a:lnTo>
                        <a:lnTo>
                          <a:pt x="768" y="527"/>
                        </a:lnTo>
                        <a:lnTo>
                          <a:pt x="784" y="511"/>
                        </a:lnTo>
                        <a:lnTo>
                          <a:pt x="800" y="511"/>
                        </a:lnTo>
                        <a:lnTo>
                          <a:pt x="816" y="479"/>
                        </a:lnTo>
                        <a:lnTo>
                          <a:pt x="816" y="463"/>
                        </a:lnTo>
                        <a:lnTo>
                          <a:pt x="832" y="448"/>
                        </a:lnTo>
                        <a:lnTo>
                          <a:pt x="832" y="432"/>
                        </a:lnTo>
                        <a:lnTo>
                          <a:pt x="848" y="416"/>
                        </a:lnTo>
                        <a:lnTo>
                          <a:pt x="848" y="384"/>
                        </a:lnTo>
                        <a:lnTo>
                          <a:pt x="864" y="368"/>
                        </a:lnTo>
                        <a:lnTo>
                          <a:pt x="864" y="352"/>
                        </a:lnTo>
                        <a:lnTo>
                          <a:pt x="864" y="336"/>
                        </a:lnTo>
                        <a:lnTo>
                          <a:pt x="864" y="320"/>
                        </a:lnTo>
                        <a:lnTo>
                          <a:pt x="864" y="304"/>
                        </a:lnTo>
                        <a:lnTo>
                          <a:pt x="864" y="288"/>
                        </a:lnTo>
                        <a:lnTo>
                          <a:pt x="848" y="272"/>
                        </a:lnTo>
                        <a:lnTo>
                          <a:pt x="848" y="256"/>
                        </a:lnTo>
                        <a:lnTo>
                          <a:pt x="848" y="240"/>
                        </a:lnTo>
                        <a:lnTo>
                          <a:pt x="832" y="240"/>
                        </a:lnTo>
                        <a:lnTo>
                          <a:pt x="832" y="224"/>
                        </a:lnTo>
                        <a:lnTo>
                          <a:pt x="816" y="208"/>
                        </a:lnTo>
                        <a:lnTo>
                          <a:pt x="816" y="192"/>
                        </a:lnTo>
                        <a:lnTo>
                          <a:pt x="800" y="192"/>
                        </a:lnTo>
                        <a:lnTo>
                          <a:pt x="800" y="176"/>
                        </a:lnTo>
                        <a:lnTo>
                          <a:pt x="816" y="192"/>
                        </a:lnTo>
                        <a:close/>
                      </a:path>
                    </a:pathLst>
                  </a:custGeom>
                  <a:solidFill>
                    <a:srgbClr val="396C79">
                      <a:alpha val="5882"/>
                    </a:srgbClr>
                  </a:solidFill>
                  <a:ln w="25400">
                    <a:solidFill>
                      <a:srgbClr val="396C7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4" name="Freeform 177"/>
                  <p:cNvSpPr>
                    <a:spLocks noChangeAspect="1"/>
                  </p:cNvSpPr>
                  <p:nvPr/>
                </p:nvSpPr>
                <p:spPr bwMode="auto">
                  <a:xfrm>
                    <a:off x="1344" y="2256"/>
                    <a:ext cx="864" cy="895"/>
                  </a:xfrm>
                  <a:custGeom>
                    <a:avLst/>
                    <a:gdLst>
                      <a:gd name="T0" fmla="*/ 768 w 864"/>
                      <a:gd name="T1" fmla="*/ 160 h 895"/>
                      <a:gd name="T2" fmla="*/ 736 w 864"/>
                      <a:gd name="T3" fmla="*/ 128 h 895"/>
                      <a:gd name="T4" fmla="*/ 672 w 864"/>
                      <a:gd name="T5" fmla="*/ 80 h 895"/>
                      <a:gd name="T6" fmla="*/ 608 w 864"/>
                      <a:gd name="T7" fmla="*/ 32 h 895"/>
                      <a:gd name="T8" fmla="*/ 560 w 864"/>
                      <a:gd name="T9" fmla="*/ 16 h 895"/>
                      <a:gd name="T10" fmla="*/ 512 w 864"/>
                      <a:gd name="T11" fmla="*/ 0 h 895"/>
                      <a:gd name="T12" fmla="*/ 464 w 864"/>
                      <a:gd name="T13" fmla="*/ 0 h 895"/>
                      <a:gd name="T14" fmla="*/ 432 w 864"/>
                      <a:gd name="T15" fmla="*/ 0 h 895"/>
                      <a:gd name="T16" fmla="*/ 368 w 864"/>
                      <a:gd name="T17" fmla="*/ 32 h 895"/>
                      <a:gd name="T18" fmla="*/ 304 w 864"/>
                      <a:gd name="T19" fmla="*/ 48 h 895"/>
                      <a:gd name="T20" fmla="*/ 272 w 864"/>
                      <a:gd name="T21" fmla="*/ 80 h 895"/>
                      <a:gd name="T22" fmla="*/ 224 w 864"/>
                      <a:gd name="T23" fmla="*/ 128 h 895"/>
                      <a:gd name="T24" fmla="*/ 192 w 864"/>
                      <a:gd name="T25" fmla="*/ 176 h 895"/>
                      <a:gd name="T26" fmla="*/ 192 w 864"/>
                      <a:gd name="T27" fmla="*/ 208 h 895"/>
                      <a:gd name="T28" fmla="*/ 176 w 864"/>
                      <a:gd name="T29" fmla="*/ 288 h 895"/>
                      <a:gd name="T30" fmla="*/ 144 w 864"/>
                      <a:gd name="T31" fmla="*/ 336 h 895"/>
                      <a:gd name="T32" fmla="*/ 112 w 864"/>
                      <a:gd name="T33" fmla="*/ 384 h 895"/>
                      <a:gd name="T34" fmla="*/ 64 w 864"/>
                      <a:gd name="T35" fmla="*/ 448 h 895"/>
                      <a:gd name="T36" fmla="*/ 16 w 864"/>
                      <a:gd name="T37" fmla="*/ 527 h 895"/>
                      <a:gd name="T38" fmla="*/ 16 w 864"/>
                      <a:gd name="T39" fmla="*/ 591 h 895"/>
                      <a:gd name="T40" fmla="*/ 16 w 864"/>
                      <a:gd name="T41" fmla="*/ 671 h 895"/>
                      <a:gd name="T42" fmla="*/ 16 w 864"/>
                      <a:gd name="T43" fmla="*/ 735 h 895"/>
                      <a:gd name="T44" fmla="*/ 32 w 864"/>
                      <a:gd name="T45" fmla="*/ 783 h 895"/>
                      <a:gd name="T46" fmla="*/ 80 w 864"/>
                      <a:gd name="T47" fmla="*/ 847 h 895"/>
                      <a:gd name="T48" fmla="*/ 144 w 864"/>
                      <a:gd name="T49" fmla="*/ 895 h 895"/>
                      <a:gd name="T50" fmla="*/ 176 w 864"/>
                      <a:gd name="T51" fmla="*/ 895 h 895"/>
                      <a:gd name="T52" fmla="*/ 240 w 864"/>
                      <a:gd name="T53" fmla="*/ 895 h 895"/>
                      <a:gd name="T54" fmla="*/ 304 w 864"/>
                      <a:gd name="T55" fmla="*/ 879 h 895"/>
                      <a:gd name="T56" fmla="*/ 352 w 864"/>
                      <a:gd name="T57" fmla="*/ 879 h 895"/>
                      <a:gd name="T58" fmla="*/ 400 w 864"/>
                      <a:gd name="T59" fmla="*/ 863 h 895"/>
                      <a:gd name="T60" fmla="*/ 464 w 864"/>
                      <a:gd name="T61" fmla="*/ 831 h 895"/>
                      <a:gd name="T62" fmla="*/ 496 w 864"/>
                      <a:gd name="T63" fmla="*/ 815 h 895"/>
                      <a:gd name="T64" fmla="*/ 528 w 864"/>
                      <a:gd name="T65" fmla="*/ 767 h 895"/>
                      <a:gd name="T66" fmla="*/ 560 w 864"/>
                      <a:gd name="T67" fmla="*/ 719 h 895"/>
                      <a:gd name="T68" fmla="*/ 592 w 864"/>
                      <a:gd name="T69" fmla="*/ 687 h 895"/>
                      <a:gd name="T70" fmla="*/ 640 w 864"/>
                      <a:gd name="T71" fmla="*/ 623 h 895"/>
                      <a:gd name="T72" fmla="*/ 672 w 864"/>
                      <a:gd name="T73" fmla="*/ 591 h 895"/>
                      <a:gd name="T74" fmla="*/ 720 w 864"/>
                      <a:gd name="T75" fmla="*/ 559 h 895"/>
                      <a:gd name="T76" fmla="*/ 768 w 864"/>
                      <a:gd name="T77" fmla="*/ 527 h 895"/>
                      <a:gd name="T78" fmla="*/ 816 w 864"/>
                      <a:gd name="T79" fmla="*/ 479 h 895"/>
                      <a:gd name="T80" fmla="*/ 832 w 864"/>
                      <a:gd name="T81" fmla="*/ 448 h 895"/>
                      <a:gd name="T82" fmla="*/ 848 w 864"/>
                      <a:gd name="T83" fmla="*/ 384 h 895"/>
                      <a:gd name="T84" fmla="*/ 864 w 864"/>
                      <a:gd name="T85" fmla="*/ 352 h 895"/>
                      <a:gd name="T86" fmla="*/ 864 w 864"/>
                      <a:gd name="T87" fmla="*/ 320 h 895"/>
                      <a:gd name="T88" fmla="*/ 848 w 864"/>
                      <a:gd name="T89" fmla="*/ 272 h 895"/>
                      <a:gd name="T90" fmla="*/ 832 w 864"/>
                      <a:gd name="T91" fmla="*/ 240 h 895"/>
                      <a:gd name="T92" fmla="*/ 816 w 864"/>
                      <a:gd name="T93" fmla="*/ 208 h 895"/>
                      <a:gd name="T94" fmla="*/ 800 w 864"/>
                      <a:gd name="T95" fmla="*/ 176 h 89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864"/>
                      <a:gd name="T145" fmla="*/ 0 h 895"/>
                      <a:gd name="T146" fmla="*/ 864 w 864"/>
                      <a:gd name="T147" fmla="*/ 895 h 89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864" h="895">
                        <a:moveTo>
                          <a:pt x="800" y="192"/>
                        </a:moveTo>
                        <a:lnTo>
                          <a:pt x="800" y="192"/>
                        </a:lnTo>
                        <a:lnTo>
                          <a:pt x="784" y="176"/>
                        </a:lnTo>
                        <a:lnTo>
                          <a:pt x="768" y="160"/>
                        </a:lnTo>
                        <a:lnTo>
                          <a:pt x="752" y="144"/>
                        </a:lnTo>
                        <a:lnTo>
                          <a:pt x="736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72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60" y="16"/>
                        </a:lnTo>
                        <a:lnTo>
                          <a:pt x="544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32"/>
                        </a:lnTo>
                        <a:lnTo>
                          <a:pt x="352" y="32"/>
                        </a:lnTo>
                        <a:lnTo>
                          <a:pt x="336" y="48"/>
                        </a:lnTo>
                        <a:lnTo>
                          <a:pt x="304" y="48"/>
                        </a:lnTo>
                        <a:lnTo>
                          <a:pt x="288" y="64"/>
                        </a:lnTo>
                        <a:lnTo>
                          <a:pt x="272" y="80"/>
                        </a:lnTo>
                        <a:lnTo>
                          <a:pt x="256" y="96"/>
                        </a:lnTo>
                        <a:lnTo>
                          <a:pt x="240" y="112"/>
                        </a:lnTo>
                        <a:lnTo>
                          <a:pt x="224" y="128"/>
                        </a:lnTo>
                        <a:lnTo>
                          <a:pt x="208" y="144"/>
                        </a:lnTo>
                        <a:lnTo>
                          <a:pt x="192" y="160"/>
                        </a:lnTo>
                        <a:lnTo>
                          <a:pt x="192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76" y="240"/>
                        </a:lnTo>
                        <a:lnTo>
                          <a:pt x="176" y="256"/>
                        </a:lnTo>
                        <a:lnTo>
                          <a:pt x="176" y="288"/>
                        </a:lnTo>
                        <a:lnTo>
                          <a:pt x="160" y="304"/>
                        </a:lnTo>
                        <a:lnTo>
                          <a:pt x="160" y="320"/>
                        </a:lnTo>
                        <a:lnTo>
                          <a:pt x="144" y="336"/>
                        </a:lnTo>
                        <a:lnTo>
                          <a:pt x="128" y="352"/>
                        </a:lnTo>
                        <a:lnTo>
                          <a:pt x="112" y="384"/>
                        </a:lnTo>
                        <a:lnTo>
                          <a:pt x="96" y="400"/>
                        </a:lnTo>
                        <a:lnTo>
                          <a:pt x="80" y="416"/>
                        </a:lnTo>
                        <a:lnTo>
                          <a:pt x="64" y="448"/>
                        </a:lnTo>
                        <a:lnTo>
                          <a:pt x="48" y="479"/>
                        </a:lnTo>
                        <a:lnTo>
                          <a:pt x="32" y="511"/>
                        </a:lnTo>
                        <a:lnTo>
                          <a:pt x="16" y="527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71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16" y="735"/>
                        </a:lnTo>
                        <a:lnTo>
                          <a:pt x="32" y="751"/>
                        </a:lnTo>
                        <a:lnTo>
                          <a:pt x="32" y="783"/>
                        </a:lnTo>
                        <a:lnTo>
                          <a:pt x="48" y="799"/>
                        </a:lnTo>
                        <a:lnTo>
                          <a:pt x="64" y="815"/>
                        </a:lnTo>
                        <a:lnTo>
                          <a:pt x="80" y="847"/>
                        </a:lnTo>
                        <a:lnTo>
                          <a:pt x="96" y="863"/>
                        </a:lnTo>
                        <a:lnTo>
                          <a:pt x="128" y="879"/>
                        </a:lnTo>
                        <a:lnTo>
                          <a:pt x="144" y="895"/>
                        </a:lnTo>
                        <a:lnTo>
                          <a:pt x="160" y="895"/>
                        </a:lnTo>
                        <a:lnTo>
                          <a:pt x="176" y="895"/>
                        </a:lnTo>
                        <a:lnTo>
                          <a:pt x="192" y="895"/>
                        </a:lnTo>
                        <a:lnTo>
                          <a:pt x="208" y="895"/>
                        </a:lnTo>
                        <a:lnTo>
                          <a:pt x="240" y="895"/>
                        </a:lnTo>
                        <a:lnTo>
                          <a:pt x="256" y="879"/>
                        </a:lnTo>
                        <a:lnTo>
                          <a:pt x="288" y="879"/>
                        </a:lnTo>
                        <a:lnTo>
                          <a:pt x="304" y="879"/>
                        </a:lnTo>
                        <a:lnTo>
                          <a:pt x="320" y="879"/>
                        </a:lnTo>
                        <a:lnTo>
                          <a:pt x="352" y="879"/>
                        </a:lnTo>
                        <a:lnTo>
                          <a:pt x="368" y="863"/>
                        </a:lnTo>
                        <a:lnTo>
                          <a:pt x="384" y="863"/>
                        </a:lnTo>
                        <a:lnTo>
                          <a:pt x="400" y="863"/>
                        </a:lnTo>
                        <a:lnTo>
                          <a:pt x="432" y="847"/>
                        </a:lnTo>
                        <a:lnTo>
                          <a:pt x="448" y="847"/>
                        </a:lnTo>
                        <a:lnTo>
                          <a:pt x="464" y="831"/>
                        </a:lnTo>
                        <a:lnTo>
                          <a:pt x="480" y="831"/>
                        </a:lnTo>
                        <a:lnTo>
                          <a:pt x="496" y="815"/>
                        </a:lnTo>
                        <a:lnTo>
                          <a:pt x="512" y="799"/>
                        </a:lnTo>
                        <a:lnTo>
                          <a:pt x="528" y="783"/>
                        </a:lnTo>
                        <a:lnTo>
                          <a:pt x="528" y="767"/>
                        </a:lnTo>
                        <a:lnTo>
                          <a:pt x="544" y="751"/>
                        </a:lnTo>
                        <a:lnTo>
                          <a:pt x="544" y="735"/>
                        </a:lnTo>
                        <a:lnTo>
                          <a:pt x="560" y="719"/>
                        </a:lnTo>
                        <a:lnTo>
                          <a:pt x="576" y="703"/>
                        </a:lnTo>
                        <a:lnTo>
                          <a:pt x="592" y="687"/>
                        </a:lnTo>
                        <a:lnTo>
                          <a:pt x="608" y="655"/>
                        </a:lnTo>
                        <a:lnTo>
                          <a:pt x="624" y="639"/>
                        </a:lnTo>
                        <a:lnTo>
                          <a:pt x="640" y="623"/>
                        </a:lnTo>
                        <a:lnTo>
                          <a:pt x="656" y="607"/>
                        </a:lnTo>
                        <a:lnTo>
                          <a:pt x="672" y="591"/>
                        </a:lnTo>
                        <a:lnTo>
                          <a:pt x="688" y="575"/>
                        </a:lnTo>
                        <a:lnTo>
                          <a:pt x="720" y="559"/>
                        </a:lnTo>
                        <a:lnTo>
                          <a:pt x="736" y="559"/>
                        </a:lnTo>
                        <a:lnTo>
                          <a:pt x="752" y="543"/>
                        </a:lnTo>
                        <a:lnTo>
                          <a:pt x="768" y="527"/>
                        </a:lnTo>
                        <a:lnTo>
                          <a:pt x="784" y="511"/>
                        </a:lnTo>
                        <a:lnTo>
                          <a:pt x="800" y="511"/>
                        </a:lnTo>
                        <a:lnTo>
                          <a:pt x="816" y="479"/>
                        </a:lnTo>
                        <a:lnTo>
                          <a:pt x="816" y="463"/>
                        </a:lnTo>
                        <a:lnTo>
                          <a:pt x="832" y="448"/>
                        </a:lnTo>
                        <a:lnTo>
                          <a:pt x="832" y="432"/>
                        </a:lnTo>
                        <a:lnTo>
                          <a:pt x="848" y="416"/>
                        </a:lnTo>
                        <a:lnTo>
                          <a:pt x="848" y="384"/>
                        </a:lnTo>
                        <a:lnTo>
                          <a:pt x="864" y="368"/>
                        </a:lnTo>
                        <a:lnTo>
                          <a:pt x="864" y="352"/>
                        </a:lnTo>
                        <a:lnTo>
                          <a:pt x="864" y="336"/>
                        </a:lnTo>
                        <a:lnTo>
                          <a:pt x="864" y="320"/>
                        </a:lnTo>
                        <a:lnTo>
                          <a:pt x="864" y="304"/>
                        </a:lnTo>
                        <a:lnTo>
                          <a:pt x="864" y="288"/>
                        </a:lnTo>
                        <a:lnTo>
                          <a:pt x="848" y="272"/>
                        </a:lnTo>
                        <a:lnTo>
                          <a:pt x="848" y="256"/>
                        </a:lnTo>
                        <a:lnTo>
                          <a:pt x="848" y="240"/>
                        </a:lnTo>
                        <a:lnTo>
                          <a:pt x="832" y="240"/>
                        </a:lnTo>
                        <a:lnTo>
                          <a:pt x="832" y="224"/>
                        </a:lnTo>
                        <a:lnTo>
                          <a:pt x="816" y="208"/>
                        </a:lnTo>
                        <a:lnTo>
                          <a:pt x="816" y="192"/>
                        </a:lnTo>
                        <a:lnTo>
                          <a:pt x="800" y="192"/>
                        </a:lnTo>
                        <a:lnTo>
                          <a:pt x="800" y="176"/>
                        </a:lnTo>
                      </a:path>
                    </a:pathLst>
                  </a:custGeom>
                  <a:noFill/>
                  <a:ln w="25400">
                    <a:solidFill>
                      <a:srgbClr val="396C7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5" name="Freeform 178"/>
                  <p:cNvSpPr>
                    <a:spLocks noChangeAspect="1"/>
                  </p:cNvSpPr>
                  <p:nvPr/>
                </p:nvSpPr>
                <p:spPr bwMode="auto">
                  <a:xfrm>
                    <a:off x="1376" y="2272"/>
                    <a:ext cx="816" cy="863"/>
                  </a:xfrm>
                  <a:custGeom>
                    <a:avLst/>
                    <a:gdLst>
                      <a:gd name="T0" fmla="*/ 752 w 816"/>
                      <a:gd name="T1" fmla="*/ 176 h 863"/>
                      <a:gd name="T2" fmla="*/ 704 w 816"/>
                      <a:gd name="T3" fmla="*/ 144 h 863"/>
                      <a:gd name="T4" fmla="*/ 656 w 816"/>
                      <a:gd name="T5" fmla="*/ 96 h 863"/>
                      <a:gd name="T6" fmla="*/ 592 w 816"/>
                      <a:gd name="T7" fmla="*/ 48 h 863"/>
                      <a:gd name="T8" fmla="*/ 528 w 816"/>
                      <a:gd name="T9" fmla="*/ 16 h 863"/>
                      <a:gd name="T10" fmla="*/ 480 w 816"/>
                      <a:gd name="T11" fmla="*/ 0 h 863"/>
                      <a:gd name="T12" fmla="*/ 432 w 816"/>
                      <a:gd name="T13" fmla="*/ 0 h 863"/>
                      <a:gd name="T14" fmla="*/ 368 w 816"/>
                      <a:gd name="T15" fmla="*/ 16 h 863"/>
                      <a:gd name="T16" fmla="*/ 320 w 816"/>
                      <a:gd name="T17" fmla="*/ 32 h 863"/>
                      <a:gd name="T18" fmla="*/ 256 w 816"/>
                      <a:gd name="T19" fmla="*/ 64 h 863"/>
                      <a:gd name="T20" fmla="*/ 208 w 816"/>
                      <a:gd name="T21" fmla="*/ 112 h 863"/>
                      <a:gd name="T22" fmla="*/ 176 w 816"/>
                      <a:gd name="T23" fmla="*/ 160 h 863"/>
                      <a:gd name="T24" fmla="*/ 160 w 816"/>
                      <a:gd name="T25" fmla="*/ 224 h 863"/>
                      <a:gd name="T26" fmla="*/ 144 w 816"/>
                      <a:gd name="T27" fmla="*/ 288 h 863"/>
                      <a:gd name="T28" fmla="*/ 112 w 816"/>
                      <a:gd name="T29" fmla="*/ 352 h 863"/>
                      <a:gd name="T30" fmla="*/ 64 w 816"/>
                      <a:gd name="T31" fmla="*/ 400 h 863"/>
                      <a:gd name="T32" fmla="*/ 16 w 816"/>
                      <a:gd name="T33" fmla="*/ 495 h 863"/>
                      <a:gd name="T34" fmla="*/ 0 w 816"/>
                      <a:gd name="T35" fmla="*/ 559 h 863"/>
                      <a:gd name="T36" fmla="*/ 0 w 816"/>
                      <a:gd name="T37" fmla="*/ 639 h 863"/>
                      <a:gd name="T38" fmla="*/ 16 w 816"/>
                      <a:gd name="T39" fmla="*/ 703 h 863"/>
                      <a:gd name="T40" fmla="*/ 32 w 816"/>
                      <a:gd name="T41" fmla="*/ 767 h 863"/>
                      <a:gd name="T42" fmla="*/ 80 w 816"/>
                      <a:gd name="T43" fmla="*/ 831 h 863"/>
                      <a:gd name="T44" fmla="*/ 128 w 816"/>
                      <a:gd name="T45" fmla="*/ 863 h 863"/>
                      <a:gd name="T46" fmla="*/ 192 w 816"/>
                      <a:gd name="T47" fmla="*/ 863 h 863"/>
                      <a:gd name="T48" fmla="*/ 256 w 816"/>
                      <a:gd name="T49" fmla="*/ 847 h 863"/>
                      <a:gd name="T50" fmla="*/ 320 w 816"/>
                      <a:gd name="T51" fmla="*/ 831 h 863"/>
                      <a:gd name="T52" fmla="*/ 384 w 816"/>
                      <a:gd name="T53" fmla="*/ 815 h 863"/>
                      <a:gd name="T54" fmla="*/ 432 w 816"/>
                      <a:gd name="T55" fmla="*/ 799 h 863"/>
                      <a:gd name="T56" fmla="*/ 480 w 816"/>
                      <a:gd name="T57" fmla="*/ 767 h 863"/>
                      <a:gd name="T58" fmla="*/ 496 w 816"/>
                      <a:gd name="T59" fmla="*/ 719 h 863"/>
                      <a:gd name="T60" fmla="*/ 528 w 816"/>
                      <a:gd name="T61" fmla="*/ 671 h 863"/>
                      <a:gd name="T62" fmla="*/ 576 w 816"/>
                      <a:gd name="T63" fmla="*/ 607 h 863"/>
                      <a:gd name="T64" fmla="*/ 624 w 816"/>
                      <a:gd name="T65" fmla="*/ 575 h 863"/>
                      <a:gd name="T66" fmla="*/ 672 w 816"/>
                      <a:gd name="T67" fmla="*/ 543 h 863"/>
                      <a:gd name="T68" fmla="*/ 720 w 816"/>
                      <a:gd name="T69" fmla="*/ 511 h 863"/>
                      <a:gd name="T70" fmla="*/ 768 w 816"/>
                      <a:gd name="T71" fmla="*/ 463 h 863"/>
                      <a:gd name="T72" fmla="*/ 784 w 816"/>
                      <a:gd name="T73" fmla="*/ 416 h 863"/>
                      <a:gd name="T74" fmla="*/ 800 w 816"/>
                      <a:gd name="T75" fmla="*/ 368 h 863"/>
                      <a:gd name="T76" fmla="*/ 816 w 816"/>
                      <a:gd name="T77" fmla="*/ 320 h 863"/>
                      <a:gd name="T78" fmla="*/ 800 w 816"/>
                      <a:gd name="T79" fmla="*/ 272 h 863"/>
                      <a:gd name="T80" fmla="*/ 784 w 816"/>
                      <a:gd name="T81" fmla="*/ 224 h 863"/>
                      <a:gd name="T82" fmla="*/ 768 w 816"/>
                      <a:gd name="T83" fmla="*/ 192 h 863"/>
                      <a:gd name="T84" fmla="*/ 768 w 816"/>
                      <a:gd name="T85" fmla="*/ 192 h 86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816"/>
                      <a:gd name="T130" fmla="*/ 0 h 863"/>
                      <a:gd name="T131" fmla="*/ 816 w 816"/>
                      <a:gd name="T132" fmla="*/ 863 h 86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816" h="863">
                        <a:moveTo>
                          <a:pt x="768" y="192"/>
                        </a:moveTo>
                        <a:lnTo>
                          <a:pt x="752" y="192"/>
                        </a:lnTo>
                        <a:lnTo>
                          <a:pt x="752" y="176"/>
                        </a:lnTo>
                        <a:lnTo>
                          <a:pt x="736" y="160"/>
                        </a:lnTo>
                        <a:lnTo>
                          <a:pt x="720" y="144"/>
                        </a:lnTo>
                        <a:lnTo>
                          <a:pt x="704" y="144"/>
                        </a:lnTo>
                        <a:lnTo>
                          <a:pt x="688" y="128"/>
                        </a:lnTo>
                        <a:lnTo>
                          <a:pt x="672" y="112"/>
                        </a:lnTo>
                        <a:lnTo>
                          <a:pt x="656" y="96"/>
                        </a:lnTo>
                        <a:lnTo>
                          <a:pt x="640" y="80"/>
                        </a:lnTo>
                        <a:lnTo>
                          <a:pt x="608" y="64"/>
                        </a:lnTo>
                        <a:lnTo>
                          <a:pt x="592" y="48"/>
                        </a:lnTo>
                        <a:lnTo>
                          <a:pt x="576" y="48"/>
                        </a:lnTo>
                        <a:lnTo>
                          <a:pt x="544" y="32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48"/>
                        </a:lnTo>
                        <a:lnTo>
                          <a:pt x="288" y="48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28"/>
                        </a:lnTo>
                        <a:lnTo>
                          <a:pt x="176" y="144"/>
                        </a:lnTo>
                        <a:lnTo>
                          <a:pt x="176" y="160"/>
                        </a:lnTo>
                        <a:lnTo>
                          <a:pt x="160" y="192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60" y="256"/>
                        </a:lnTo>
                        <a:lnTo>
                          <a:pt x="144" y="272"/>
                        </a:lnTo>
                        <a:lnTo>
                          <a:pt x="144" y="288"/>
                        </a:lnTo>
                        <a:lnTo>
                          <a:pt x="144" y="304"/>
                        </a:lnTo>
                        <a:lnTo>
                          <a:pt x="128" y="320"/>
                        </a:lnTo>
                        <a:lnTo>
                          <a:pt x="112" y="352"/>
                        </a:lnTo>
                        <a:lnTo>
                          <a:pt x="96" y="368"/>
                        </a:lnTo>
                        <a:lnTo>
                          <a:pt x="80" y="384"/>
                        </a:lnTo>
                        <a:lnTo>
                          <a:pt x="64" y="400"/>
                        </a:lnTo>
                        <a:lnTo>
                          <a:pt x="48" y="432"/>
                        </a:lnTo>
                        <a:lnTo>
                          <a:pt x="32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16" y="703"/>
                        </a:lnTo>
                        <a:lnTo>
                          <a:pt x="16" y="719"/>
                        </a:lnTo>
                        <a:lnTo>
                          <a:pt x="32" y="751"/>
                        </a:lnTo>
                        <a:lnTo>
                          <a:pt x="32" y="767"/>
                        </a:lnTo>
                        <a:lnTo>
                          <a:pt x="48" y="783"/>
                        </a:lnTo>
                        <a:lnTo>
                          <a:pt x="64" y="799"/>
                        </a:lnTo>
                        <a:lnTo>
                          <a:pt x="80" y="831"/>
                        </a:lnTo>
                        <a:lnTo>
                          <a:pt x="96" y="847"/>
                        </a:lnTo>
                        <a:lnTo>
                          <a:pt x="112" y="847"/>
                        </a:lnTo>
                        <a:lnTo>
                          <a:pt x="128" y="863"/>
                        </a:lnTo>
                        <a:lnTo>
                          <a:pt x="144" y="863"/>
                        </a:lnTo>
                        <a:lnTo>
                          <a:pt x="176" y="863"/>
                        </a:lnTo>
                        <a:lnTo>
                          <a:pt x="192" y="863"/>
                        </a:lnTo>
                        <a:lnTo>
                          <a:pt x="208" y="847"/>
                        </a:lnTo>
                        <a:lnTo>
                          <a:pt x="240" y="847"/>
                        </a:lnTo>
                        <a:lnTo>
                          <a:pt x="256" y="847"/>
                        </a:lnTo>
                        <a:lnTo>
                          <a:pt x="272" y="847"/>
                        </a:lnTo>
                        <a:lnTo>
                          <a:pt x="304" y="847"/>
                        </a:lnTo>
                        <a:lnTo>
                          <a:pt x="320" y="831"/>
                        </a:lnTo>
                        <a:lnTo>
                          <a:pt x="336" y="831"/>
                        </a:lnTo>
                        <a:lnTo>
                          <a:pt x="352" y="831"/>
                        </a:lnTo>
                        <a:lnTo>
                          <a:pt x="384" y="815"/>
                        </a:lnTo>
                        <a:lnTo>
                          <a:pt x="400" y="815"/>
                        </a:lnTo>
                        <a:lnTo>
                          <a:pt x="416" y="815"/>
                        </a:lnTo>
                        <a:lnTo>
                          <a:pt x="432" y="799"/>
                        </a:lnTo>
                        <a:lnTo>
                          <a:pt x="448" y="783"/>
                        </a:lnTo>
                        <a:lnTo>
                          <a:pt x="464" y="783"/>
                        </a:lnTo>
                        <a:lnTo>
                          <a:pt x="480" y="767"/>
                        </a:lnTo>
                        <a:lnTo>
                          <a:pt x="480" y="751"/>
                        </a:lnTo>
                        <a:lnTo>
                          <a:pt x="496" y="735"/>
                        </a:lnTo>
                        <a:lnTo>
                          <a:pt x="496" y="719"/>
                        </a:lnTo>
                        <a:lnTo>
                          <a:pt x="512" y="703"/>
                        </a:lnTo>
                        <a:lnTo>
                          <a:pt x="512" y="687"/>
                        </a:lnTo>
                        <a:lnTo>
                          <a:pt x="528" y="671"/>
                        </a:lnTo>
                        <a:lnTo>
                          <a:pt x="544" y="655"/>
                        </a:lnTo>
                        <a:lnTo>
                          <a:pt x="560" y="639"/>
                        </a:lnTo>
                        <a:lnTo>
                          <a:pt x="576" y="607"/>
                        </a:lnTo>
                        <a:lnTo>
                          <a:pt x="592" y="591"/>
                        </a:lnTo>
                        <a:lnTo>
                          <a:pt x="608" y="591"/>
                        </a:lnTo>
                        <a:lnTo>
                          <a:pt x="624" y="575"/>
                        </a:lnTo>
                        <a:lnTo>
                          <a:pt x="640" y="559"/>
                        </a:lnTo>
                        <a:lnTo>
                          <a:pt x="656" y="543"/>
                        </a:lnTo>
                        <a:lnTo>
                          <a:pt x="672" y="543"/>
                        </a:lnTo>
                        <a:lnTo>
                          <a:pt x="688" y="527"/>
                        </a:lnTo>
                        <a:lnTo>
                          <a:pt x="704" y="527"/>
                        </a:lnTo>
                        <a:lnTo>
                          <a:pt x="720" y="511"/>
                        </a:lnTo>
                        <a:lnTo>
                          <a:pt x="736" y="495"/>
                        </a:lnTo>
                        <a:lnTo>
                          <a:pt x="752" y="479"/>
                        </a:lnTo>
                        <a:lnTo>
                          <a:pt x="768" y="463"/>
                        </a:lnTo>
                        <a:lnTo>
                          <a:pt x="768" y="447"/>
                        </a:lnTo>
                        <a:lnTo>
                          <a:pt x="784" y="432"/>
                        </a:lnTo>
                        <a:lnTo>
                          <a:pt x="784" y="416"/>
                        </a:lnTo>
                        <a:lnTo>
                          <a:pt x="800" y="400"/>
                        </a:lnTo>
                        <a:lnTo>
                          <a:pt x="800" y="384"/>
                        </a:lnTo>
                        <a:lnTo>
                          <a:pt x="800" y="368"/>
                        </a:lnTo>
                        <a:lnTo>
                          <a:pt x="800" y="352"/>
                        </a:lnTo>
                        <a:lnTo>
                          <a:pt x="816" y="336"/>
                        </a:lnTo>
                        <a:lnTo>
                          <a:pt x="816" y="320"/>
                        </a:lnTo>
                        <a:lnTo>
                          <a:pt x="800" y="304"/>
                        </a:lnTo>
                        <a:lnTo>
                          <a:pt x="800" y="288"/>
                        </a:lnTo>
                        <a:lnTo>
                          <a:pt x="800" y="272"/>
                        </a:lnTo>
                        <a:lnTo>
                          <a:pt x="800" y="256"/>
                        </a:lnTo>
                        <a:lnTo>
                          <a:pt x="800" y="240"/>
                        </a:lnTo>
                        <a:lnTo>
                          <a:pt x="784" y="224"/>
                        </a:lnTo>
                        <a:lnTo>
                          <a:pt x="784" y="208"/>
                        </a:lnTo>
                        <a:lnTo>
                          <a:pt x="768" y="208"/>
                        </a:lnTo>
                        <a:lnTo>
                          <a:pt x="768" y="192"/>
                        </a:lnTo>
                        <a:lnTo>
                          <a:pt x="752" y="176"/>
                        </a:lnTo>
                        <a:lnTo>
                          <a:pt x="736" y="176"/>
                        </a:lnTo>
                        <a:lnTo>
                          <a:pt x="768" y="192"/>
                        </a:lnTo>
                        <a:close/>
                      </a:path>
                    </a:pathLst>
                  </a:custGeom>
                  <a:solidFill>
                    <a:srgbClr val="366978">
                      <a:alpha val="5882"/>
                    </a:srgbClr>
                  </a:solidFill>
                  <a:ln w="25400">
                    <a:solidFill>
                      <a:srgbClr val="36697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6" name="Freeform 179"/>
                  <p:cNvSpPr>
                    <a:spLocks noChangeAspect="1"/>
                  </p:cNvSpPr>
                  <p:nvPr/>
                </p:nvSpPr>
                <p:spPr bwMode="auto">
                  <a:xfrm>
                    <a:off x="1376" y="2272"/>
                    <a:ext cx="816" cy="863"/>
                  </a:xfrm>
                  <a:custGeom>
                    <a:avLst/>
                    <a:gdLst>
                      <a:gd name="T0" fmla="*/ 720 w 816"/>
                      <a:gd name="T1" fmla="*/ 144 h 863"/>
                      <a:gd name="T2" fmla="*/ 688 w 816"/>
                      <a:gd name="T3" fmla="*/ 128 h 863"/>
                      <a:gd name="T4" fmla="*/ 640 w 816"/>
                      <a:gd name="T5" fmla="*/ 80 h 863"/>
                      <a:gd name="T6" fmla="*/ 576 w 816"/>
                      <a:gd name="T7" fmla="*/ 48 h 863"/>
                      <a:gd name="T8" fmla="*/ 528 w 816"/>
                      <a:gd name="T9" fmla="*/ 16 h 863"/>
                      <a:gd name="T10" fmla="*/ 480 w 816"/>
                      <a:gd name="T11" fmla="*/ 0 h 863"/>
                      <a:gd name="T12" fmla="*/ 432 w 816"/>
                      <a:gd name="T13" fmla="*/ 0 h 863"/>
                      <a:gd name="T14" fmla="*/ 400 w 816"/>
                      <a:gd name="T15" fmla="*/ 0 h 863"/>
                      <a:gd name="T16" fmla="*/ 336 w 816"/>
                      <a:gd name="T17" fmla="*/ 32 h 863"/>
                      <a:gd name="T18" fmla="*/ 288 w 816"/>
                      <a:gd name="T19" fmla="*/ 48 h 863"/>
                      <a:gd name="T20" fmla="*/ 240 w 816"/>
                      <a:gd name="T21" fmla="*/ 80 h 863"/>
                      <a:gd name="T22" fmla="*/ 192 w 816"/>
                      <a:gd name="T23" fmla="*/ 128 h 863"/>
                      <a:gd name="T24" fmla="*/ 176 w 816"/>
                      <a:gd name="T25" fmla="*/ 160 h 863"/>
                      <a:gd name="T26" fmla="*/ 160 w 816"/>
                      <a:gd name="T27" fmla="*/ 208 h 863"/>
                      <a:gd name="T28" fmla="*/ 144 w 816"/>
                      <a:gd name="T29" fmla="*/ 272 h 863"/>
                      <a:gd name="T30" fmla="*/ 128 w 816"/>
                      <a:gd name="T31" fmla="*/ 320 h 863"/>
                      <a:gd name="T32" fmla="*/ 96 w 816"/>
                      <a:gd name="T33" fmla="*/ 368 h 863"/>
                      <a:gd name="T34" fmla="*/ 48 w 816"/>
                      <a:gd name="T35" fmla="*/ 432 h 863"/>
                      <a:gd name="T36" fmla="*/ 0 w 816"/>
                      <a:gd name="T37" fmla="*/ 511 h 863"/>
                      <a:gd name="T38" fmla="*/ 0 w 816"/>
                      <a:gd name="T39" fmla="*/ 559 h 863"/>
                      <a:gd name="T40" fmla="*/ 0 w 816"/>
                      <a:gd name="T41" fmla="*/ 639 h 863"/>
                      <a:gd name="T42" fmla="*/ 16 w 816"/>
                      <a:gd name="T43" fmla="*/ 703 h 863"/>
                      <a:gd name="T44" fmla="*/ 32 w 816"/>
                      <a:gd name="T45" fmla="*/ 751 h 863"/>
                      <a:gd name="T46" fmla="*/ 64 w 816"/>
                      <a:gd name="T47" fmla="*/ 799 h 863"/>
                      <a:gd name="T48" fmla="*/ 112 w 816"/>
                      <a:gd name="T49" fmla="*/ 847 h 863"/>
                      <a:gd name="T50" fmla="*/ 144 w 816"/>
                      <a:gd name="T51" fmla="*/ 863 h 863"/>
                      <a:gd name="T52" fmla="*/ 208 w 816"/>
                      <a:gd name="T53" fmla="*/ 847 h 863"/>
                      <a:gd name="T54" fmla="*/ 272 w 816"/>
                      <a:gd name="T55" fmla="*/ 847 h 863"/>
                      <a:gd name="T56" fmla="*/ 320 w 816"/>
                      <a:gd name="T57" fmla="*/ 831 h 863"/>
                      <a:gd name="T58" fmla="*/ 384 w 816"/>
                      <a:gd name="T59" fmla="*/ 815 h 863"/>
                      <a:gd name="T60" fmla="*/ 432 w 816"/>
                      <a:gd name="T61" fmla="*/ 799 h 863"/>
                      <a:gd name="T62" fmla="*/ 464 w 816"/>
                      <a:gd name="T63" fmla="*/ 783 h 863"/>
                      <a:gd name="T64" fmla="*/ 496 w 816"/>
                      <a:gd name="T65" fmla="*/ 735 h 863"/>
                      <a:gd name="T66" fmla="*/ 512 w 816"/>
                      <a:gd name="T67" fmla="*/ 687 h 863"/>
                      <a:gd name="T68" fmla="*/ 544 w 816"/>
                      <a:gd name="T69" fmla="*/ 655 h 863"/>
                      <a:gd name="T70" fmla="*/ 592 w 816"/>
                      <a:gd name="T71" fmla="*/ 591 h 863"/>
                      <a:gd name="T72" fmla="*/ 640 w 816"/>
                      <a:gd name="T73" fmla="*/ 559 h 863"/>
                      <a:gd name="T74" fmla="*/ 672 w 816"/>
                      <a:gd name="T75" fmla="*/ 543 h 863"/>
                      <a:gd name="T76" fmla="*/ 720 w 816"/>
                      <a:gd name="T77" fmla="*/ 511 h 863"/>
                      <a:gd name="T78" fmla="*/ 768 w 816"/>
                      <a:gd name="T79" fmla="*/ 463 h 863"/>
                      <a:gd name="T80" fmla="*/ 784 w 816"/>
                      <a:gd name="T81" fmla="*/ 432 h 863"/>
                      <a:gd name="T82" fmla="*/ 800 w 816"/>
                      <a:gd name="T83" fmla="*/ 384 h 863"/>
                      <a:gd name="T84" fmla="*/ 816 w 816"/>
                      <a:gd name="T85" fmla="*/ 336 h 863"/>
                      <a:gd name="T86" fmla="*/ 800 w 816"/>
                      <a:gd name="T87" fmla="*/ 304 h 863"/>
                      <a:gd name="T88" fmla="*/ 800 w 816"/>
                      <a:gd name="T89" fmla="*/ 272 h 863"/>
                      <a:gd name="T90" fmla="*/ 784 w 816"/>
                      <a:gd name="T91" fmla="*/ 224 h 863"/>
                      <a:gd name="T92" fmla="*/ 768 w 816"/>
                      <a:gd name="T93" fmla="*/ 208 h 863"/>
                      <a:gd name="T94" fmla="*/ 752 w 816"/>
                      <a:gd name="T95" fmla="*/ 176 h 86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816"/>
                      <a:gd name="T145" fmla="*/ 0 h 863"/>
                      <a:gd name="T146" fmla="*/ 816 w 816"/>
                      <a:gd name="T147" fmla="*/ 863 h 86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816" h="863">
                        <a:moveTo>
                          <a:pt x="752" y="176"/>
                        </a:moveTo>
                        <a:lnTo>
                          <a:pt x="752" y="176"/>
                        </a:lnTo>
                        <a:lnTo>
                          <a:pt x="736" y="160"/>
                        </a:lnTo>
                        <a:lnTo>
                          <a:pt x="720" y="144"/>
                        </a:lnTo>
                        <a:lnTo>
                          <a:pt x="704" y="144"/>
                        </a:lnTo>
                        <a:lnTo>
                          <a:pt x="688" y="128"/>
                        </a:lnTo>
                        <a:lnTo>
                          <a:pt x="672" y="112"/>
                        </a:lnTo>
                        <a:lnTo>
                          <a:pt x="656" y="96"/>
                        </a:lnTo>
                        <a:lnTo>
                          <a:pt x="640" y="80"/>
                        </a:lnTo>
                        <a:lnTo>
                          <a:pt x="608" y="64"/>
                        </a:lnTo>
                        <a:lnTo>
                          <a:pt x="592" y="48"/>
                        </a:lnTo>
                        <a:lnTo>
                          <a:pt x="576" y="48"/>
                        </a:lnTo>
                        <a:lnTo>
                          <a:pt x="544" y="32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48"/>
                        </a:lnTo>
                        <a:lnTo>
                          <a:pt x="288" y="48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28"/>
                        </a:lnTo>
                        <a:lnTo>
                          <a:pt x="176" y="144"/>
                        </a:lnTo>
                        <a:lnTo>
                          <a:pt x="176" y="160"/>
                        </a:lnTo>
                        <a:lnTo>
                          <a:pt x="160" y="192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60" y="256"/>
                        </a:lnTo>
                        <a:lnTo>
                          <a:pt x="144" y="272"/>
                        </a:lnTo>
                        <a:lnTo>
                          <a:pt x="144" y="288"/>
                        </a:lnTo>
                        <a:lnTo>
                          <a:pt x="144" y="304"/>
                        </a:lnTo>
                        <a:lnTo>
                          <a:pt x="128" y="320"/>
                        </a:lnTo>
                        <a:lnTo>
                          <a:pt x="112" y="352"/>
                        </a:lnTo>
                        <a:lnTo>
                          <a:pt x="96" y="368"/>
                        </a:lnTo>
                        <a:lnTo>
                          <a:pt x="80" y="384"/>
                        </a:lnTo>
                        <a:lnTo>
                          <a:pt x="64" y="400"/>
                        </a:lnTo>
                        <a:lnTo>
                          <a:pt x="48" y="432"/>
                        </a:lnTo>
                        <a:lnTo>
                          <a:pt x="32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16" y="703"/>
                        </a:lnTo>
                        <a:lnTo>
                          <a:pt x="16" y="719"/>
                        </a:lnTo>
                        <a:lnTo>
                          <a:pt x="32" y="751"/>
                        </a:lnTo>
                        <a:lnTo>
                          <a:pt x="32" y="767"/>
                        </a:lnTo>
                        <a:lnTo>
                          <a:pt x="48" y="783"/>
                        </a:lnTo>
                        <a:lnTo>
                          <a:pt x="64" y="799"/>
                        </a:lnTo>
                        <a:lnTo>
                          <a:pt x="80" y="831"/>
                        </a:lnTo>
                        <a:lnTo>
                          <a:pt x="96" y="847"/>
                        </a:lnTo>
                        <a:lnTo>
                          <a:pt x="112" y="847"/>
                        </a:lnTo>
                        <a:lnTo>
                          <a:pt x="128" y="863"/>
                        </a:lnTo>
                        <a:lnTo>
                          <a:pt x="144" y="863"/>
                        </a:lnTo>
                        <a:lnTo>
                          <a:pt x="176" y="863"/>
                        </a:lnTo>
                        <a:lnTo>
                          <a:pt x="192" y="863"/>
                        </a:lnTo>
                        <a:lnTo>
                          <a:pt x="208" y="847"/>
                        </a:lnTo>
                        <a:lnTo>
                          <a:pt x="240" y="847"/>
                        </a:lnTo>
                        <a:lnTo>
                          <a:pt x="256" y="847"/>
                        </a:lnTo>
                        <a:lnTo>
                          <a:pt x="272" y="847"/>
                        </a:lnTo>
                        <a:lnTo>
                          <a:pt x="304" y="847"/>
                        </a:lnTo>
                        <a:lnTo>
                          <a:pt x="320" y="831"/>
                        </a:lnTo>
                        <a:lnTo>
                          <a:pt x="336" y="831"/>
                        </a:lnTo>
                        <a:lnTo>
                          <a:pt x="352" y="831"/>
                        </a:lnTo>
                        <a:lnTo>
                          <a:pt x="384" y="815"/>
                        </a:lnTo>
                        <a:lnTo>
                          <a:pt x="400" y="815"/>
                        </a:lnTo>
                        <a:lnTo>
                          <a:pt x="416" y="815"/>
                        </a:lnTo>
                        <a:lnTo>
                          <a:pt x="432" y="799"/>
                        </a:lnTo>
                        <a:lnTo>
                          <a:pt x="448" y="783"/>
                        </a:lnTo>
                        <a:lnTo>
                          <a:pt x="464" y="783"/>
                        </a:lnTo>
                        <a:lnTo>
                          <a:pt x="480" y="767"/>
                        </a:lnTo>
                        <a:lnTo>
                          <a:pt x="480" y="751"/>
                        </a:lnTo>
                        <a:lnTo>
                          <a:pt x="496" y="735"/>
                        </a:lnTo>
                        <a:lnTo>
                          <a:pt x="496" y="719"/>
                        </a:lnTo>
                        <a:lnTo>
                          <a:pt x="512" y="703"/>
                        </a:lnTo>
                        <a:lnTo>
                          <a:pt x="512" y="687"/>
                        </a:lnTo>
                        <a:lnTo>
                          <a:pt x="528" y="671"/>
                        </a:lnTo>
                        <a:lnTo>
                          <a:pt x="544" y="655"/>
                        </a:lnTo>
                        <a:lnTo>
                          <a:pt x="560" y="639"/>
                        </a:lnTo>
                        <a:lnTo>
                          <a:pt x="576" y="607"/>
                        </a:lnTo>
                        <a:lnTo>
                          <a:pt x="592" y="591"/>
                        </a:lnTo>
                        <a:lnTo>
                          <a:pt x="608" y="591"/>
                        </a:lnTo>
                        <a:lnTo>
                          <a:pt x="624" y="575"/>
                        </a:lnTo>
                        <a:lnTo>
                          <a:pt x="640" y="559"/>
                        </a:lnTo>
                        <a:lnTo>
                          <a:pt x="656" y="543"/>
                        </a:lnTo>
                        <a:lnTo>
                          <a:pt x="672" y="543"/>
                        </a:lnTo>
                        <a:lnTo>
                          <a:pt x="688" y="527"/>
                        </a:lnTo>
                        <a:lnTo>
                          <a:pt x="704" y="527"/>
                        </a:lnTo>
                        <a:lnTo>
                          <a:pt x="720" y="511"/>
                        </a:lnTo>
                        <a:lnTo>
                          <a:pt x="736" y="495"/>
                        </a:lnTo>
                        <a:lnTo>
                          <a:pt x="752" y="479"/>
                        </a:lnTo>
                        <a:lnTo>
                          <a:pt x="768" y="463"/>
                        </a:lnTo>
                        <a:lnTo>
                          <a:pt x="768" y="447"/>
                        </a:lnTo>
                        <a:lnTo>
                          <a:pt x="784" y="432"/>
                        </a:lnTo>
                        <a:lnTo>
                          <a:pt x="784" y="416"/>
                        </a:lnTo>
                        <a:lnTo>
                          <a:pt x="800" y="400"/>
                        </a:lnTo>
                        <a:lnTo>
                          <a:pt x="800" y="384"/>
                        </a:lnTo>
                        <a:lnTo>
                          <a:pt x="800" y="368"/>
                        </a:lnTo>
                        <a:lnTo>
                          <a:pt x="800" y="352"/>
                        </a:lnTo>
                        <a:lnTo>
                          <a:pt x="816" y="336"/>
                        </a:lnTo>
                        <a:lnTo>
                          <a:pt x="816" y="320"/>
                        </a:lnTo>
                        <a:lnTo>
                          <a:pt x="800" y="304"/>
                        </a:lnTo>
                        <a:lnTo>
                          <a:pt x="800" y="288"/>
                        </a:lnTo>
                        <a:lnTo>
                          <a:pt x="800" y="272"/>
                        </a:lnTo>
                        <a:lnTo>
                          <a:pt x="800" y="256"/>
                        </a:lnTo>
                        <a:lnTo>
                          <a:pt x="800" y="240"/>
                        </a:lnTo>
                        <a:lnTo>
                          <a:pt x="784" y="224"/>
                        </a:lnTo>
                        <a:lnTo>
                          <a:pt x="784" y="208"/>
                        </a:lnTo>
                        <a:lnTo>
                          <a:pt x="768" y="208"/>
                        </a:lnTo>
                        <a:lnTo>
                          <a:pt x="768" y="192"/>
                        </a:lnTo>
                        <a:lnTo>
                          <a:pt x="752" y="176"/>
                        </a:lnTo>
                        <a:lnTo>
                          <a:pt x="736" y="176"/>
                        </a:lnTo>
                      </a:path>
                    </a:pathLst>
                  </a:custGeom>
                  <a:noFill/>
                  <a:ln w="25400">
                    <a:solidFill>
                      <a:srgbClr val="36697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7" name="Freeform 180"/>
                  <p:cNvSpPr>
                    <a:spLocks noChangeAspect="1"/>
                  </p:cNvSpPr>
                  <p:nvPr/>
                </p:nvSpPr>
                <p:spPr bwMode="auto">
                  <a:xfrm>
                    <a:off x="1392" y="2288"/>
                    <a:ext cx="768" cy="815"/>
                  </a:xfrm>
                  <a:custGeom>
                    <a:avLst/>
                    <a:gdLst>
                      <a:gd name="T0" fmla="*/ 704 w 768"/>
                      <a:gd name="T1" fmla="*/ 160 h 815"/>
                      <a:gd name="T2" fmla="*/ 656 w 768"/>
                      <a:gd name="T3" fmla="*/ 128 h 815"/>
                      <a:gd name="T4" fmla="*/ 608 w 768"/>
                      <a:gd name="T5" fmla="*/ 80 h 815"/>
                      <a:gd name="T6" fmla="*/ 544 w 768"/>
                      <a:gd name="T7" fmla="*/ 48 h 815"/>
                      <a:gd name="T8" fmla="*/ 496 w 768"/>
                      <a:gd name="T9" fmla="*/ 16 h 815"/>
                      <a:gd name="T10" fmla="*/ 448 w 768"/>
                      <a:gd name="T11" fmla="*/ 0 h 815"/>
                      <a:gd name="T12" fmla="*/ 400 w 768"/>
                      <a:gd name="T13" fmla="*/ 0 h 815"/>
                      <a:gd name="T14" fmla="*/ 336 w 768"/>
                      <a:gd name="T15" fmla="*/ 16 h 815"/>
                      <a:gd name="T16" fmla="*/ 288 w 768"/>
                      <a:gd name="T17" fmla="*/ 48 h 815"/>
                      <a:gd name="T18" fmla="*/ 240 w 768"/>
                      <a:gd name="T19" fmla="*/ 80 h 815"/>
                      <a:gd name="T20" fmla="*/ 192 w 768"/>
                      <a:gd name="T21" fmla="*/ 112 h 815"/>
                      <a:gd name="T22" fmla="*/ 160 w 768"/>
                      <a:gd name="T23" fmla="*/ 160 h 815"/>
                      <a:gd name="T24" fmla="*/ 160 w 768"/>
                      <a:gd name="T25" fmla="*/ 224 h 815"/>
                      <a:gd name="T26" fmla="*/ 144 w 768"/>
                      <a:gd name="T27" fmla="*/ 288 h 815"/>
                      <a:gd name="T28" fmla="*/ 112 w 768"/>
                      <a:gd name="T29" fmla="*/ 336 h 815"/>
                      <a:gd name="T30" fmla="*/ 64 w 768"/>
                      <a:gd name="T31" fmla="*/ 400 h 815"/>
                      <a:gd name="T32" fmla="*/ 16 w 768"/>
                      <a:gd name="T33" fmla="*/ 463 h 815"/>
                      <a:gd name="T34" fmla="*/ 0 w 768"/>
                      <a:gd name="T35" fmla="*/ 543 h 815"/>
                      <a:gd name="T36" fmla="*/ 0 w 768"/>
                      <a:gd name="T37" fmla="*/ 607 h 815"/>
                      <a:gd name="T38" fmla="*/ 16 w 768"/>
                      <a:gd name="T39" fmla="*/ 671 h 815"/>
                      <a:gd name="T40" fmla="*/ 32 w 768"/>
                      <a:gd name="T41" fmla="*/ 735 h 815"/>
                      <a:gd name="T42" fmla="*/ 80 w 768"/>
                      <a:gd name="T43" fmla="*/ 783 h 815"/>
                      <a:gd name="T44" fmla="*/ 128 w 768"/>
                      <a:gd name="T45" fmla="*/ 815 h 815"/>
                      <a:gd name="T46" fmla="*/ 176 w 768"/>
                      <a:gd name="T47" fmla="*/ 815 h 815"/>
                      <a:gd name="T48" fmla="*/ 256 w 768"/>
                      <a:gd name="T49" fmla="*/ 815 h 815"/>
                      <a:gd name="T50" fmla="*/ 304 w 768"/>
                      <a:gd name="T51" fmla="*/ 799 h 815"/>
                      <a:gd name="T52" fmla="*/ 368 w 768"/>
                      <a:gd name="T53" fmla="*/ 783 h 815"/>
                      <a:gd name="T54" fmla="*/ 416 w 768"/>
                      <a:gd name="T55" fmla="*/ 767 h 815"/>
                      <a:gd name="T56" fmla="*/ 448 w 768"/>
                      <a:gd name="T57" fmla="*/ 735 h 815"/>
                      <a:gd name="T58" fmla="*/ 480 w 768"/>
                      <a:gd name="T59" fmla="*/ 687 h 815"/>
                      <a:gd name="T60" fmla="*/ 512 w 768"/>
                      <a:gd name="T61" fmla="*/ 639 h 815"/>
                      <a:gd name="T62" fmla="*/ 560 w 768"/>
                      <a:gd name="T63" fmla="*/ 591 h 815"/>
                      <a:gd name="T64" fmla="*/ 592 w 768"/>
                      <a:gd name="T65" fmla="*/ 543 h 815"/>
                      <a:gd name="T66" fmla="*/ 640 w 768"/>
                      <a:gd name="T67" fmla="*/ 511 h 815"/>
                      <a:gd name="T68" fmla="*/ 688 w 768"/>
                      <a:gd name="T69" fmla="*/ 495 h 815"/>
                      <a:gd name="T70" fmla="*/ 736 w 768"/>
                      <a:gd name="T71" fmla="*/ 447 h 815"/>
                      <a:gd name="T72" fmla="*/ 752 w 768"/>
                      <a:gd name="T73" fmla="*/ 400 h 815"/>
                      <a:gd name="T74" fmla="*/ 768 w 768"/>
                      <a:gd name="T75" fmla="*/ 352 h 815"/>
                      <a:gd name="T76" fmla="*/ 768 w 768"/>
                      <a:gd name="T77" fmla="*/ 304 h 815"/>
                      <a:gd name="T78" fmla="*/ 768 w 768"/>
                      <a:gd name="T79" fmla="*/ 256 h 815"/>
                      <a:gd name="T80" fmla="*/ 752 w 768"/>
                      <a:gd name="T81" fmla="*/ 224 h 815"/>
                      <a:gd name="T82" fmla="*/ 720 w 768"/>
                      <a:gd name="T83" fmla="*/ 176 h 815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768"/>
                      <a:gd name="T127" fmla="*/ 0 h 815"/>
                      <a:gd name="T128" fmla="*/ 768 w 768"/>
                      <a:gd name="T129" fmla="*/ 815 h 815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768" h="815">
                        <a:moveTo>
                          <a:pt x="720" y="192"/>
                        </a:moveTo>
                        <a:lnTo>
                          <a:pt x="720" y="176"/>
                        </a:lnTo>
                        <a:lnTo>
                          <a:pt x="704" y="160"/>
                        </a:lnTo>
                        <a:lnTo>
                          <a:pt x="688" y="144"/>
                        </a:lnTo>
                        <a:lnTo>
                          <a:pt x="672" y="128"/>
                        </a:lnTo>
                        <a:lnTo>
                          <a:pt x="656" y="128"/>
                        </a:lnTo>
                        <a:lnTo>
                          <a:pt x="640" y="112"/>
                        </a:lnTo>
                        <a:lnTo>
                          <a:pt x="624" y="96"/>
                        </a:lnTo>
                        <a:lnTo>
                          <a:pt x="608" y="80"/>
                        </a:lnTo>
                        <a:lnTo>
                          <a:pt x="592" y="64"/>
                        </a:lnTo>
                        <a:lnTo>
                          <a:pt x="576" y="64"/>
                        </a:lnTo>
                        <a:lnTo>
                          <a:pt x="544" y="48"/>
                        </a:lnTo>
                        <a:lnTo>
                          <a:pt x="528" y="32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80" y="16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64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76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88"/>
                        </a:lnTo>
                        <a:lnTo>
                          <a:pt x="128" y="304"/>
                        </a:lnTo>
                        <a:lnTo>
                          <a:pt x="128" y="320"/>
                        </a:lnTo>
                        <a:lnTo>
                          <a:pt x="112" y="336"/>
                        </a:lnTo>
                        <a:lnTo>
                          <a:pt x="96" y="352"/>
                        </a:lnTo>
                        <a:lnTo>
                          <a:pt x="80" y="368"/>
                        </a:lnTo>
                        <a:lnTo>
                          <a:pt x="64" y="400"/>
                        </a:lnTo>
                        <a:lnTo>
                          <a:pt x="48" y="416"/>
                        </a:lnTo>
                        <a:lnTo>
                          <a:pt x="32" y="447"/>
                        </a:lnTo>
                        <a:lnTo>
                          <a:pt x="16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32" y="719"/>
                        </a:lnTo>
                        <a:lnTo>
                          <a:pt x="32" y="735"/>
                        </a:lnTo>
                        <a:lnTo>
                          <a:pt x="48" y="751"/>
                        </a:lnTo>
                        <a:lnTo>
                          <a:pt x="64" y="767"/>
                        </a:lnTo>
                        <a:lnTo>
                          <a:pt x="80" y="783"/>
                        </a:lnTo>
                        <a:lnTo>
                          <a:pt x="96" y="799"/>
                        </a:lnTo>
                        <a:lnTo>
                          <a:pt x="112" y="815"/>
                        </a:lnTo>
                        <a:lnTo>
                          <a:pt x="128" y="815"/>
                        </a:lnTo>
                        <a:lnTo>
                          <a:pt x="144" y="815"/>
                        </a:lnTo>
                        <a:lnTo>
                          <a:pt x="160" y="815"/>
                        </a:lnTo>
                        <a:lnTo>
                          <a:pt x="176" y="815"/>
                        </a:lnTo>
                        <a:lnTo>
                          <a:pt x="208" y="815"/>
                        </a:lnTo>
                        <a:lnTo>
                          <a:pt x="224" y="815"/>
                        </a:lnTo>
                        <a:lnTo>
                          <a:pt x="256" y="815"/>
                        </a:lnTo>
                        <a:lnTo>
                          <a:pt x="272" y="815"/>
                        </a:lnTo>
                        <a:lnTo>
                          <a:pt x="288" y="799"/>
                        </a:lnTo>
                        <a:lnTo>
                          <a:pt x="304" y="799"/>
                        </a:lnTo>
                        <a:lnTo>
                          <a:pt x="320" y="799"/>
                        </a:lnTo>
                        <a:lnTo>
                          <a:pt x="352" y="783"/>
                        </a:lnTo>
                        <a:lnTo>
                          <a:pt x="368" y="783"/>
                        </a:lnTo>
                        <a:lnTo>
                          <a:pt x="384" y="783"/>
                        </a:lnTo>
                        <a:lnTo>
                          <a:pt x="400" y="767"/>
                        </a:lnTo>
                        <a:lnTo>
                          <a:pt x="416" y="767"/>
                        </a:lnTo>
                        <a:lnTo>
                          <a:pt x="416" y="751"/>
                        </a:lnTo>
                        <a:lnTo>
                          <a:pt x="432" y="751"/>
                        </a:lnTo>
                        <a:lnTo>
                          <a:pt x="448" y="735"/>
                        </a:lnTo>
                        <a:lnTo>
                          <a:pt x="464" y="719"/>
                        </a:lnTo>
                        <a:lnTo>
                          <a:pt x="480" y="703"/>
                        </a:lnTo>
                        <a:lnTo>
                          <a:pt x="480" y="687"/>
                        </a:lnTo>
                        <a:lnTo>
                          <a:pt x="496" y="671"/>
                        </a:lnTo>
                        <a:lnTo>
                          <a:pt x="496" y="655"/>
                        </a:lnTo>
                        <a:lnTo>
                          <a:pt x="512" y="639"/>
                        </a:lnTo>
                        <a:lnTo>
                          <a:pt x="528" y="623"/>
                        </a:lnTo>
                        <a:lnTo>
                          <a:pt x="544" y="607"/>
                        </a:lnTo>
                        <a:lnTo>
                          <a:pt x="560" y="591"/>
                        </a:lnTo>
                        <a:lnTo>
                          <a:pt x="576" y="575"/>
                        </a:lnTo>
                        <a:lnTo>
                          <a:pt x="576" y="559"/>
                        </a:lnTo>
                        <a:lnTo>
                          <a:pt x="592" y="543"/>
                        </a:lnTo>
                        <a:lnTo>
                          <a:pt x="608" y="543"/>
                        </a:lnTo>
                        <a:lnTo>
                          <a:pt x="624" y="527"/>
                        </a:lnTo>
                        <a:lnTo>
                          <a:pt x="640" y="511"/>
                        </a:lnTo>
                        <a:lnTo>
                          <a:pt x="656" y="511"/>
                        </a:lnTo>
                        <a:lnTo>
                          <a:pt x="672" y="495"/>
                        </a:lnTo>
                        <a:lnTo>
                          <a:pt x="688" y="495"/>
                        </a:lnTo>
                        <a:lnTo>
                          <a:pt x="704" y="479"/>
                        </a:lnTo>
                        <a:lnTo>
                          <a:pt x="720" y="463"/>
                        </a:lnTo>
                        <a:lnTo>
                          <a:pt x="736" y="447"/>
                        </a:lnTo>
                        <a:lnTo>
                          <a:pt x="736" y="431"/>
                        </a:lnTo>
                        <a:lnTo>
                          <a:pt x="752" y="416"/>
                        </a:lnTo>
                        <a:lnTo>
                          <a:pt x="752" y="400"/>
                        </a:lnTo>
                        <a:lnTo>
                          <a:pt x="752" y="384"/>
                        </a:lnTo>
                        <a:lnTo>
                          <a:pt x="768" y="368"/>
                        </a:lnTo>
                        <a:lnTo>
                          <a:pt x="768" y="352"/>
                        </a:lnTo>
                        <a:lnTo>
                          <a:pt x="768" y="336"/>
                        </a:lnTo>
                        <a:lnTo>
                          <a:pt x="768" y="320"/>
                        </a:lnTo>
                        <a:lnTo>
                          <a:pt x="768" y="304"/>
                        </a:lnTo>
                        <a:lnTo>
                          <a:pt x="768" y="288"/>
                        </a:lnTo>
                        <a:lnTo>
                          <a:pt x="768" y="272"/>
                        </a:lnTo>
                        <a:lnTo>
                          <a:pt x="768" y="256"/>
                        </a:lnTo>
                        <a:lnTo>
                          <a:pt x="768" y="240"/>
                        </a:lnTo>
                        <a:lnTo>
                          <a:pt x="752" y="240"/>
                        </a:lnTo>
                        <a:lnTo>
                          <a:pt x="752" y="224"/>
                        </a:lnTo>
                        <a:lnTo>
                          <a:pt x="752" y="208"/>
                        </a:lnTo>
                        <a:lnTo>
                          <a:pt x="736" y="192"/>
                        </a:lnTo>
                        <a:lnTo>
                          <a:pt x="720" y="176"/>
                        </a:lnTo>
                        <a:lnTo>
                          <a:pt x="704" y="176"/>
                        </a:lnTo>
                        <a:lnTo>
                          <a:pt x="720" y="192"/>
                        </a:lnTo>
                        <a:close/>
                      </a:path>
                    </a:pathLst>
                  </a:custGeom>
                  <a:solidFill>
                    <a:srgbClr val="336677">
                      <a:alpha val="5882"/>
                    </a:srgbClr>
                  </a:solidFill>
                  <a:ln w="25400">
                    <a:solidFill>
                      <a:srgbClr val="33667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8" name="Freeform 181"/>
                  <p:cNvSpPr>
                    <a:spLocks noChangeAspect="1"/>
                  </p:cNvSpPr>
                  <p:nvPr/>
                </p:nvSpPr>
                <p:spPr bwMode="auto">
                  <a:xfrm>
                    <a:off x="1392" y="2288"/>
                    <a:ext cx="768" cy="815"/>
                  </a:xfrm>
                  <a:custGeom>
                    <a:avLst/>
                    <a:gdLst>
                      <a:gd name="T0" fmla="*/ 688 w 768"/>
                      <a:gd name="T1" fmla="*/ 144 h 815"/>
                      <a:gd name="T2" fmla="*/ 656 w 768"/>
                      <a:gd name="T3" fmla="*/ 128 h 815"/>
                      <a:gd name="T4" fmla="*/ 608 w 768"/>
                      <a:gd name="T5" fmla="*/ 80 h 815"/>
                      <a:gd name="T6" fmla="*/ 544 w 768"/>
                      <a:gd name="T7" fmla="*/ 48 h 815"/>
                      <a:gd name="T8" fmla="*/ 512 w 768"/>
                      <a:gd name="T9" fmla="*/ 16 h 815"/>
                      <a:gd name="T10" fmla="*/ 464 w 768"/>
                      <a:gd name="T11" fmla="*/ 0 h 815"/>
                      <a:gd name="T12" fmla="*/ 416 w 768"/>
                      <a:gd name="T13" fmla="*/ 0 h 815"/>
                      <a:gd name="T14" fmla="*/ 384 w 768"/>
                      <a:gd name="T15" fmla="*/ 16 h 815"/>
                      <a:gd name="T16" fmla="*/ 320 w 768"/>
                      <a:gd name="T17" fmla="*/ 32 h 815"/>
                      <a:gd name="T18" fmla="*/ 272 w 768"/>
                      <a:gd name="T19" fmla="*/ 64 h 815"/>
                      <a:gd name="T20" fmla="*/ 240 w 768"/>
                      <a:gd name="T21" fmla="*/ 80 h 815"/>
                      <a:gd name="T22" fmla="*/ 192 w 768"/>
                      <a:gd name="T23" fmla="*/ 112 h 815"/>
                      <a:gd name="T24" fmla="*/ 160 w 768"/>
                      <a:gd name="T25" fmla="*/ 160 h 815"/>
                      <a:gd name="T26" fmla="*/ 160 w 768"/>
                      <a:gd name="T27" fmla="*/ 208 h 815"/>
                      <a:gd name="T28" fmla="*/ 144 w 768"/>
                      <a:gd name="T29" fmla="*/ 256 h 815"/>
                      <a:gd name="T30" fmla="*/ 128 w 768"/>
                      <a:gd name="T31" fmla="*/ 320 h 815"/>
                      <a:gd name="T32" fmla="*/ 96 w 768"/>
                      <a:gd name="T33" fmla="*/ 352 h 815"/>
                      <a:gd name="T34" fmla="*/ 48 w 768"/>
                      <a:gd name="T35" fmla="*/ 416 h 815"/>
                      <a:gd name="T36" fmla="*/ 16 w 768"/>
                      <a:gd name="T37" fmla="*/ 495 h 815"/>
                      <a:gd name="T38" fmla="*/ 0 w 768"/>
                      <a:gd name="T39" fmla="*/ 543 h 815"/>
                      <a:gd name="T40" fmla="*/ 0 w 768"/>
                      <a:gd name="T41" fmla="*/ 607 h 815"/>
                      <a:gd name="T42" fmla="*/ 16 w 768"/>
                      <a:gd name="T43" fmla="*/ 671 h 815"/>
                      <a:gd name="T44" fmla="*/ 32 w 768"/>
                      <a:gd name="T45" fmla="*/ 719 h 815"/>
                      <a:gd name="T46" fmla="*/ 64 w 768"/>
                      <a:gd name="T47" fmla="*/ 767 h 815"/>
                      <a:gd name="T48" fmla="*/ 112 w 768"/>
                      <a:gd name="T49" fmla="*/ 815 h 815"/>
                      <a:gd name="T50" fmla="*/ 144 w 768"/>
                      <a:gd name="T51" fmla="*/ 815 h 815"/>
                      <a:gd name="T52" fmla="*/ 208 w 768"/>
                      <a:gd name="T53" fmla="*/ 815 h 815"/>
                      <a:gd name="T54" fmla="*/ 272 w 768"/>
                      <a:gd name="T55" fmla="*/ 815 h 815"/>
                      <a:gd name="T56" fmla="*/ 304 w 768"/>
                      <a:gd name="T57" fmla="*/ 799 h 815"/>
                      <a:gd name="T58" fmla="*/ 368 w 768"/>
                      <a:gd name="T59" fmla="*/ 783 h 815"/>
                      <a:gd name="T60" fmla="*/ 416 w 768"/>
                      <a:gd name="T61" fmla="*/ 767 h 815"/>
                      <a:gd name="T62" fmla="*/ 432 w 768"/>
                      <a:gd name="T63" fmla="*/ 751 h 815"/>
                      <a:gd name="T64" fmla="*/ 480 w 768"/>
                      <a:gd name="T65" fmla="*/ 703 h 815"/>
                      <a:gd name="T66" fmla="*/ 496 w 768"/>
                      <a:gd name="T67" fmla="*/ 655 h 815"/>
                      <a:gd name="T68" fmla="*/ 528 w 768"/>
                      <a:gd name="T69" fmla="*/ 623 h 815"/>
                      <a:gd name="T70" fmla="*/ 576 w 768"/>
                      <a:gd name="T71" fmla="*/ 575 h 815"/>
                      <a:gd name="T72" fmla="*/ 608 w 768"/>
                      <a:gd name="T73" fmla="*/ 543 h 815"/>
                      <a:gd name="T74" fmla="*/ 640 w 768"/>
                      <a:gd name="T75" fmla="*/ 511 h 815"/>
                      <a:gd name="T76" fmla="*/ 688 w 768"/>
                      <a:gd name="T77" fmla="*/ 495 h 815"/>
                      <a:gd name="T78" fmla="*/ 736 w 768"/>
                      <a:gd name="T79" fmla="*/ 447 h 815"/>
                      <a:gd name="T80" fmla="*/ 752 w 768"/>
                      <a:gd name="T81" fmla="*/ 416 h 815"/>
                      <a:gd name="T82" fmla="*/ 768 w 768"/>
                      <a:gd name="T83" fmla="*/ 368 h 815"/>
                      <a:gd name="T84" fmla="*/ 768 w 768"/>
                      <a:gd name="T85" fmla="*/ 320 h 815"/>
                      <a:gd name="T86" fmla="*/ 768 w 768"/>
                      <a:gd name="T87" fmla="*/ 304 h 815"/>
                      <a:gd name="T88" fmla="*/ 768 w 768"/>
                      <a:gd name="T89" fmla="*/ 256 h 815"/>
                      <a:gd name="T90" fmla="*/ 752 w 768"/>
                      <a:gd name="T91" fmla="*/ 224 h 815"/>
                      <a:gd name="T92" fmla="*/ 736 w 768"/>
                      <a:gd name="T93" fmla="*/ 192 h 815"/>
                      <a:gd name="T94" fmla="*/ 720 w 768"/>
                      <a:gd name="T95" fmla="*/ 176 h 81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768"/>
                      <a:gd name="T145" fmla="*/ 0 h 815"/>
                      <a:gd name="T146" fmla="*/ 768 w 768"/>
                      <a:gd name="T147" fmla="*/ 815 h 81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768" h="815">
                        <a:moveTo>
                          <a:pt x="720" y="176"/>
                        </a:moveTo>
                        <a:lnTo>
                          <a:pt x="720" y="176"/>
                        </a:lnTo>
                        <a:lnTo>
                          <a:pt x="704" y="160"/>
                        </a:lnTo>
                        <a:lnTo>
                          <a:pt x="688" y="144"/>
                        </a:lnTo>
                        <a:lnTo>
                          <a:pt x="672" y="128"/>
                        </a:lnTo>
                        <a:lnTo>
                          <a:pt x="656" y="128"/>
                        </a:lnTo>
                        <a:lnTo>
                          <a:pt x="640" y="112"/>
                        </a:lnTo>
                        <a:lnTo>
                          <a:pt x="624" y="96"/>
                        </a:lnTo>
                        <a:lnTo>
                          <a:pt x="608" y="80"/>
                        </a:lnTo>
                        <a:lnTo>
                          <a:pt x="592" y="64"/>
                        </a:lnTo>
                        <a:lnTo>
                          <a:pt x="576" y="64"/>
                        </a:lnTo>
                        <a:lnTo>
                          <a:pt x="544" y="48"/>
                        </a:lnTo>
                        <a:lnTo>
                          <a:pt x="528" y="32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80" y="16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64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76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88"/>
                        </a:lnTo>
                        <a:lnTo>
                          <a:pt x="128" y="304"/>
                        </a:lnTo>
                        <a:lnTo>
                          <a:pt x="128" y="320"/>
                        </a:lnTo>
                        <a:lnTo>
                          <a:pt x="112" y="336"/>
                        </a:lnTo>
                        <a:lnTo>
                          <a:pt x="96" y="352"/>
                        </a:lnTo>
                        <a:lnTo>
                          <a:pt x="80" y="368"/>
                        </a:lnTo>
                        <a:lnTo>
                          <a:pt x="64" y="400"/>
                        </a:lnTo>
                        <a:lnTo>
                          <a:pt x="48" y="416"/>
                        </a:lnTo>
                        <a:lnTo>
                          <a:pt x="32" y="447"/>
                        </a:lnTo>
                        <a:lnTo>
                          <a:pt x="16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32" y="719"/>
                        </a:lnTo>
                        <a:lnTo>
                          <a:pt x="32" y="735"/>
                        </a:lnTo>
                        <a:lnTo>
                          <a:pt x="48" y="751"/>
                        </a:lnTo>
                        <a:lnTo>
                          <a:pt x="64" y="767"/>
                        </a:lnTo>
                        <a:lnTo>
                          <a:pt x="80" y="783"/>
                        </a:lnTo>
                        <a:lnTo>
                          <a:pt x="96" y="799"/>
                        </a:lnTo>
                        <a:lnTo>
                          <a:pt x="112" y="815"/>
                        </a:lnTo>
                        <a:lnTo>
                          <a:pt x="128" y="815"/>
                        </a:lnTo>
                        <a:lnTo>
                          <a:pt x="144" y="815"/>
                        </a:lnTo>
                        <a:lnTo>
                          <a:pt x="160" y="815"/>
                        </a:lnTo>
                        <a:lnTo>
                          <a:pt x="176" y="815"/>
                        </a:lnTo>
                        <a:lnTo>
                          <a:pt x="208" y="815"/>
                        </a:lnTo>
                        <a:lnTo>
                          <a:pt x="224" y="815"/>
                        </a:lnTo>
                        <a:lnTo>
                          <a:pt x="256" y="815"/>
                        </a:lnTo>
                        <a:lnTo>
                          <a:pt x="272" y="815"/>
                        </a:lnTo>
                        <a:lnTo>
                          <a:pt x="288" y="799"/>
                        </a:lnTo>
                        <a:lnTo>
                          <a:pt x="304" y="799"/>
                        </a:lnTo>
                        <a:lnTo>
                          <a:pt x="320" y="799"/>
                        </a:lnTo>
                        <a:lnTo>
                          <a:pt x="352" y="783"/>
                        </a:lnTo>
                        <a:lnTo>
                          <a:pt x="368" y="783"/>
                        </a:lnTo>
                        <a:lnTo>
                          <a:pt x="384" y="783"/>
                        </a:lnTo>
                        <a:lnTo>
                          <a:pt x="400" y="767"/>
                        </a:lnTo>
                        <a:lnTo>
                          <a:pt x="416" y="767"/>
                        </a:lnTo>
                        <a:lnTo>
                          <a:pt x="416" y="751"/>
                        </a:lnTo>
                        <a:lnTo>
                          <a:pt x="432" y="751"/>
                        </a:lnTo>
                        <a:lnTo>
                          <a:pt x="448" y="735"/>
                        </a:lnTo>
                        <a:lnTo>
                          <a:pt x="464" y="719"/>
                        </a:lnTo>
                        <a:lnTo>
                          <a:pt x="480" y="703"/>
                        </a:lnTo>
                        <a:lnTo>
                          <a:pt x="480" y="687"/>
                        </a:lnTo>
                        <a:lnTo>
                          <a:pt x="496" y="671"/>
                        </a:lnTo>
                        <a:lnTo>
                          <a:pt x="496" y="655"/>
                        </a:lnTo>
                        <a:lnTo>
                          <a:pt x="512" y="639"/>
                        </a:lnTo>
                        <a:lnTo>
                          <a:pt x="528" y="623"/>
                        </a:lnTo>
                        <a:lnTo>
                          <a:pt x="544" y="607"/>
                        </a:lnTo>
                        <a:lnTo>
                          <a:pt x="560" y="591"/>
                        </a:lnTo>
                        <a:lnTo>
                          <a:pt x="576" y="575"/>
                        </a:lnTo>
                        <a:lnTo>
                          <a:pt x="576" y="559"/>
                        </a:lnTo>
                        <a:lnTo>
                          <a:pt x="592" y="543"/>
                        </a:lnTo>
                        <a:lnTo>
                          <a:pt x="608" y="543"/>
                        </a:lnTo>
                        <a:lnTo>
                          <a:pt x="624" y="527"/>
                        </a:lnTo>
                        <a:lnTo>
                          <a:pt x="640" y="511"/>
                        </a:lnTo>
                        <a:lnTo>
                          <a:pt x="656" y="511"/>
                        </a:lnTo>
                        <a:lnTo>
                          <a:pt x="672" y="495"/>
                        </a:lnTo>
                        <a:lnTo>
                          <a:pt x="688" y="495"/>
                        </a:lnTo>
                        <a:lnTo>
                          <a:pt x="704" y="479"/>
                        </a:lnTo>
                        <a:lnTo>
                          <a:pt x="720" y="463"/>
                        </a:lnTo>
                        <a:lnTo>
                          <a:pt x="736" y="447"/>
                        </a:lnTo>
                        <a:lnTo>
                          <a:pt x="736" y="431"/>
                        </a:lnTo>
                        <a:lnTo>
                          <a:pt x="752" y="416"/>
                        </a:lnTo>
                        <a:lnTo>
                          <a:pt x="752" y="400"/>
                        </a:lnTo>
                        <a:lnTo>
                          <a:pt x="752" y="384"/>
                        </a:lnTo>
                        <a:lnTo>
                          <a:pt x="768" y="368"/>
                        </a:lnTo>
                        <a:lnTo>
                          <a:pt x="768" y="352"/>
                        </a:lnTo>
                        <a:lnTo>
                          <a:pt x="768" y="336"/>
                        </a:lnTo>
                        <a:lnTo>
                          <a:pt x="768" y="320"/>
                        </a:lnTo>
                        <a:lnTo>
                          <a:pt x="768" y="304"/>
                        </a:lnTo>
                        <a:lnTo>
                          <a:pt x="768" y="288"/>
                        </a:lnTo>
                        <a:lnTo>
                          <a:pt x="768" y="272"/>
                        </a:lnTo>
                        <a:lnTo>
                          <a:pt x="768" y="256"/>
                        </a:lnTo>
                        <a:lnTo>
                          <a:pt x="768" y="240"/>
                        </a:lnTo>
                        <a:lnTo>
                          <a:pt x="752" y="240"/>
                        </a:lnTo>
                        <a:lnTo>
                          <a:pt x="752" y="224"/>
                        </a:lnTo>
                        <a:lnTo>
                          <a:pt x="752" y="208"/>
                        </a:lnTo>
                        <a:lnTo>
                          <a:pt x="736" y="192"/>
                        </a:lnTo>
                        <a:lnTo>
                          <a:pt x="720" y="176"/>
                        </a:lnTo>
                        <a:lnTo>
                          <a:pt x="704" y="176"/>
                        </a:lnTo>
                      </a:path>
                    </a:pathLst>
                  </a:custGeom>
                  <a:noFill/>
                  <a:ln w="25400">
                    <a:solidFill>
                      <a:srgbClr val="33667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99" name="Freeform 182"/>
                  <p:cNvSpPr>
                    <a:spLocks noChangeAspect="1"/>
                  </p:cNvSpPr>
                  <p:nvPr/>
                </p:nvSpPr>
                <p:spPr bwMode="auto">
                  <a:xfrm>
                    <a:off x="1408" y="2304"/>
                    <a:ext cx="736" cy="783"/>
                  </a:xfrm>
                  <a:custGeom>
                    <a:avLst/>
                    <a:gdLst>
                      <a:gd name="T0" fmla="*/ 688 w 736"/>
                      <a:gd name="T1" fmla="*/ 176 h 783"/>
                      <a:gd name="T2" fmla="*/ 656 w 736"/>
                      <a:gd name="T3" fmla="*/ 144 h 783"/>
                      <a:gd name="T4" fmla="*/ 640 w 736"/>
                      <a:gd name="T5" fmla="*/ 112 h 783"/>
                      <a:gd name="T6" fmla="*/ 592 w 736"/>
                      <a:gd name="T7" fmla="*/ 96 h 783"/>
                      <a:gd name="T8" fmla="*/ 560 w 736"/>
                      <a:gd name="T9" fmla="*/ 64 h 783"/>
                      <a:gd name="T10" fmla="*/ 528 w 736"/>
                      <a:gd name="T11" fmla="*/ 48 h 783"/>
                      <a:gd name="T12" fmla="*/ 480 w 736"/>
                      <a:gd name="T13" fmla="*/ 32 h 783"/>
                      <a:gd name="T14" fmla="*/ 448 w 736"/>
                      <a:gd name="T15" fmla="*/ 16 h 783"/>
                      <a:gd name="T16" fmla="*/ 432 w 736"/>
                      <a:gd name="T17" fmla="*/ 0 h 783"/>
                      <a:gd name="T18" fmla="*/ 400 w 736"/>
                      <a:gd name="T19" fmla="*/ 0 h 783"/>
                      <a:gd name="T20" fmla="*/ 368 w 736"/>
                      <a:gd name="T21" fmla="*/ 16 h 783"/>
                      <a:gd name="T22" fmla="*/ 320 w 736"/>
                      <a:gd name="T23" fmla="*/ 32 h 783"/>
                      <a:gd name="T24" fmla="*/ 288 w 736"/>
                      <a:gd name="T25" fmla="*/ 48 h 783"/>
                      <a:gd name="T26" fmla="*/ 256 w 736"/>
                      <a:gd name="T27" fmla="*/ 64 h 783"/>
                      <a:gd name="T28" fmla="*/ 224 w 736"/>
                      <a:gd name="T29" fmla="*/ 80 h 783"/>
                      <a:gd name="T30" fmla="*/ 192 w 736"/>
                      <a:gd name="T31" fmla="*/ 112 h 783"/>
                      <a:gd name="T32" fmla="*/ 160 w 736"/>
                      <a:gd name="T33" fmla="*/ 144 h 783"/>
                      <a:gd name="T34" fmla="*/ 160 w 736"/>
                      <a:gd name="T35" fmla="*/ 176 h 783"/>
                      <a:gd name="T36" fmla="*/ 144 w 736"/>
                      <a:gd name="T37" fmla="*/ 208 h 783"/>
                      <a:gd name="T38" fmla="*/ 144 w 736"/>
                      <a:gd name="T39" fmla="*/ 256 h 783"/>
                      <a:gd name="T40" fmla="*/ 128 w 736"/>
                      <a:gd name="T41" fmla="*/ 288 h 783"/>
                      <a:gd name="T42" fmla="*/ 112 w 736"/>
                      <a:gd name="T43" fmla="*/ 320 h 783"/>
                      <a:gd name="T44" fmla="*/ 80 w 736"/>
                      <a:gd name="T45" fmla="*/ 352 h 783"/>
                      <a:gd name="T46" fmla="*/ 48 w 736"/>
                      <a:gd name="T47" fmla="*/ 400 h 783"/>
                      <a:gd name="T48" fmla="*/ 16 w 736"/>
                      <a:gd name="T49" fmla="*/ 447 h 783"/>
                      <a:gd name="T50" fmla="*/ 0 w 736"/>
                      <a:gd name="T51" fmla="*/ 495 h 783"/>
                      <a:gd name="T52" fmla="*/ 0 w 736"/>
                      <a:gd name="T53" fmla="*/ 543 h 783"/>
                      <a:gd name="T54" fmla="*/ 0 w 736"/>
                      <a:gd name="T55" fmla="*/ 591 h 783"/>
                      <a:gd name="T56" fmla="*/ 16 w 736"/>
                      <a:gd name="T57" fmla="*/ 623 h 783"/>
                      <a:gd name="T58" fmla="*/ 16 w 736"/>
                      <a:gd name="T59" fmla="*/ 671 h 783"/>
                      <a:gd name="T60" fmla="*/ 32 w 736"/>
                      <a:gd name="T61" fmla="*/ 703 h 783"/>
                      <a:gd name="T62" fmla="*/ 64 w 736"/>
                      <a:gd name="T63" fmla="*/ 735 h 783"/>
                      <a:gd name="T64" fmla="*/ 96 w 736"/>
                      <a:gd name="T65" fmla="*/ 767 h 783"/>
                      <a:gd name="T66" fmla="*/ 128 w 736"/>
                      <a:gd name="T67" fmla="*/ 783 h 783"/>
                      <a:gd name="T68" fmla="*/ 160 w 736"/>
                      <a:gd name="T69" fmla="*/ 783 h 783"/>
                      <a:gd name="T70" fmla="*/ 192 w 736"/>
                      <a:gd name="T71" fmla="*/ 783 h 783"/>
                      <a:gd name="T72" fmla="*/ 240 w 736"/>
                      <a:gd name="T73" fmla="*/ 767 h 783"/>
                      <a:gd name="T74" fmla="*/ 272 w 736"/>
                      <a:gd name="T75" fmla="*/ 767 h 783"/>
                      <a:gd name="T76" fmla="*/ 320 w 736"/>
                      <a:gd name="T77" fmla="*/ 767 h 783"/>
                      <a:gd name="T78" fmla="*/ 352 w 736"/>
                      <a:gd name="T79" fmla="*/ 751 h 783"/>
                      <a:gd name="T80" fmla="*/ 384 w 736"/>
                      <a:gd name="T81" fmla="*/ 735 h 783"/>
                      <a:gd name="T82" fmla="*/ 416 w 736"/>
                      <a:gd name="T83" fmla="*/ 703 h 783"/>
                      <a:gd name="T84" fmla="*/ 448 w 736"/>
                      <a:gd name="T85" fmla="*/ 687 h 783"/>
                      <a:gd name="T86" fmla="*/ 464 w 736"/>
                      <a:gd name="T87" fmla="*/ 655 h 783"/>
                      <a:gd name="T88" fmla="*/ 480 w 736"/>
                      <a:gd name="T89" fmla="*/ 639 h 783"/>
                      <a:gd name="T90" fmla="*/ 496 w 736"/>
                      <a:gd name="T91" fmla="*/ 591 h 783"/>
                      <a:gd name="T92" fmla="*/ 528 w 736"/>
                      <a:gd name="T93" fmla="*/ 559 h 783"/>
                      <a:gd name="T94" fmla="*/ 560 w 736"/>
                      <a:gd name="T95" fmla="*/ 543 h 783"/>
                      <a:gd name="T96" fmla="*/ 576 w 736"/>
                      <a:gd name="T97" fmla="*/ 511 h 783"/>
                      <a:gd name="T98" fmla="*/ 608 w 736"/>
                      <a:gd name="T99" fmla="*/ 495 h 783"/>
                      <a:gd name="T100" fmla="*/ 640 w 736"/>
                      <a:gd name="T101" fmla="*/ 479 h 783"/>
                      <a:gd name="T102" fmla="*/ 672 w 736"/>
                      <a:gd name="T103" fmla="*/ 463 h 783"/>
                      <a:gd name="T104" fmla="*/ 688 w 736"/>
                      <a:gd name="T105" fmla="*/ 431 h 783"/>
                      <a:gd name="T106" fmla="*/ 720 w 736"/>
                      <a:gd name="T107" fmla="*/ 400 h 783"/>
                      <a:gd name="T108" fmla="*/ 720 w 736"/>
                      <a:gd name="T109" fmla="*/ 368 h 783"/>
                      <a:gd name="T110" fmla="*/ 736 w 736"/>
                      <a:gd name="T111" fmla="*/ 336 h 783"/>
                      <a:gd name="T112" fmla="*/ 736 w 736"/>
                      <a:gd name="T113" fmla="*/ 304 h 783"/>
                      <a:gd name="T114" fmla="*/ 736 w 736"/>
                      <a:gd name="T115" fmla="*/ 272 h 783"/>
                      <a:gd name="T116" fmla="*/ 736 w 736"/>
                      <a:gd name="T117" fmla="*/ 240 h 783"/>
                      <a:gd name="T118" fmla="*/ 720 w 736"/>
                      <a:gd name="T119" fmla="*/ 208 h 783"/>
                      <a:gd name="T120" fmla="*/ 704 w 736"/>
                      <a:gd name="T121" fmla="*/ 192 h 783"/>
                      <a:gd name="T122" fmla="*/ 688 w 736"/>
                      <a:gd name="T123" fmla="*/ 160 h 783"/>
                      <a:gd name="T124" fmla="*/ 688 w 736"/>
                      <a:gd name="T125" fmla="*/ 192 h 783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736"/>
                      <a:gd name="T190" fmla="*/ 0 h 783"/>
                      <a:gd name="T191" fmla="*/ 736 w 736"/>
                      <a:gd name="T192" fmla="*/ 783 h 783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736" h="783">
                        <a:moveTo>
                          <a:pt x="688" y="192"/>
                        </a:moveTo>
                        <a:lnTo>
                          <a:pt x="688" y="176"/>
                        </a:lnTo>
                        <a:lnTo>
                          <a:pt x="672" y="160"/>
                        </a:lnTo>
                        <a:lnTo>
                          <a:pt x="656" y="144"/>
                        </a:lnTo>
                        <a:lnTo>
                          <a:pt x="640" y="128"/>
                        </a:lnTo>
                        <a:lnTo>
                          <a:pt x="640" y="112"/>
                        </a:lnTo>
                        <a:lnTo>
                          <a:pt x="608" y="112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64"/>
                        </a:lnTo>
                        <a:lnTo>
                          <a:pt x="528" y="48"/>
                        </a:lnTo>
                        <a:lnTo>
                          <a:pt x="496" y="32"/>
                        </a:lnTo>
                        <a:lnTo>
                          <a:pt x="480" y="32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48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24" y="80"/>
                        </a:lnTo>
                        <a:lnTo>
                          <a:pt x="208" y="96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192"/>
                        </a:lnTo>
                        <a:lnTo>
                          <a:pt x="144" y="208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72"/>
                        </a:lnTo>
                        <a:lnTo>
                          <a:pt x="128" y="288"/>
                        </a:lnTo>
                        <a:lnTo>
                          <a:pt x="128" y="304"/>
                        </a:lnTo>
                        <a:lnTo>
                          <a:pt x="112" y="320"/>
                        </a:lnTo>
                        <a:lnTo>
                          <a:pt x="96" y="336"/>
                        </a:lnTo>
                        <a:lnTo>
                          <a:pt x="80" y="352"/>
                        </a:lnTo>
                        <a:lnTo>
                          <a:pt x="64" y="384"/>
                        </a:lnTo>
                        <a:lnTo>
                          <a:pt x="48" y="400"/>
                        </a:lnTo>
                        <a:lnTo>
                          <a:pt x="32" y="431"/>
                        </a:lnTo>
                        <a:lnTo>
                          <a:pt x="16" y="447"/>
                        </a:lnTo>
                        <a:lnTo>
                          <a:pt x="16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16" y="623"/>
                        </a:lnTo>
                        <a:lnTo>
                          <a:pt x="16" y="639"/>
                        </a:lnTo>
                        <a:lnTo>
                          <a:pt x="16" y="671"/>
                        </a:lnTo>
                        <a:lnTo>
                          <a:pt x="32" y="687"/>
                        </a:lnTo>
                        <a:lnTo>
                          <a:pt x="32" y="703"/>
                        </a:lnTo>
                        <a:lnTo>
                          <a:pt x="48" y="719"/>
                        </a:lnTo>
                        <a:lnTo>
                          <a:pt x="64" y="735"/>
                        </a:lnTo>
                        <a:lnTo>
                          <a:pt x="80" y="751"/>
                        </a:lnTo>
                        <a:lnTo>
                          <a:pt x="96" y="767"/>
                        </a:lnTo>
                        <a:lnTo>
                          <a:pt x="112" y="783"/>
                        </a:lnTo>
                        <a:lnTo>
                          <a:pt x="128" y="783"/>
                        </a:lnTo>
                        <a:lnTo>
                          <a:pt x="144" y="783"/>
                        </a:lnTo>
                        <a:lnTo>
                          <a:pt x="160" y="783"/>
                        </a:lnTo>
                        <a:lnTo>
                          <a:pt x="176" y="783"/>
                        </a:lnTo>
                        <a:lnTo>
                          <a:pt x="192" y="783"/>
                        </a:lnTo>
                        <a:lnTo>
                          <a:pt x="224" y="783"/>
                        </a:lnTo>
                        <a:lnTo>
                          <a:pt x="240" y="767"/>
                        </a:lnTo>
                        <a:lnTo>
                          <a:pt x="256" y="767"/>
                        </a:lnTo>
                        <a:lnTo>
                          <a:pt x="272" y="767"/>
                        </a:lnTo>
                        <a:lnTo>
                          <a:pt x="288" y="767"/>
                        </a:lnTo>
                        <a:lnTo>
                          <a:pt x="320" y="767"/>
                        </a:lnTo>
                        <a:lnTo>
                          <a:pt x="336" y="751"/>
                        </a:lnTo>
                        <a:lnTo>
                          <a:pt x="352" y="751"/>
                        </a:lnTo>
                        <a:lnTo>
                          <a:pt x="368" y="751"/>
                        </a:lnTo>
                        <a:lnTo>
                          <a:pt x="384" y="735"/>
                        </a:lnTo>
                        <a:lnTo>
                          <a:pt x="400" y="719"/>
                        </a:lnTo>
                        <a:lnTo>
                          <a:pt x="416" y="703"/>
                        </a:lnTo>
                        <a:lnTo>
                          <a:pt x="432" y="703"/>
                        </a:lnTo>
                        <a:lnTo>
                          <a:pt x="448" y="687"/>
                        </a:lnTo>
                        <a:lnTo>
                          <a:pt x="448" y="671"/>
                        </a:lnTo>
                        <a:lnTo>
                          <a:pt x="464" y="655"/>
                        </a:lnTo>
                        <a:lnTo>
                          <a:pt x="464" y="639"/>
                        </a:lnTo>
                        <a:lnTo>
                          <a:pt x="480" y="639"/>
                        </a:lnTo>
                        <a:lnTo>
                          <a:pt x="480" y="623"/>
                        </a:lnTo>
                        <a:lnTo>
                          <a:pt x="496" y="591"/>
                        </a:lnTo>
                        <a:lnTo>
                          <a:pt x="512" y="575"/>
                        </a:lnTo>
                        <a:lnTo>
                          <a:pt x="528" y="559"/>
                        </a:lnTo>
                        <a:lnTo>
                          <a:pt x="544" y="543"/>
                        </a:lnTo>
                        <a:lnTo>
                          <a:pt x="560" y="543"/>
                        </a:lnTo>
                        <a:lnTo>
                          <a:pt x="576" y="527"/>
                        </a:lnTo>
                        <a:lnTo>
                          <a:pt x="576" y="511"/>
                        </a:lnTo>
                        <a:lnTo>
                          <a:pt x="592" y="511"/>
                        </a:lnTo>
                        <a:lnTo>
                          <a:pt x="608" y="495"/>
                        </a:lnTo>
                        <a:lnTo>
                          <a:pt x="624" y="495"/>
                        </a:lnTo>
                        <a:lnTo>
                          <a:pt x="640" y="479"/>
                        </a:lnTo>
                        <a:lnTo>
                          <a:pt x="656" y="463"/>
                        </a:lnTo>
                        <a:lnTo>
                          <a:pt x="672" y="463"/>
                        </a:lnTo>
                        <a:lnTo>
                          <a:pt x="688" y="447"/>
                        </a:lnTo>
                        <a:lnTo>
                          <a:pt x="688" y="431"/>
                        </a:lnTo>
                        <a:lnTo>
                          <a:pt x="704" y="415"/>
                        </a:lnTo>
                        <a:lnTo>
                          <a:pt x="720" y="400"/>
                        </a:lnTo>
                        <a:lnTo>
                          <a:pt x="720" y="384"/>
                        </a:lnTo>
                        <a:lnTo>
                          <a:pt x="720" y="368"/>
                        </a:lnTo>
                        <a:lnTo>
                          <a:pt x="720" y="352"/>
                        </a:lnTo>
                        <a:lnTo>
                          <a:pt x="736" y="336"/>
                        </a:lnTo>
                        <a:lnTo>
                          <a:pt x="736" y="320"/>
                        </a:lnTo>
                        <a:lnTo>
                          <a:pt x="736" y="304"/>
                        </a:lnTo>
                        <a:lnTo>
                          <a:pt x="736" y="288"/>
                        </a:lnTo>
                        <a:lnTo>
                          <a:pt x="736" y="272"/>
                        </a:lnTo>
                        <a:lnTo>
                          <a:pt x="736" y="256"/>
                        </a:lnTo>
                        <a:lnTo>
                          <a:pt x="736" y="240"/>
                        </a:lnTo>
                        <a:lnTo>
                          <a:pt x="720" y="224"/>
                        </a:lnTo>
                        <a:lnTo>
                          <a:pt x="720" y="208"/>
                        </a:lnTo>
                        <a:lnTo>
                          <a:pt x="704" y="208"/>
                        </a:lnTo>
                        <a:lnTo>
                          <a:pt x="704" y="192"/>
                        </a:lnTo>
                        <a:lnTo>
                          <a:pt x="688" y="176"/>
                        </a:lnTo>
                        <a:lnTo>
                          <a:pt x="688" y="160"/>
                        </a:lnTo>
                        <a:lnTo>
                          <a:pt x="672" y="160"/>
                        </a:lnTo>
                        <a:lnTo>
                          <a:pt x="688" y="192"/>
                        </a:lnTo>
                        <a:close/>
                      </a:path>
                    </a:pathLst>
                  </a:custGeom>
                  <a:solidFill>
                    <a:srgbClr val="306376">
                      <a:alpha val="5882"/>
                    </a:srgbClr>
                  </a:solidFill>
                  <a:ln w="25400">
                    <a:solidFill>
                      <a:srgbClr val="30637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0" name="Freeform 183"/>
                  <p:cNvSpPr>
                    <a:spLocks noChangeAspect="1"/>
                  </p:cNvSpPr>
                  <p:nvPr/>
                </p:nvSpPr>
                <p:spPr bwMode="auto">
                  <a:xfrm>
                    <a:off x="1408" y="2304"/>
                    <a:ext cx="736" cy="783"/>
                  </a:xfrm>
                  <a:custGeom>
                    <a:avLst/>
                    <a:gdLst>
                      <a:gd name="T0" fmla="*/ 656 w 736"/>
                      <a:gd name="T1" fmla="*/ 144 h 783"/>
                      <a:gd name="T2" fmla="*/ 640 w 736"/>
                      <a:gd name="T3" fmla="*/ 112 h 783"/>
                      <a:gd name="T4" fmla="*/ 576 w 736"/>
                      <a:gd name="T5" fmla="*/ 80 h 783"/>
                      <a:gd name="T6" fmla="*/ 528 w 736"/>
                      <a:gd name="T7" fmla="*/ 48 h 783"/>
                      <a:gd name="T8" fmla="*/ 480 w 736"/>
                      <a:gd name="T9" fmla="*/ 32 h 783"/>
                      <a:gd name="T10" fmla="*/ 432 w 736"/>
                      <a:gd name="T11" fmla="*/ 16 h 783"/>
                      <a:gd name="T12" fmla="*/ 400 w 736"/>
                      <a:gd name="T13" fmla="*/ 0 h 783"/>
                      <a:gd name="T14" fmla="*/ 368 w 736"/>
                      <a:gd name="T15" fmla="*/ 16 h 783"/>
                      <a:gd name="T16" fmla="*/ 304 w 736"/>
                      <a:gd name="T17" fmla="*/ 32 h 783"/>
                      <a:gd name="T18" fmla="*/ 256 w 736"/>
                      <a:gd name="T19" fmla="*/ 64 h 783"/>
                      <a:gd name="T20" fmla="*/ 224 w 736"/>
                      <a:gd name="T21" fmla="*/ 80 h 783"/>
                      <a:gd name="T22" fmla="*/ 192 w 736"/>
                      <a:gd name="T23" fmla="*/ 112 h 783"/>
                      <a:gd name="T24" fmla="*/ 160 w 736"/>
                      <a:gd name="T25" fmla="*/ 160 h 783"/>
                      <a:gd name="T26" fmla="*/ 160 w 736"/>
                      <a:gd name="T27" fmla="*/ 192 h 783"/>
                      <a:gd name="T28" fmla="*/ 144 w 736"/>
                      <a:gd name="T29" fmla="*/ 256 h 783"/>
                      <a:gd name="T30" fmla="*/ 128 w 736"/>
                      <a:gd name="T31" fmla="*/ 304 h 783"/>
                      <a:gd name="T32" fmla="*/ 96 w 736"/>
                      <a:gd name="T33" fmla="*/ 336 h 783"/>
                      <a:gd name="T34" fmla="*/ 48 w 736"/>
                      <a:gd name="T35" fmla="*/ 400 h 783"/>
                      <a:gd name="T36" fmla="*/ 16 w 736"/>
                      <a:gd name="T37" fmla="*/ 479 h 783"/>
                      <a:gd name="T38" fmla="*/ 0 w 736"/>
                      <a:gd name="T39" fmla="*/ 511 h 783"/>
                      <a:gd name="T40" fmla="*/ 0 w 736"/>
                      <a:gd name="T41" fmla="*/ 591 h 783"/>
                      <a:gd name="T42" fmla="*/ 16 w 736"/>
                      <a:gd name="T43" fmla="*/ 639 h 783"/>
                      <a:gd name="T44" fmla="*/ 32 w 736"/>
                      <a:gd name="T45" fmla="*/ 687 h 783"/>
                      <a:gd name="T46" fmla="*/ 64 w 736"/>
                      <a:gd name="T47" fmla="*/ 735 h 783"/>
                      <a:gd name="T48" fmla="*/ 112 w 736"/>
                      <a:gd name="T49" fmla="*/ 783 h 783"/>
                      <a:gd name="T50" fmla="*/ 144 w 736"/>
                      <a:gd name="T51" fmla="*/ 783 h 783"/>
                      <a:gd name="T52" fmla="*/ 192 w 736"/>
                      <a:gd name="T53" fmla="*/ 783 h 783"/>
                      <a:gd name="T54" fmla="*/ 256 w 736"/>
                      <a:gd name="T55" fmla="*/ 767 h 783"/>
                      <a:gd name="T56" fmla="*/ 288 w 736"/>
                      <a:gd name="T57" fmla="*/ 767 h 783"/>
                      <a:gd name="T58" fmla="*/ 352 w 736"/>
                      <a:gd name="T59" fmla="*/ 751 h 783"/>
                      <a:gd name="T60" fmla="*/ 384 w 736"/>
                      <a:gd name="T61" fmla="*/ 735 h 783"/>
                      <a:gd name="T62" fmla="*/ 416 w 736"/>
                      <a:gd name="T63" fmla="*/ 703 h 783"/>
                      <a:gd name="T64" fmla="*/ 448 w 736"/>
                      <a:gd name="T65" fmla="*/ 671 h 783"/>
                      <a:gd name="T66" fmla="*/ 480 w 736"/>
                      <a:gd name="T67" fmla="*/ 639 h 783"/>
                      <a:gd name="T68" fmla="*/ 496 w 736"/>
                      <a:gd name="T69" fmla="*/ 591 h 783"/>
                      <a:gd name="T70" fmla="*/ 544 w 736"/>
                      <a:gd name="T71" fmla="*/ 543 h 783"/>
                      <a:gd name="T72" fmla="*/ 576 w 736"/>
                      <a:gd name="T73" fmla="*/ 511 h 783"/>
                      <a:gd name="T74" fmla="*/ 608 w 736"/>
                      <a:gd name="T75" fmla="*/ 495 h 783"/>
                      <a:gd name="T76" fmla="*/ 656 w 736"/>
                      <a:gd name="T77" fmla="*/ 463 h 783"/>
                      <a:gd name="T78" fmla="*/ 688 w 736"/>
                      <a:gd name="T79" fmla="*/ 431 h 783"/>
                      <a:gd name="T80" fmla="*/ 720 w 736"/>
                      <a:gd name="T81" fmla="*/ 400 h 783"/>
                      <a:gd name="T82" fmla="*/ 720 w 736"/>
                      <a:gd name="T83" fmla="*/ 352 h 783"/>
                      <a:gd name="T84" fmla="*/ 736 w 736"/>
                      <a:gd name="T85" fmla="*/ 320 h 783"/>
                      <a:gd name="T86" fmla="*/ 736 w 736"/>
                      <a:gd name="T87" fmla="*/ 288 h 783"/>
                      <a:gd name="T88" fmla="*/ 736 w 736"/>
                      <a:gd name="T89" fmla="*/ 256 h 783"/>
                      <a:gd name="T90" fmla="*/ 720 w 736"/>
                      <a:gd name="T91" fmla="*/ 208 h 783"/>
                      <a:gd name="T92" fmla="*/ 704 w 736"/>
                      <a:gd name="T93" fmla="*/ 192 h 783"/>
                      <a:gd name="T94" fmla="*/ 688 w 736"/>
                      <a:gd name="T95" fmla="*/ 160 h 78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736"/>
                      <a:gd name="T145" fmla="*/ 0 h 783"/>
                      <a:gd name="T146" fmla="*/ 736 w 736"/>
                      <a:gd name="T147" fmla="*/ 783 h 78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736" h="783">
                        <a:moveTo>
                          <a:pt x="688" y="176"/>
                        </a:moveTo>
                        <a:lnTo>
                          <a:pt x="688" y="176"/>
                        </a:lnTo>
                        <a:lnTo>
                          <a:pt x="672" y="160"/>
                        </a:lnTo>
                        <a:lnTo>
                          <a:pt x="656" y="144"/>
                        </a:lnTo>
                        <a:lnTo>
                          <a:pt x="640" y="128"/>
                        </a:lnTo>
                        <a:lnTo>
                          <a:pt x="640" y="112"/>
                        </a:lnTo>
                        <a:lnTo>
                          <a:pt x="608" y="112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64"/>
                        </a:lnTo>
                        <a:lnTo>
                          <a:pt x="528" y="48"/>
                        </a:lnTo>
                        <a:lnTo>
                          <a:pt x="496" y="32"/>
                        </a:lnTo>
                        <a:lnTo>
                          <a:pt x="480" y="32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48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24" y="80"/>
                        </a:lnTo>
                        <a:lnTo>
                          <a:pt x="208" y="96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192"/>
                        </a:lnTo>
                        <a:lnTo>
                          <a:pt x="144" y="208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72"/>
                        </a:lnTo>
                        <a:lnTo>
                          <a:pt x="128" y="288"/>
                        </a:lnTo>
                        <a:lnTo>
                          <a:pt x="128" y="304"/>
                        </a:lnTo>
                        <a:lnTo>
                          <a:pt x="112" y="320"/>
                        </a:lnTo>
                        <a:lnTo>
                          <a:pt x="96" y="336"/>
                        </a:lnTo>
                        <a:lnTo>
                          <a:pt x="80" y="352"/>
                        </a:lnTo>
                        <a:lnTo>
                          <a:pt x="64" y="384"/>
                        </a:lnTo>
                        <a:lnTo>
                          <a:pt x="48" y="400"/>
                        </a:lnTo>
                        <a:lnTo>
                          <a:pt x="32" y="431"/>
                        </a:lnTo>
                        <a:lnTo>
                          <a:pt x="16" y="447"/>
                        </a:lnTo>
                        <a:lnTo>
                          <a:pt x="16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16" y="623"/>
                        </a:lnTo>
                        <a:lnTo>
                          <a:pt x="16" y="639"/>
                        </a:lnTo>
                        <a:lnTo>
                          <a:pt x="16" y="671"/>
                        </a:lnTo>
                        <a:lnTo>
                          <a:pt x="32" y="687"/>
                        </a:lnTo>
                        <a:lnTo>
                          <a:pt x="32" y="703"/>
                        </a:lnTo>
                        <a:lnTo>
                          <a:pt x="48" y="719"/>
                        </a:lnTo>
                        <a:lnTo>
                          <a:pt x="64" y="735"/>
                        </a:lnTo>
                        <a:lnTo>
                          <a:pt x="80" y="751"/>
                        </a:lnTo>
                        <a:lnTo>
                          <a:pt x="96" y="767"/>
                        </a:lnTo>
                        <a:lnTo>
                          <a:pt x="112" y="783"/>
                        </a:lnTo>
                        <a:lnTo>
                          <a:pt x="128" y="783"/>
                        </a:lnTo>
                        <a:lnTo>
                          <a:pt x="144" y="783"/>
                        </a:lnTo>
                        <a:lnTo>
                          <a:pt x="160" y="783"/>
                        </a:lnTo>
                        <a:lnTo>
                          <a:pt x="176" y="783"/>
                        </a:lnTo>
                        <a:lnTo>
                          <a:pt x="192" y="783"/>
                        </a:lnTo>
                        <a:lnTo>
                          <a:pt x="224" y="783"/>
                        </a:lnTo>
                        <a:lnTo>
                          <a:pt x="240" y="767"/>
                        </a:lnTo>
                        <a:lnTo>
                          <a:pt x="256" y="767"/>
                        </a:lnTo>
                        <a:lnTo>
                          <a:pt x="272" y="767"/>
                        </a:lnTo>
                        <a:lnTo>
                          <a:pt x="288" y="767"/>
                        </a:lnTo>
                        <a:lnTo>
                          <a:pt x="320" y="767"/>
                        </a:lnTo>
                        <a:lnTo>
                          <a:pt x="336" y="751"/>
                        </a:lnTo>
                        <a:lnTo>
                          <a:pt x="352" y="751"/>
                        </a:lnTo>
                        <a:lnTo>
                          <a:pt x="368" y="751"/>
                        </a:lnTo>
                        <a:lnTo>
                          <a:pt x="384" y="735"/>
                        </a:lnTo>
                        <a:lnTo>
                          <a:pt x="400" y="719"/>
                        </a:lnTo>
                        <a:lnTo>
                          <a:pt x="416" y="703"/>
                        </a:lnTo>
                        <a:lnTo>
                          <a:pt x="432" y="703"/>
                        </a:lnTo>
                        <a:lnTo>
                          <a:pt x="448" y="687"/>
                        </a:lnTo>
                        <a:lnTo>
                          <a:pt x="448" y="671"/>
                        </a:lnTo>
                        <a:lnTo>
                          <a:pt x="464" y="655"/>
                        </a:lnTo>
                        <a:lnTo>
                          <a:pt x="464" y="639"/>
                        </a:lnTo>
                        <a:lnTo>
                          <a:pt x="480" y="639"/>
                        </a:lnTo>
                        <a:lnTo>
                          <a:pt x="480" y="623"/>
                        </a:lnTo>
                        <a:lnTo>
                          <a:pt x="496" y="591"/>
                        </a:lnTo>
                        <a:lnTo>
                          <a:pt x="512" y="575"/>
                        </a:lnTo>
                        <a:lnTo>
                          <a:pt x="528" y="559"/>
                        </a:lnTo>
                        <a:lnTo>
                          <a:pt x="544" y="543"/>
                        </a:lnTo>
                        <a:lnTo>
                          <a:pt x="560" y="543"/>
                        </a:lnTo>
                        <a:lnTo>
                          <a:pt x="576" y="527"/>
                        </a:lnTo>
                        <a:lnTo>
                          <a:pt x="576" y="511"/>
                        </a:lnTo>
                        <a:lnTo>
                          <a:pt x="592" y="511"/>
                        </a:lnTo>
                        <a:lnTo>
                          <a:pt x="608" y="495"/>
                        </a:lnTo>
                        <a:lnTo>
                          <a:pt x="624" y="495"/>
                        </a:lnTo>
                        <a:lnTo>
                          <a:pt x="640" y="479"/>
                        </a:lnTo>
                        <a:lnTo>
                          <a:pt x="656" y="463"/>
                        </a:lnTo>
                        <a:lnTo>
                          <a:pt x="672" y="463"/>
                        </a:lnTo>
                        <a:lnTo>
                          <a:pt x="688" y="447"/>
                        </a:lnTo>
                        <a:lnTo>
                          <a:pt x="688" y="431"/>
                        </a:lnTo>
                        <a:lnTo>
                          <a:pt x="704" y="415"/>
                        </a:lnTo>
                        <a:lnTo>
                          <a:pt x="720" y="400"/>
                        </a:lnTo>
                        <a:lnTo>
                          <a:pt x="720" y="384"/>
                        </a:lnTo>
                        <a:lnTo>
                          <a:pt x="720" y="368"/>
                        </a:lnTo>
                        <a:lnTo>
                          <a:pt x="720" y="352"/>
                        </a:lnTo>
                        <a:lnTo>
                          <a:pt x="736" y="336"/>
                        </a:lnTo>
                        <a:lnTo>
                          <a:pt x="736" y="320"/>
                        </a:lnTo>
                        <a:lnTo>
                          <a:pt x="736" y="304"/>
                        </a:lnTo>
                        <a:lnTo>
                          <a:pt x="736" y="288"/>
                        </a:lnTo>
                        <a:lnTo>
                          <a:pt x="736" y="272"/>
                        </a:lnTo>
                        <a:lnTo>
                          <a:pt x="736" y="256"/>
                        </a:lnTo>
                        <a:lnTo>
                          <a:pt x="736" y="240"/>
                        </a:lnTo>
                        <a:lnTo>
                          <a:pt x="720" y="224"/>
                        </a:lnTo>
                        <a:lnTo>
                          <a:pt x="720" y="208"/>
                        </a:lnTo>
                        <a:lnTo>
                          <a:pt x="704" y="208"/>
                        </a:lnTo>
                        <a:lnTo>
                          <a:pt x="704" y="192"/>
                        </a:lnTo>
                        <a:lnTo>
                          <a:pt x="688" y="176"/>
                        </a:lnTo>
                        <a:lnTo>
                          <a:pt x="688" y="160"/>
                        </a:lnTo>
                        <a:lnTo>
                          <a:pt x="672" y="160"/>
                        </a:lnTo>
                      </a:path>
                    </a:pathLst>
                  </a:custGeom>
                  <a:noFill/>
                  <a:ln w="25400">
                    <a:solidFill>
                      <a:srgbClr val="30637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" name="Freeform 184"/>
                  <p:cNvSpPr>
                    <a:spLocks noChangeAspect="1"/>
                  </p:cNvSpPr>
                  <p:nvPr/>
                </p:nvSpPr>
                <p:spPr bwMode="auto">
                  <a:xfrm>
                    <a:off x="1424" y="2336"/>
                    <a:ext cx="704" cy="735"/>
                  </a:xfrm>
                  <a:custGeom>
                    <a:avLst/>
                    <a:gdLst>
                      <a:gd name="T0" fmla="*/ 656 w 704"/>
                      <a:gd name="T1" fmla="*/ 144 h 735"/>
                      <a:gd name="T2" fmla="*/ 624 w 704"/>
                      <a:gd name="T3" fmla="*/ 128 h 735"/>
                      <a:gd name="T4" fmla="*/ 608 w 704"/>
                      <a:gd name="T5" fmla="*/ 96 h 735"/>
                      <a:gd name="T6" fmla="*/ 576 w 704"/>
                      <a:gd name="T7" fmla="*/ 80 h 735"/>
                      <a:gd name="T8" fmla="*/ 544 w 704"/>
                      <a:gd name="T9" fmla="*/ 48 h 735"/>
                      <a:gd name="T10" fmla="*/ 496 w 704"/>
                      <a:gd name="T11" fmla="*/ 32 h 735"/>
                      <a:gd name="T12" fmla="*/ 464 w 704"/>
                      <a:gd name="T13" fmla="*/ 16 h 735"/>
                      <a:gd name="T14" fmla="*/ 432 w 704"/>
                      <a:gd name="T15" fmla="*/ 0 h 735"/>
                      <a:gd name="T16" fmla="*/ 400 w 704"/>
                      <a:gd name="T17" fmla="*/ 0 h 735"/>
                      <a:gd name="T18" fmla="*/ 368 w 704"/>
                      <a:gd name="T19" fmla="*/ 0 h 735"/>
                      <a:gd name="T20" fmla="*/ 336 w 704"/>
                      <a:gd name="T21" fmla="*/ 16 h 735"/>
                      <a:gd name="T22" fmla="*/ 304 w 704"/>
                      <a:gd name="T23" fmla="*/ 16 h 735"/>
                      <a:gd name="T24" fmla="*/ 272 w 704"/>
                      <a:gd name="T25" fmla="*/ 32 h 735"/>
                      <a:gd name="T26" fmla="*/ 240 w 704"/>
                      <a:gd name="T27" fmla="*/ 48 h 735"/>
                      <a:gd name="T28" fmla="*/ 208 w 704"/>
                      <a:gd name="T29" fmla="*/ 80 h 735"/>
                      <a:gd name="T30" fmla="*/ 176 w 704"/>
                      <a:gd name="T31" fmla="*/ 96 h 735"/>
                      <a:gd name="T32" fmla="*/ 160 w 704"/>
                      <a:gd name="T33" fmla="*/ 128 h 735"/>
                      <a:gd name="T34" fmla="*/ 160 w 704"/>
                      <a:gd name="T35" fmla="*/ 160 h 735"/>
                      <a:gd name="T36" fmla="*/ 144 w 704"/>
                      <a:gd name="T37" fmla="*/ 192 h 735"/>
                      <a:gd name="T38" fmla="*/ 144 w 704"/>
                      <a:gd name="T39" fmla="*/ 224 h 735"/>
                      <a:gd name="T40" fmla="*/ 128 w 704"/>
                      <a:gd name="T41" fmla="*/ 256 h 735"/>
                      <a:gd name="T42" fmla="*/ 112 w 704"/>
                      <a:gd name="T43" fmla="*/ 288 h 735"/>
                      <a:gd name="T44" fmla="*/ 80 w 704"/>
                      <a:gd name="T45" fmla="*/ 320 h 735"/>
                      <a:gd name="T46" fmla="*/ 48 w 704"/>
                      <a:gd name="T47" fmla="*/ 368 h 735"/>
                      <a:gd name="T48" fmla="*/ 16 w 704"/>
                      <a:gd name="T49" fmla="*/ 415 h 735"/>
                      <a:gd name="T50" fmla="*/ 16 w 704"/>
                      <a:gd name="T51" fmla="*/ 463 h 735"/>
                      <a:gd name="T52" fmla="*/ 0 w 704"/>
                      <a:gd name="T53" fmla="*/ 495 h 735"/>
                      <a:gd name="T54" fmla="*/ 0 w 704"/>
                      <a:gd name="T55" fmla="*/ 543 h 735"/>
                      <a:gd name="T56" fmla="*/ 16 w 704"/>
                      <a:gd name="T57" fmla="*/ 591 h 735"/>
                      <a:gd name="T58" fmla="*/ 32 w 704"/>
                      <a:gd name="T59" fmla="*/ 623 h 735"/>
                      <a:gd name="T60" fmla="*/ 48 w 704"/>
                      <a:gd name="T61" fmla="*/ 655 h 735"/>
                      <a:gd name="T62" fmla="*/ 64 w 704"/>
                      <a:gd name="T63" fmla="*/ 687 h 735"/>
                      <a:gd name="T64" fmla="*/ 96 w 704"/>
                      <a:gd name="T65" fmla="*/ 719 h 735"/>
                      <a:gd name="T66" fmla="*/ 128 w 704"/>
                      <a:gd name="T67" fmla="*/ 735 h 735"/>
                      <a:gd name="T68" fmla="*/ 160 w 704"/>
                      <a:gd name="T69" fmla="*/ 735 h 735"/>
                      <a:gd name="T70" fmla="*/ 192 w 704"/>
                      <a:gd name="T71" fmla="*/ 735 h 735"/>
                      <a:gd name="T72" fmla="*/ 224 w 704"/>
                      <a:gd name="T73" fmla="*/ 719 h 735"/>
                      <a:gd name="T74" fmla="*/ 272 w 704"/>
                      <a:gd name="T75" fmla="*/ 719 h 735"/>
                      <a:gd name="T76" fmla="*/ 304 w 704"/>
                      <a:gd name="T77" fmla="*/ 703 h 735"/>
                      <a:gd name="T78" fmla="*/ 336 w 704"/>
                      <a:gd name="T79" fmla="*/ 703 h 735"/>
                      <a:gd name="T80" fmla="*/ 368 w 704"/>
                      <a:gd name="T81" fmla="*/ 687 h 735"/>
                      <a:gd name="T82" fmla="*/ 400 w 704"/>
                      <a:gd name="T83" fmla="*/ 655 h 735"/>
                      <a:gd name="T84" fmla="*/ 432 w 704"/>
                      <a:gd name="T85" fmla="*/ 639 h 735"/>
                      <a:gd name="T86" fmla="*/ 432 w 704"/>
                      <a:gd name="T87" fmla="*/ 607 h 735"/>
                      <a:gd name="T88" fmla="*/ 448 w 704"/>
                      <a:gd name="T89" fmla="*/ 591 h 735"/>
                      <a:gd name="T90" fmla="*/ 480 w 704"/>
                      <a:gd name="T91" fmla="*/ 559 h 735"/>
                      <a:gd name="T92" fmla="*/ 512 w 704"/>
                      <a:gd name="T93" fmla="*/ 527 h 735"/>
                      <a:gd name="T94" fmla="*/ 528 w 704"/>
                      <a:gd name="T95" fmla="*/ 495 h 735"/>
                      <a:gd name="T96" fmla="*/ 560 w 704"/>
                      <a:gd name="T97" fmla="*/ 479 h 735"/>
                      <a:gd name="T98" fmla="*/ 576 w 704"/>
                      <a:gd name="T99" fmla="*/ 463 h 735"/>
                      <a:gd name="T100" fmla="*/ 608 w 704"/>
                      <a:gd name="T101" fmla="*/ 447 h 735"/>
                      <a:gd name="T102" fmla="*/ 640 w 704"/>
                      <a:gd name="T103" fmla="*/ 431 h 735"/>
                      <a:gd name="T104" fmla="*/ 656 w 704"/>
                      <a:gd name="T105" fmla="*/ 399 h 735"/>
                      <a:gd name="T106" fmla="*/ 672 w 704"/>
                      <a:gd name="T107" fmla="*/ 368 h 735"/>
                      <a:gd name="T108" fmla="*/ 688 w 704"/>
                      <a:gd name="T109" fmla="*/ 336 h 735"/>
                      <a:gd name="T110" fmla="*/ 704 w 704"/>
                      <a:gd name="T111" fmla="*/ 304 h 735"/>
                      <a:gd name="T112" fmla="*/ 704 w 704"/>
                      <a:gd name="T113" fmla="*/ 272 h 735"/>
                      <a:gd name="T114" fmla="*/ 704 w 704"/>
                      <a:gd name="T115" fmla="*/ 240 h 735"/>
                      <a:gd name="T116" fmla="*/ 688 w 704"/>
                      <a:gd name="T117" fmla="*/ 208 h 735"/>
                      <a:gd name="T118" fmla="*/ 672 w 704"/>
                      <a:gd name="T119" fmla="*/ 176 h 735"/>
                      <a:gd name="T120" fmla="*/ 656 w 704"/>
                      <a:gd name="T121" fmla="*/ 144 h 735"/>
                      <a:gd name="T122" fmla="*/ 656 w 704"/>
                      <a:gd name="T123" fmla="*/ 160 h 735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704"/>
                      <a:gd name="T187" fmla="*/ 0 h 735"/>
                      <a:gd name="T188" fmla="*/ 704 w 704"/>
                      <a:gd name="T189" fmla="*/ 735 h 735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704" h="735">
                        <a:moveTo>
                          <a:pt x="656" y="160"/>
                        </a:moveTo>
                        <a:lnTo>
                          <a:pt x="656" y="144"/>
                        </a:lnTo>
                        <a:lnTo>
                          <a:pt x="640" y="144"/>
                        </a:lnTo>
                        <a:lnTo>
                          <a:pt x="624" y="128"/>
                        </a:lnTo>
                        <a:lnTo>
                          <a:pt x="624" y="112"/>
                        </a:lnTo>
                        <a:lnTo>
                          <a:pt x="608" y="96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48"/>
                        </a:lnTo>
                        <a:lnTo>
                          <a:pt x="512" y="48"/>
                        </a:lnTo>
                        <a:lnTo>
                          <a:pt x="496" y="32"/>
                        </a:lnTo>
                        <a:lnTo>
                          <a:pt x="480" y="16"/>
                        </a:lnTo>
                        <a:lnTo>
                          <a:pt x="464" y="16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04" y="16"/>
                        </a:lnTo>
                        <a:lnTo>
                          <a:pt x="288" y="32"/>
                        </a:lnTo>
                        <a:lnTo>
                          <a:pt x="272" y="32"/>
                        </a:lnTo>
                        <a:lnTo>
                          <a:pt x="256" y="48"/>
                        </a:lnTo>
                        <a:lnTo>
                          <a:pt x="240" y="48"/>
                        </a:lnTo>
                        <a:lnTo>
                          <a:pt x="224" y="64"/>
                        </a:lnTo>
                        <a:lnTo>
                          <a:pt x="208" y="80"/>
                        </a:lnTo>
                        <a:lnTo>
                          <a:pt x="192" y="96"/>
                        </a:lnTo>
                        <a:lnTo>
                          <a:pt x="176" y="96"/>
                        </a:lnTo>
                        <a:lnTo>
                          <a:pt x="176" y="112"/>
                        </a:lnTo>
                        <a:lnTo>
                          <a:pt x="160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44" y="176"/>
                        </a:lnTo>
                        <a:lnTo>
                          <a:pt x="144" y="192"/>
                        </a:lnTo>
                        <a:lnTo>
                          <a:pt x="144" y="208"/>
                        </a:lnTo>
                        <a:lnTo>
                          <a:pt x="144" y="224"/>
                        </a:lnTo>
                        <a:lnTo>
                          <a:pt x="128" y="240"/>
                        </a:lnTo>
                        <a:lnTo>
                          <a:pt x="128" y="256"/>
                        </a:lnTo>
                        <a:lnTo>
                          <a:pt x="112" y="272"/>
                        </a:lnTo>
                        <a:lnTo>
                          <a:pt x="112" y="288"/>
                        </a:lnTo>
                        <a:lnTo>
                          <a:pt x="96" y="304"/>
                        </a:lnTo>
                        <a:lnTo>
                          <a:pt x="80" y="320"/>
                        </a:lnTo>
                        <a:lnTo>
                          <a:pt x="64" y="352"/>
                        </a:lnTo>
                        <a:lnTo>
                          <a:pt x="48" y="368"/>
                        </a:lnTo>
                        <a:lnTo>
                          <a:pt x="32" y="383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27"/>
                        </a:lnTo>
                        <a:lnTo>
                          <a:pt x="0" y="543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48" y="671"/>
                        </a:lnTo>
                        <a:lnTo>
                          <a:pt x="64" y="687"/>
                        </a:lnTo>
                        <a:lnTo>
                          <a:pt x="80" y="703"/>
                        </a:lnTo>
                        <a:lnTo>
                          <a:pt x="96" y="719"/>
                        </a:lnTo>
                        <a:lnTo>
                          <a:pt x="112" y="719"/>
                        </a:lnTo>
                        <a:lnTo>
                          <a:pt x="128" y="735"/>
                        </a:lnTo>
                        <a:lnTo>
                          <a:pt x="144" y="735"/>
                        </a:lnTo>
                        <a:lnTo>
                          <a:pt x="160" y="735"/>
                        </a:lnTo>
                        <a:lnTo>
                          <a:pt x="176" y="735"/>
                        </a:lnTo>
                        <a:lnTo>
                          <a:pt x="192" y="735"/>
                        </a:lnTo>
                        <a:lnTo>
                          <a:pt x="208" y="719"/>
                        </a:lnTo>
                        <a:lnTo>
                          <a:pt x="224" y="719"/>
                        </a:lnTo>
                        <a:lnTo>
                          <a:pt x="256" y="719"/>
                        </a:lnTo>
                        <a:lnTo>
                          <a:pt x="272" y="719"/>
                        </a:lnTo>
                        <a:lnTo>
                          <a:pt x="288" y="719"/>
                        </a:lnTo>
                        <a:lnTo>
                          <a:pt x="304" y="703"/>
                        </a:lnTo>
                        <a:lnTo>
                          <a:pt x="320" y="703"/>
                        </a:lnTo>
                        <a:lnTo>
                          <a:pt x="336" y="703"/>
                        </a:lnTo>
                        <a:lnTo>
                          <a:pt x="352" y="687"/>
                        </a:lnTo>
                        <a:lnTo>
                          <a:pt x="368" y="687"/>
                        </a:lnTo>
                        <a:lnTo>
                          <a:pt x="384" y="671"/>
                        </a:lnTo>
                        <a:lnTo>
                          <a:pt x="400" y="655"/>
                        </a:lnTo>
                        <a:lnTo>
                          <a:pt x="416" y="655"/>
                        </a:lnTo>
                        <a:lnTo>
                          <a:pt x="432" y="639"/>
                        </a:lnTo>
                        <a:lnTo>
                          <a:pt x="432" y="623"/>
                        </a:lnTo>
                        <a:lnTo>
                          <a:pt x="432" y="607"/>
                        </a:lnTo>
                        <a:lnTo>
                          <a:pt x="448" y="607"/>
                        </a:lnTo>
                        <a:lnTo>
                          <a:pt x="448" y="591"/>
                        </a:lnTo>
                        <a:lnTo>
                          <a:pt x="464" y="575"/>
                        </a:lnTo>
                        <a:lnTo>
                          <a:pt x="480" y="559"/>
                        </a:lnTo>
                        <a:lnTo>
                          <a:pt x="496" y="543"/>
                        </a:lnTo>
                        <a:lnTo>
                          <a:pt x="512" y="527"/>
                        </a:lnTo>
                        <a:lnTo>
                          <a:pt x="512" y="511"/>
                        </a:lnTo>
                        <a:lnTo>
                          <a:pt x="528" y="495"/>
                        </a:lnTo>
                        <a:lnTo>
                          <a:pt x="544" y="495"/>
                        </a:lnTo>
                        <a:lnTo>
                          <a:pt x="560" y="479"/>
                        </a:lnTo>
                        <a:lnTo>
                          <a:pt x="560" y="463"/>
                        </a:lnTo>
                        <a:lnTo>
                          <a:pt x="576" y="463"/>
                        </a:lnTo>
                        <a:lnTo>
                          <a:pt x="592" y="447"/>
                        </a:lnTo>
                        <a:lnTo>
                          <a:pt x="608" y="447"/>
                        </a:lnTo>
                        <a:lnTo>
                          <a:pt x="624" y="431"/>
                        </a:lnTo>
                        <a:lnTo>
                          <a:pt x="640" y="431"/>
                        </a:lnTo>
                        <a:lnTo>
                          <a:pt x="656" y="415"/>
                        </a:lnTo>
                        <a:lnTo>
                          <a:pt x="656" y="399"/>
                        </a:lnTo>
                        <a:lnTo>
                          <a:pt x="672" y="383"/>
                        </a:lnTo>
                        <a:lnTo>
                          <a:pt x="672" y="368"/>
                        </a:lnTo>
                        <a:lnTo>
                          <a:pt x="688" y="352"/>
                        </a:lnTo>
                        <a:lnTo>
                          <a:pt x="688" y="336"/>
                        </a:lnTo>
                        <a:lnTo>
                          <a:pt x="688" y="320"/>
                        </a:lnTo>
                        <a:lnTo>
                          <a:pt x="704" y="304"/>
                        </a:lnTo>
                        <a:lnTo>
                          <a:pt x="704" y="288"/>
                        </a:lnTo>
                        <a:lnTo>
                          <a:pt x="704" y="272"/>
                        </a:lnTo>
                        <a:lnTo>
                          <a:pt x="704" y="256"/>
                        </a:lnTo>
                        <a:lnTo>
                          <a:pt x="704" y="240"/>
                        </a:lnTo>
                        <a:lnTo>
                          <a:pt x="704" y="224"/>
                        </a:lnTo>
                        <a:lnTo>
                          <a:pt x="688" y="208"/>
                        </a:lnTo>
                        <a:lnTo>
                          <a:pt x="688" y="192"/>
                        </a:lnTo>
                        <a:lnTo>
                          <a:pt x="672" y="176"/>
                        </a:lnTo>
                        <a:lnTo>
                          <a:pt x="656" y="160"/>
                        </a:lnTo>
                        <a:lnTo>
                          <a:pt x="656" y="144"/>
                        </a:lnTo>
                        <a:lnTo>
                          <a:pt x="640" y="144"/>
                        </a:lnTo>
                        <a:lnTo>
                          <a:pt x="656" y="160"/>
                        </a:lnTo>
                        <a:close/>
                      </a:path>
                    </a:pathLst>
                  </a:custGeom>
                  <a:solidFill>
                    <a:srgbClr val="2D6075">
                      <a:alpha val="5882"/>
                    </a:srgbClr>
                  </a:solidFill>
                  <a:ln w="25400">
                    <a:solidFill>
                      <a:srgbClr val="2D6075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2" name="Freeform 185"/>
                  <p:cNvSpPr>
                    <a:spLocks noChangeAspect="1"/>
                  </p:cNvSpPr>
                  <p:nvPr/>
                </p:nvSpPr>
                <p:spPr bwMode="auto">
                  <a:xfrm>
                    <a:off x="1424" y="2336"/>
                    <a:ext cx="704" cy="735"/>
                  </a:xfrm>
                  <a:custGeom>
                    <a:avLst/>
                    <a:gdLst>
                      <a:gd name="T0" fmla="*/ 624 w 704"/>
                      <a:gd name="T1" fmla="*/ 128 h 735"/>
                      <a:gd name="T2" fmla="*/ 608 w 704"/>
                      <a:gd name="T3" fmla="*/ 96 h 735"/>
                      <a:gd name="T4" fmla="*/ 560 w 704"/>
                      <a:gd name="T5" fmla="*/ 64 h 735"/>
                      <a:gd name="T6" fmla="*/ 496 w 704"/>
                      <a:gd name="T7" fmla="*/ 32 h 735"/>
                      <a:gd name="T8" fmla="*/ 464 w 704"/>
                      <a:gd name="T9" fmla="*/ 16 h 735"/>
                      <a:gd name="T10" fmla="*/ 416 w 704"/>
                      <a:gd name="T11" fmla="*/ 0 h 735"/>
                      <a:gd name="T12" fmla="*/ 384 w 704"/>
                      <a:gd name="T13" fmla="*/ 0 h 735"/>
                      <a:gd name="T14" fmla="*/ 352 w 704"/>
                      <a:gd name="T15" fmla="*/ 0 h 735"/>
                      <a:gd name="T16" fmla="*/ 304 w 704"/>
                      <a:gd name="T17" fmla="*/ 16 h 735"/>
                      <a:gd name="T18" fmla="*/ 256 w 704"/>
                      <a:gd name="T19" fmla="*/ 48 h 735"/>
                      <a:gd name="T20" fmla="*/ 224 w 704"/>
                      <a:gd name="T21" fmla="*/ 64 h 735"/>
                      <a:gd name="T22" fmla="*/ 176 w 704"/>
                      <a:gd name="T23" fmla="*/ 96 h 735"/>
                      <a:gd name="T24" fmla="*/ 160 w 704"/>
                      <a:gd name="T25" fmla="*/ 144 h 735"/>
                      <a:gd name="T26" fmla="*/ 144 w 704"/>
                      <a:gd name="T27" fmla="*/ 176 h 735"/>
                      <a:gd name="T28" fmla="*/ 144 w 704"/>
                      <a:gd name="T29" fmla="*/ 224 h 735"/>
                      <a:gd name="T30" fmla="*/ 112 w 704"/>
                      <a:gd name="T31" fmla="*/ 272 h 735"/>
                      <a:gd name="T32" fmla="*/ 96 w 704"/>
                      <a:gd name="T33" fmla="*/ 304 h 735"/>
                      <a:gd name="T34" fmla="*/ 48 w 704"/>
                      <a:gd name="T35" fmla="*/ 368 h 735"/>
                      <a:gd name="T36" fmla="*/ 16 w 704"/>
                      <a:gd name="T37" fmla="*/ 431 h 735"/>
                      <a:gd name="T38" fmla="*/ 0 w 704"/>
                      <a:gd name="T39" fmla="*/ 479 h 735"/>
                      <a:gd name="T40" fmla="*/ 0 w 704"/>
                      <a:gd name="T41" fmla="*/ 543 h 735"/>
                      <a:gd name="T42" fmla="*/ 16 w 704"/>
                      <a:gd name="T43" fmla="*/ 607 h 735"/>
                      <a:gd name="T44" fmla="*/ 32 w 704"/>
                      <a:gd name="T45" fmla="*/ 639 h 735"/>
                      <a:gd name="T46" fmla="*/ 64 w 704"/>
                      <a:gd name="T47" fmla="*/ 687 h 735"/>
                      <a:gd name="T48" fmla="*/ 112 w 704"/>
                      <a:gd name="T49" fmla="*/ 719 h 735"/>
                      <a:gd name="T50" fmla="*/ 144 w 704"/>
                      <a:gd name="T51" fmla="*/ 735 h 735"/>
                      <a:gd name="T52" fmla="*/ 192 w 704"/>
                      <a:gd name="T53" fmla="*/ 735 h 735"/>
                      <a:gd name="T54" fmla="*/ 256 w 704"/>
                      <a:gd name="T55" fmla="*/ 719 h 735"/>
                      <a:gd name="T56" fmla="*/ 288 w 704"/>
                      <a:gd name="T57" fmla="*/ 719 h 735"/>
                      <a:gd name="T58" fmla="*/ 336 w 704"/>
                      <a:gd name="T59" fmla="*/ 703 h 735"/>
                      <a:gd name="T60" fmla="*/ 368 w 704"/>
                      <a:gd name="T61" fmla="*/ 687 h 735"/>
                      <a:gd name="T62" fmla="*/ 400 w 704"/>
                      <a:gd name="T63" fmla="*/ 655 h 735"/>
                      <a:gd name="T64" fmla="*/ 432 w 704"/>
                      <a:gd name="T65" fmla="*/ 623 h 735"/>
                      <a:gd name="T66" fmla="*/ 448 w 704"/>
                      <a:gd name="T67" fmla="*/ 591 h 735"/>
                      <a:gd name="T68" fmla="*/ 480 w 704"/>
                      <a:gd name="T69" fmla="*/ 559 h 735"/>
                      <a:gd name="T70" fmla="*/ 512 w 704"/>
                      <a:gd name="T71" fmla="*/ 511 h 735"/>
                      <a:gd name="T72" fmla="*/ 560 w 704"/>
                      <a:gd name="T73" fmla="*/ 479 h 735"/>
                      <a:gd name="T74" fmla="*/ 576 w 704"/>
                      <a:gd name="T75" fmla="*/ 463 h 735"/>
                      <a:gd name="T76" fmla="*/ 624 w 704"/>
                      <a:gd name="T77" fmla="*/ 431 h 735"/>
                      <a:gd name="T78" fmla="*/ 656 w 704"/>
                      <a:gd name="T79" fmla="*/ 399 h 735"/>
                      <a:gd name="T80" fmla="*/ 672 w 704"/>
                      <a:gd name="T81" fmla="*/ 368 h 735"/>
                      <a:gd name="T82" fmla="*/ 688 w 704"/>
                      <a:gd name="T83" fmla="*/ 320 h 735"/>
                      <a:gd name="T84" fmla="*/ 704 w 704"/>
                      <a:gd name="T85" fmla="*/ 288 h 735"/>
                      <a:gd name="T86" fmla="*/ 704 w 704"/>
                      <a:gd name="T87" fmla="*/ 256 h 735"/>
                      <a:gd name="T88" fmla="*/ 704 w 704"/>
                      <a:gd name="T89" fmla="*/ 224 h 735"/>
                      <a:gd name="T90" fmla="*/ 688 w 704"/>
                      <a:gd name="T91" fmla="*/ 192 h 735"/>
                      <a:gd name="T92" fmla="*/ 672 w 704"/>
                      <a:gd name="T93" fmla="*/ 176 h 735"/>
                      <a:gd name="T94" fmla="*/ 656 w 704"/>
                      <a:gd name="T95" fmla="*/ 144 h 73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704"/>
                      <a:gd name="T145" fmla="*/ 0 h 735"/>
                      <a:gd name="T146" fmla="*/ 704 w 704"/>
                      <a:gd name="T147" fmla="*/ 735 h 73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704" h="735">
                        <a:moveTo>
                          <a:pt x="656" y="144"/>
                        </a:moveTo>
                        <a:lnTo>
                          <a:pt x="656" y="144"/>
                        </a:lnTo>
                        <a:lnTo>
                          <a:pt x="640" y="144"/>
                        </a:lnTo>
                        <a:lnTo>
                          <a:pt x="624" y="128"/>
                        </a:lnTo>
                        <a:lnTo>
                          <a:pt x="624" y="112"/>
                        </a:lnTo>
                        <a:lnTo>
                          <a:pt x="608" y="96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48"/>
                        </a:lnTo>
                        <a:lnTo>
                          <a:pt x="512" y="48"/>
                        </a:lnTo>
                        <a:lnTo>
                          <a:pt x="496" y="32"/>
                        </a:lnTo>
                        <a:lnTo>
                          <a:pt x="480" y="16"/>
                        </a:lnTo>
                        <a:lnTo>
                          <a:pt x="464" y="16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04" y="16"/>
                        </a:lnTo>
                        <a:lnTo>
                          <a:pt x="288" y="32"/>
                        </a:lnTo>
                        <a:lnTo>
                          <a:pt x="272" y="32"/>
                        </a:lnTo>
                        <a:lnTo>
                          <a:pt x="256" y="48"/>
                        </a:lnTo>
                        <a:lnTo>
                          <a:pt x="240" y="48"/>
                        </a:lnTo>
                        <a:lnTo>
                          <a:pt x="224" y="64"/>
                        </a:lnTo>
                        <a:lnTo>
                          <a:pt x="208" y="80"/>
                        </a:lnTo>
                        <a:lnTo>
                          <a:pt x="192" y="96"/>
                        </a:lnTo>
                        <a:lnTo>
                          <a:pt x="176" y="96"/>
                        </a:lnTo>
                        <a:lnTo>
                          <a:pt x="176" y="112"/>
                        </a:lnTo>
                        <a:lnTo>
                          <a:pt x="160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44" y="176"/>
                        </a:lnTo>
                        <a:lnTo>
                          <a:pt x="144" y="192"/>
                        </a:lnTo>
                        <a:lnTo>
                          <a:pt x="144" y="208"/>
                        </a:lnTo>
                        <a:lnTo>
                          <a:pt x="144" y="224"/>
                        </a:lnTo>
                        <a:lnTo>
                          <a:pt x="128" y="240"/>
                        </a:lnTo>
                        <a:lnTo>
                          <a:pt x="128" y="256"/>
                        </a:lnTo>
                        <a:lnTo>
                          <a:pt x="112" y="272"/>
                        </a:lnTo>
                        <a:lnTo>
                          <a:pt x="112" y="288"/>
                        </a:lnTo>
                        <a:lnTo>
                          <a:pt x="96" y="304"/>
                        </a:lnTo>
                        <a:lnTo>
                          <a:pt x="80" y="320"/>
                        </a:lnTo>
                        <a:lnTo>
                          <a:pt x="64" y="352"/>
                        </a:lnTo>
                        <a:lnTo>
                          <a:pt x="48" y="368"/>
                        </a:lnTo>
                        <a:lnTo>
                          <a:pt x="32" y="383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27"/>
                        </a:lnTo>
                        <a:lnTo>
                          <a:pt x="0" y="543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48" y="671"/>
                        </a:lnTo>
                        <a:lnTo>
                          <a:pt x="64" y="687"/>
                        </a:lnTo>
                        <a:lnTo>
                          <a:pt x="80" y="703"/>
                        </a:lnTo>
                        <a:lnTo>
                          <a:pt x="96" y="719"/>
                        </a:lnTo>
                        <a:lnTo>
                          <a:pt x="112" y="719"/>
                        </a:lnTo>
                        <a:lnTo>
                          <a:pt x="128" y="735"/>
                        </a:lnTo>
                        <a:lnTo>
                          <a:pt x="144" y="735"/>
                        </a:lnTo>
                        <a:lnTo>
                          <a:pt x="160" y="735"/>
                        </a:lnTo>
                        <a:lnTo>
                          <a:pt x="176" y="735"/>
                        </a:lnTo>
                        <a:lnTo>
                          <a:pt x="192" y="735"/>
                        </a:lnTo>
                        <a:lnTo>
                          <a:pt x="208" y="719"/>
                        </a:lnTo>
                        <a:lnTo>
                          <a:pt x="224" y="719"/>
                        </a:lnTo>
                        <a:lnTo>
                          <a:pt x="256" y="719"/>
                        </a:lnTo>
                        <a:lnTo>
                          <a:pt x="272" y="719"/>
                        </a:lnTo>
                        <a:lnTo>
                          <a:pt x="288" y="719"/>
                        </a:lnTo>
                        <a:lnTo>
                          <a:pt x="304" y="703"/>
                        </a:lnTo>
                        <a:lnTo>
                          <a:pt x="320" y="703"/>
                        </a:lnTo>
                        <a:lnTo>
                          <a:pt x="336" y="703"/>
                        </a:lnTo>
                        <a:lnTo>
                          <a:pt x="352" y="687"/>
                        </a:lnTo>
                        <a:lnTo>
                          <a:pt x="368" y="687"/>
                        </a:lnTo>
                        <a:lnTo>
                          <a:pt x="384" y="671"/>
                        </a:lnTo>
                        <a:lnTo>
                          <a:pt x="400" y="655"/>
                        </a:lnTo>
                        <a:lnTo>
                          <a:pt x="416" y="655"/>
                        </a:lnTo>
                        <a:lnTo>
                          <a:pt x="432" y="639"/>
                        </a:lnTo>
                        <a:lnTo>
                          <a:pt x="432" y="623"/>
                        </a:lnTo>
                        <a:lnTo>
                          <a:pt x="432" y="607"/>
                        </a:lnTo>
                        <a:lnTo>
                          <a:pt x="448" y="607"/>
                        </a:lnTo>
                        <a:lnTo>
                          <a:pt x="448" y="591"/>
                        </a:lnTo>
                        <a:lnTo>
                          <a:pt x="464" y="575"/>
                        </a:lnTo>
                        <a:lnTo>
                          <a:pt x="480" y="559"/>
                        </a:lnTo>
                        <a:lnTo>
                          <a:pt x="496" y="543"/>
                        </a:lnTo>
                        <a:lnTo>
                          <a:pt x="512" y="527"/>
                        </a:lnTo>
                        <a:lnTo>
                          <a:pt x="512" y="511"/>
                        </a:lnTo>
                        <a:lnTo>
                          <a:pt x="528" y="495"/>
                        </a:lnTo>
                        <a:lnTo>
                          <a:pt x="544" y="495"/>
                        </a:lnTo>
                        <a:lnTo>
                          <a:pt x="560" y="479"/>
                        </a:lnTo>
                        <a:lnTo>
                          <a:pt x="560" y="463"/>
                        </a:lnTo>
                        <a:lnTo>
                          <a:pt x="576" y="463"/>
                        </a:lnTo>
                        <a:lnTo>
                          <a:pt x="592" y="447"/>
                        </a:lnTo>
                        <a:lnTo>
                          <a:pt x="608" y="447"/>
                        </a:lnTo>
                        <a:lnTo>
                          <a:pt x="624" y="431"/>
                        </a:lnTo>
                        <a:lnTo>
                          <a:pt x="640" y="431"/>
                        </a:lnTo>
                        <a:lnTo>
                          <a:pt x="656" y="415"/>
                        </a:lnTo>
                        <a:lnTo>
                          <a:pt x="656" y="399"/>
                        </a:lnTo>
                        <a:lnTo>
                          <a:pt x="672" y="383"/>
                        </a:lnTo>
                        <a:lnTo>
                          <a:pt x="672" y="368"/>
                        </a:lnTo>
                        <a:lnTo>
                          <a:pt x="688" y="352"/>
                        </a:lnTo>
                        <a:lnTo>
                          <a:pt x="688" y="336"/>
                        </a:lnTo>
                        <a:lnTo>
                          <a:pt x="688" y="320"/>
                        </a:lnTo>
                        <a:lnTo>
                          <a:pt x="704" y="304"/>
                        </a:lnTo>
                        <a:lnTo>
                          <a:pt x="704" y="288"/>
                        </a:lnTo>
                        <a:lnTo>
                          <a:pt x="704" y="272"/>
                        </a:lnTo>
                        <a:lnTo>
                          <a:pt x="704" y="256"/>
                        </a:lnTo>
                        <a:lnTo>
                          <a:pt x="704" y="240"/>
                        </a:lnTo>
                        <a:lnTo>
                          <a:pt x="704" y="224"/>
                        </a:lnTo>
                        <a:lnTo>
                          <a:pt x="688" y="208"/>
                        </a:lnTo>
                        <a:lnTo>
                          <a:pt x="688" y="192"/>
                        </a:lnTo>
                        <a:lnTo>
                          <a:pt x="672" y="176"/>
                        </a:lnTo>
                        <a:lnTo>
                          <a:pt x="656" y="160"/>
                        </a:lnTo>
                        <a:lnTo>
                          <a:pt x="656" y="144"/>
                        </a:lnTo>
                        <a:lnTo>
                          <a:pt x="640" y="144"/>
                        </a:lnTo>
                      </a:path>
                    </a:pathLst>
                  </a:custGeom>
                  <a:noFill/>
                  <a:ln w="25400">
                    <a:solidFill>
                      <a:srgbClr val="2D6075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" name="Freeform 186"/>
                  <p:cNvSpPr>
                    <a:spLocks noChangeAspect="1"/>
                  </p:cNvSpPr>
                  <p:nvPr/>
                </p:nvSpPr>
                <p:spPr bwMode="auto">
                  <a:xfrm>
                    <a:off x="1456" y="2352"/>
                    <a:ext cx="656" cy="687"/>
                  </a:xfrm>
                  <a:custGeom>
                    <a:avLst/>
                    <a:gdLst>
                      <a:gd name="T0" fmla="*/ 608 w 656"/>
                      <a:gd name="T1" fmla="*/ 144 h 687"/>
                      <a:gd name="T2" fmla="*/ 576 w 656"/>
                      <a:gd name="T3" fmla="*/ 128 h 687"/>
                      <a:gd name="T4" fmla="*/ 560 w 656"/>
                      <a:gd name="T5" fmla="*/ 96 h 687"/>
                      <a:gd name="T6" fmla="*/ 528 w 656"/>
                      <a:gd name="T7" fmla="*/ 80 h 687"/>
                      <a:gd name="T8" fmla="*/ 496 w 656"/>
                      <a:gd name="T9" fmla="*/ 48 h 687"/>
                      <a:gd name="T10" fmla="*/ 464 w 656"/>
                      <a:gd name="T11" fmla="*/ 32 h 687"/>
                      <a:gd name="T12" fmla="*/ 432 w 656"/>
                      <a:gd name="T13" fmla="*/ 16 h 687"/>
                      <a:gd name="T14" fmla="*/ 400 w 656"/>
                      <a:gd name="T15" fmla="*/ 0 h 687"/>
                      <a:gd name="T16" fmla="*/ 368 w 656"/>
                      <a:gd name="T17" fmla="*/ 0 h 687"/>
                      <a:gd name="T18" fmla="*/ 336 w 656"/>
                      <a:gd name="T19" fmla="*/ 0 h 687"/>
                      <a:gd name="T20" fmla="*/ 304 w 656"/>
                      <a:gd name="T21" fmla="*/ 16 h 687"/>
                      <a:gd name="T22" fmla="*/ 272 w 656"/>
                      <a:gd name="T23" fmla="*/ 16 h 687"/>
                      <a:gd name="T24" fmla="*/ 240 w 656"/>
                      <a:gd name="T25" fmla="*/ 32 h 687"/>
                      <a:gd name="T26" fmla="*/ 208 w 656"/>
                      <a:gd name="T27" fmla="*/ 64 h 687"/>
                      <a:gd name="T28" fmla="*/ 176 w 656"/>
                      <a:gd name="T29" fmla="*/ 80 h 687"/>
                      <a:gd name="T30" fmla="*/ 144 w 656"/>
                      <a:gd name="T31" fmla="*/ 112 h 687"/>
                      <a:gd name="T32" fmla="*/ 128 w 656"/>
                      <a:gd name="T33" fmla="*/ 144 h 687"/>
                      <a:gd name="T34" fmla="*/ 128 w 656"/>
                      <a:gd name="T35" fmla="*/ 176 h 687"/>
                      <a:gd name="T36" fmla="*/ 128 w 656"/>
                      <a:gd name="T37" fmla="*/ 208 h 687"/>
                      <a:gd name="T38" fmla="*/ 112 w 656"/>
                      <a:gd name="T39" fmla="*/ 240 h 687"/>
                      <a:gd name="T40" fmla="*/ 96 w 656"/>
                      <a:gd name="T41" fmla="*/ 272 h 687"/>
                      <a:gd name="T42" fmla="*/ 80 w 656"/>
                      <a:gd name="T43" fmla="*/ 304 h 687"/>
                      <a:gd name="T44" fmla="*/ 48 w 656"/>
                      <a:gd name="T45" fmla="*/ 336 h 687"/>
                      <a:gd name="T46" fmla="*/ 16 w 656"/>
                      <a:gd name="T47" fmla="*/ 367 h 687"/>
                      <a:gd name="T48" fmla="*/ 0 w 656"/>
                      <a:gd name="T49" fmla="*/ 415 h 687"/>
                      <a:gd name="T50" fmla="*/ 0 w 656"/>
                      <a:gd name="T51" fmla="*/ 463 h 687"/>
                      <a:gd name="T52" fmla="*/ 0 w 656"/>
                      <a:gd name="T53" fmla="*/ 495 h 687"/>
                      <a:gd name="T54" fmla="*/ 0 w 656"/>
                      <a:gd name="T55" fmla="*/ 543 h 687"/>
                      <a:gd name="T56" fmla="*/ 0 w 656"/>
                      <a:gd name="T57" fmla="*/ 575 h 687"/>
                      <a:gd name="T58" fmla="*/ 16 w 656"/>
                      <a:gd name="T59" fmla="*/ 607 h 687"/>
                      <a:gd name="T60" fmla="*/ 32 w 656"/>
                      <a:gd name="T61" fmla="*/ 639 h 687"/>
                      <a:gd name="T62" fmla="*/ 64 w 656"/>
                      <a:gd name="T63" fmla="*/ 671 h 687"/>
                      <a:gd name="T64" fmla="*/ 96 w 656"/>
                      <a:gd name="T65" fmla="*/ 687 h 687"/>
                      <a:gd name="T66" fmla="*/ 128 w 656"/>
                      <a:gd name="T67" fmla="*/ 687 h 687"/>
                      <a:gd name="T68" fmla="*/ 160 w 656"/>
                      <a:gd name="T69" fmla="*/ 687 h 687"/>
                      <a:gd name="T70" fmla="*/ 208 w 656"/>
                      <a:gd name="T71" fmla="*/ 687 h 687"/>
                      <a:gd name="T72" fmla="*/ 240 w 656"/>
                      <a:gd name="T73" fmla="*/ 687 h 687"/>
                      <a:gd name="T74" fmla="*/ 272 w 656"/>
                      <a:gd name="T75" fmla="*/ 671 h 687"/>
                      <a:gd name="T76" fmla="*/ 304 w 656"/>
                      <a:gd name="T77" fmla="*/ 671 h 687"/>
                      <a:gd name="T78" fmla="*/ 336 w 656"/>
                      <a:gd name="T79" fmla="*/ 655 h 687"/>
                      <a:gd name="T80" fmla="*/ 368 w 656"/>
                      <a:gd name="T81" fmla="*/ 623 h 687"/>
                      <a:gd name="T82" fmla="*/ 384 w 656"/>
                      <a:gd name="T83" fmla="*/ 607 h 687"/>
                      <a:gd name="T84" fmla="*/ 400 w 656"/>
                      <a:gd name="T85" fmla="*/ 575 h 687"/>
                      <a:gd name="T86" fmla="*/ 416 w 656"/>
                      <a:gd name="T87" fmla="*/ 559 h 687"/>
                      <a:gd name="T88" fmla="*/ 432 w 656"/>
                      <a:gd name="T89" fmla="*/ 527 h 687"/>
                      <a:gd name="T90" fmla="*/ 464 w 656"/>
                      <a:gd name="T91" fmla="*/ 495 h 687"/>
                      <a:gd name="T92" fmla="*/ 496 w 656"/>
                      <a:gd name="T93" fmla="*/ 479 h 687"/>
                      <a:gd name="T94" fmla="*/ 512 w 656"/>
                      <a:gd name="T95" fmla="*/ 447 h 687"/>
                      <a:gd name="T96" fmla="*/ 544 w 656"/>
                      <a:gd name="T97" fmla="*/ 431 h 687"/>
                      <a:gd name="T98" fmla="*/ 576 w 656"/>
                      <a:gd name="T99" fmla="*/ 415 h 687"/>
                      <a:gd name="T100" fmla="*/ 608 w 656"/>
                      <a:gd name="T101" fmla="*/ 399 h 687"/>
                      <a:gd name="T102" fmla="*/ 624 w 656"/>
                      <a:gd name="T103" fmla="*/ 367 h 687"/>
                      <a:gd name="T104" fmla="*/ 640 w 656"/>
                      <a:gd name="T105" fmla="*/ 336 h 687"/>
                      <a:gd name="T106" fmla="*/ 640 w 656"/>
                      <a:gd name="T107" fmla="*/ 304 h 687"/>
                      <a:gd name="T108" fmla="*/ 656 w 656"/>
                      <a:gd name="T109" fmla="*/ 288 h 687"/>
                      <a:gd name="T110" fmla="*/ 656 w 656"/>
                      <a:gd name="T111" fmla="*/ 256 h 687"/>
                      <a:gd name="T112" fmla="*/ 640 w 656"/>
                      <a:gd name="T113" fmla="*/ 224 h 687"/>
                      <a:gd name="T114" fmla="*/ 640 w 656"/>
                      <a:gd name="T115" fmla="*/ 192 h 687"/>
                      <a:gd name="T116" fmla="*/ 624 w 656"/>
                      <a:gd name="T117" fmla="*/ 160 h 687"/>
                      <a:gd name="T118" fmla="*/ 608 w 656"/>
                      <a:gd name="T119" fmla="*/ 144 h 687"/>
                      <a:gd name="T120" fmla="*/ 608 w 656"/>
                      <a:gd name="T121" fmla="*/ 160 h 687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656"/>
                      <a:gd name="T184" fmla="*/ 0 h 687"/>
                      <a:gd name="T185" fmla="*/ 656 w 656"/>
                      <a:gd name="T186" fmla="*/ 687 h 687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656" h="687">
                        <a:moveTo>
                          <a:pt x="608" y="160"/>
                        </a:moveTo>
                        <a:lnTo>
                          <a:pt x="608" y="144"/>
                        </a:lnTo>
                        <a:lnTo>
                          <a:pt x="592" y="128"/>
                        </a:lnTo>
                        <a:lnTo>
                          <a:pt x="576" y="128"/>
                        </a:lnTo>
                        <a:lnTo>
                          <a:pt x="576" y="112"/>
                        </a:lnTo>
                        <a:lnTo>
                          <a:pt x="560" y="96"/>
                        </a:lnTo>
                        <a:lnTo>
                          <a:pt x="544" y="96"/>
                        </a:lnTo>
                        <a:lnTo>
                          <a:pt x="528" y="80"/>
                        </a:lnTo>
                        <a:lnTo>
                          <a:pt x="512" y="64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64" y="32"/>
                        </a:lnTo>
                        <a:lnTo>
                          <a:pt x="448" y="32"/>
                        </a:lnTo>
                        <a:lnTo>
                          <a:pt x="432" y="16"/>
                        </a:lnTo>
                        <a:lnTo>
                          <a:pt x="416" y="16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96"/>
                        </a:lnTo>
                        <a:lnTo>
                          <a:pt x="144" y="112"/>
                        </a:lnTo>
                        <a:lnTo>
                          <a:pt x="144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28" y="192"/>
                        </a:lnTo>
                        <a:lnTo>
                          <a:pt x="128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112" y="256"/>
                        </a:lnTo>
                        <a:lnTo>
                          <a:pt x="96" y="272"/>
                        </a:lnTo>
                        <a:lnTo>
                          <a:pt x="96" y="288"/>
                        </a:lnTo>
                        <a:lnTo>
                          <a:pt x="80" y="304"/>
                        </a:lnTo>
                        <a:lnTo>
                          <a:pt x="64" y="320"/>
                        </a:lnTo>
                        <a:lnTo>
                          <a:pt x="48" y="336"/>
                        </a:lnTo>
                        <a:lnTo>
                          <a:pt x="32" y="352"/>
                        </a:lnTo>
                        <a:lnTo>
                          <a:pt x="16" y="367"/>
                        </a:lnTo>
                        <a:lnTo>
                          <a:pt x="16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75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64" y="671"/>
                        </a:lnTo>
                        <a:lnTo>
                          <a:pt x="80" y="687"/>
                        </a:lnTo>
                        <a:lnTo>
                          <a:pt x="96" y="687"/>
                        </a:lnTo>
                        <a:lnTo>
                          <a:pt x="112" y="687"/>
                        </a:lnTo>
                        <a:lnTo>
                          <a:pt x="128" y="687"/>
                        </a:lnTo>
                        <a:lnTo>
                          <a:pt x="144" y="687"/>
                        </a:lnTo>
                        <a:lnTo>
                          <a:pt x="160" y="687"/>
                        </a:lnTo>
                        <a:lnTo>
                          <a:pt x="192" y="687"/>
                        </a:lnTo>
                        <a:lnTo>
                          <a:pt x="208" y="687"/>
                        </a:lnTo>
                        <a:lnTo>
                          <a:pt x="224" y="687"/>
                        </a:lnTo>
                        <a:lnTo>
                          <a:pt x="240" y="687"/>
                        </a:lnTo>
                        <a:lnTo>
                          <a:pt x="256" y="671"/>
                        </a:lnTo>
                        <a:lnTo>
                          <a:pt x="272" y="671"/>
                        </a:lnTo>
                        <a:lnTo>
                          <a:pt x="288" y="671"/>
                        </a:lnTo>
                        <a:lnTo>
                          <a:pt x="304" y="671"/>
                        </a:lnTo>
                        <a:lnTo>
                          <a:pt x="320" y="655"/>
                        </a:lnTo>
                        <a:lnTo>
                          <a:pt x="336" y="655"/>
                        </a:lnTo>
                        <a:lnTo>
                          <a:pt x="352" y="639"/>
                        </a:lnTo>
                        <a:lnTo>
                          <a:pt x="368" y="623"/>
                        </a:lnTo>
                        <a:lnTo>
                          <a:pt x="384" y="623"/>
                        </a:lnTo>
                        <a:lnTo>
                          <a:pt x="384" y="607"/>
                        </a:lnTo>
                        <a:lnTo>
                          <a:pt x="400" y="591"/>
                        </a:lnTo>
                        <a:lnTo>
                          <a:pt x="400" y="575"/>
                        </a:lnTo>
                        <a:lnTo>
                          <a:pt x="416" y="575"/>
                        </a:lnTo>
                        <a:lnTo>
                          <a:pt x="416" y="559"/>
                        </a:lnTo>
                        <a:lnTo>
                          <a:pt x="432" y="543"/>
                        </a:lnTo>
                        <a:lnTo>
                          <a:pt x="432" y="527"/>
                        </a:lnTo>
                        <a:lnTo>
                          <a:pt x="448" y="511"/>
                        </a:lnTo>
                        <a:lnTo>
                          <a:pt x="464" y="495"/>
                        </a:lnTo>
                        <a:lnTo>
                          <a:pt x="480" y="479"/>
                        </a:lnTo>
                        <a:lnTo>
                          <a:pt x="496" y="479"/>
                        </a:lnTo>
                        <a:lnTo>
                          <a:pt x="496" y="463"/>
                        </a:lnTo>
                        <a:lnTo>
                          <a:pt x="512" y="447"/>
                        </a:lnTo>
                        <a:lnTo>
                          <a:pt x="528" y="447"/>
                        </a:lnTo>
                        <a:lnTo>
                          <a:pt x="544" y="431"/>
                        </a:lnTo>
                        <a:lnTo>
                          <a:pt x="560" y="415"/>
                        </a:lnTo>
                        <a:lnTo>
                          <a:pt x="576" y="415"/>
                        </a:lnTo>
                        <a:lnTo>
                          <a:pt x="592" y="399"/>
                        </a:lnTo>
                        <a:lnTo>
                          <a:pt x="608" y="399"/>
                        </a:lnTo>
                        <a:lnTo>
                          <a:pt x="608" y="383"/>
                        </a:lnTo>
                        <a:lnTo>
                          <a:pt x="624" y="367"/>
                        </a:lnTo>
                        <a:lnTo>
                          <a:pt x="624" y="352"/>
                        </a:lnTo>
                        <a:lnTo>
                          <a:pt x="640" y="336"/>
                        </a:lnTo>
                        <a:lnTo>
                          <a:pt x="640" y="320"/>
                        </a:lnTo>
                        <a:lnTo>
                          <a:pt x="640" y="304"/>
                        </a:lnTo>
                        <a:lnTo>
                          <a:pt x="640" y="288"/>
                        </a:lnTo>
                        <a:lnTo>
                          <a:pt x="656" y="288"/>
                        </a:lnTo>
                        <a:lnTo>
                          <a:pt x="656" y="272"/>
                        </a:lnTo>
                        <a:lnTo>
                          <a:pt x="656" y="256"/>
                        </a:lnTo>
                        <a:lnTo>
                          <a:pt x="640" y="240"/>
                        </a:lnTo>
                        <a:lnTo>
                          <a:pt x="640" y="224"/>
                        </a:lnTo>
                        <a:lnTo>
                          <a:pt x="640" y="208"/>
                        </a:lnTo>
                        <a:lnTo>
                          <a:pt x="640" y="192"/>
                        </a:lnTo>
                        <a:lnTo>
                          <a:pt x="624" y="176"/>
                        </a:lnTo>
                        <a:lnTo>
                          <a:pt x="624" y="160"/>
                        </a:lnTo>
                        <a:lnTo>
                          <a:pt x="608" y="160"/>
                        </a:lnTo>
                        <a:lnTo>
                          <a:pt x="608" y="144"/>
                        </a:lnTo>
                        <a:lnTo>
                          <a:pt x="592" y="144"/>
                        </a:lnTo>
                        <a:lnTo>
                          <a:pt x="608" y="160"/>
                        </a:lnTo>
                        <a:close/>
                      </a:path>
                    </a:pathLst>
                  </a:custGeom>
                  <a:solidFill>
                    <a:srgbClr val="2A5D74">
                      <a:alpha val="5882"/>
                    </a:srgbClr>
                  </a:solidFill>
                  <a:ln w="25400">
                    <a:solidFill>
                      <a:srgbClr val="2A5D74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" name="Freeform 187"/>
                  <p:cNvSpPr>
                    <a:spLocks noChangeAspect="1"/>
                  </p:cNvSpPr>
                  <p:nvPr/>
                </p:nvSpPr>
                <p:spPr bwMode="auto">
                  <a:xfrm>
                    <a:off x="1456" y="2352"/>
                    <a:ext cx="656" cy="687"/>
                  </a:xfrm>
                  <a:custGeom>
                    <a:avLst/>
                    <a:gdLst>
                      <a:gd name="T0" fmla="*/ 576 w 656"/>
                      <a:gd name="T1" fmla="*/ 128 h 687"/>
                      <a:gd name="T2" fmla="*/ 560 w 656"/>
                      <a:gd name="T3" fmla="*/ 96 h 687"/>
                      <a:gd name="T4" fmla="*/ 512 w 656"/>
                      <a:gd name="T5" fmla="*/ 64 h 687"/>
                      <a:gd name="T6" fmla="*/ 464 w 656"/>
                      <a:gd name="T7" fmla="*/ 32 h 687"/>
                      <a:gd name="T8" fmla="*/ 432 w 656"/>
                      <a:gd name="T9" fmla="*/ 16 h 687"/>
                      <a:gd name="T10" fmla="*/ 384 w 656"/>
                      <a:gd name="T11" fmla="*/ 0 h 687"/>
                      <a:gd name="T12" fmla="*/ 336 w 656"/>
                      <a:gd name="T13" fmla="*/ 0 h 687"/>
                      <a:gd name="T14" fmla="*/ 320 w 656"/>
                      <a:gd name="T15" fmla="*/ 0 h 687"/>
                      <a:gd name="T16" fmla="*/ 272 w 656"/>
                      <a:gd name="T17" fmla="*/ 16 h 687"/>
                      <a:gd name="T18" fmla="*/ 224 w 656"/>
                      <a:gd name="T19" fmla="*/ 48 h 687"/>
                      <a:gd name="T20" fmla="*/ 192 w 656"/>
                      <a:gd name="T21" fmla="*/ 64 h 687"/>
                      <a:gd name="T22" fmla="*/ 160 w 656"/>
                      <a:gd name="T23" fmla="*/ 96 h 687"/>
                      <a:gd name="T24" fmla="*/ 128 w 656"/>
                      <a:gd name="T25" fmla="*/ 144 h 687"/>
                      <a:gd name="T26" fmla="*/ 128 w 656"/>
                      <a:gd name="T27" fmla="*/ 176 h 687"/>
                      <a:gd name="T28" fmla="*/ 112 w 656"/>
                      <a:gd name="T29" fmla="*/ 224 h 687"/>
                      <a:gd name="T30" fmla="*/ 96 w 656"/>
                      <a:gd name="T31" fmla="*/ 272 h 687"/>
                      <a:gd name="T32" fmla="*/ 80 w 656"/>
                      <a:gd name="T33" fmla="*/ 304 h 687"/>
                      <a:gd name="T34" fmla="*/ 32 w 656"/>
                      <a:gd name="T35" fmla="*/ 352 h 687"/>
                      <a:gd name="T36" fmla="*/ 0 w 656"/>
                      <a:gd name="T37" fmla="*/ 415 h 687"/>
                      <a:gd name="T38" fmla="*/ 0 w 656"/>
                      <a:gd name="T39" fmla="*/ 463 h 687"/>
                      <a:gd name="T40" fmla="*/ 0 w 656"/>
                      <a:gd name="T41" fmla="*/ 511 h 687"/>
                      <a:gd name="T42" fmla="*/ 0 w 656"/>
                      <a:gd name="T43" fmla="*/ 575 h 687"/>
                      <a:gd name="T44" fmla="*/ 16 w 656"/>
                      <a:gd name="T45" fmla="*/ 607 h 687"/>
                      <a:gd name="T46" fmla="*/ 48 w 656"/>
                      <a:gd name="T47" fmla="*/ 655 h 687"/>
                      <a:gd name="T48" fmla="*/ 96 w 656"/>
                      <a:gd name="T49" fmla="*/ 687 h 687"/>
                      <a:gd name="T50" fmla="*/ 112 w 656"/>
                      <a:gd name="T51" fmla="*/ 687 h 687"/>
                      <a:gd name="T52" fmla="*/ 160 w 656"/>
                      <a:gd name="T53" fmla="*/ 687 h 687"/>
                      <a:gd name="T54" fmla="*/ 224 w 656"/>
                      <a:gd name="T55" fmla="*/ 687 h 687"/>
                      <a:gd name="T56" fmla="*/ 256 w 656"/>
                      <a:gd name="T57" fmla="*/ 671 h 687"/>
                      <a:gd name="T58" fmla="*/ 304 w 656"/>
                      <a:gd name="T59" fmla="*/ 671 h 687"/>
                      <a:gd name="T60" fmla="*/ 336 w 656"/>
                      <a:gd name="T61" fmla="*/ 655 h 687"/>
                      <a:gd name="T62" fmla="*/ 368 w 656"/>
                      <a:gd name="T63" fmla="*/ 623 h 687"/>
                      <a:gd name="T64" fmla="*/ 400 w 656"/>
                      <a:gd name="T65" fmla="*/ 591 h 687"/>
                      <a:gd name="T66" fmla="*/ 416 w 656"/>
                      <a:gd name="T67" fmla="*/ 559 h 687"/>
                      <a:gd name="T68" fmla="*/ 432 w 656"/>
                      <a:gd name="T69" fmla="*/ 527 h 687"/>
                      <a:gd name="T70" fmla="*/ 480 w 656"/>
                      <a:gd name="T71" fmla="*/ 479 h 687"/>
                      <a:gd name="T72" fmla="*/ 512 w 656"/>
                      <a:gd name="T73" fmla="*/ 447 h 687"/>
                      <a:gd name="T74" fmla="*/ 544 w 656"/>
                      <a:gd name="T75" fmla="*/ 431 h 687"/>
                      <a:gd name="T76" fmla="*/ 576 w 656"/>
                      <a:gd name="T77" fmla="*/ 415 h 687"/>
                      <a:gd name="T78" fmla="*/ 608 w 656"/>
                      <a:gd name="T79" fmla="*/ 383 h 687"/>
                      <a:gd name="T80" fmla="*/ 624 w 656"/>
                      <a:gd name="T81" fmla="*/ 352 h 687"/>
                      <a:gd name="T82" fmla="*/ 640 w 656"/>
                      <a:gd name="T83" fmla="*/ 304 h 687"/>
                      <a:gd name="T84" fmla="*/ 656 w 656"/>
                      <a:gd name="T85" fmla="*/ 272 h 687"/>
                      <a:gd name="T86" fmla="*/ 656 w 656"/>
                      <a:gd name="T87" fmla="*/ 256 h 687"/>
                      <a:gd name="T88" fmla="*/ 640 w 656"/>
                      <a:gd name="T89" fmla="*/ 208 h 687"/>
                      <a:gd name="T90" fmla="*/ 640 w 656"/>
                      <a:gd name="T91" fmla="*/ 192 h 687"/>
                      <a:gd name="T92" fmla="*/ 624 w 656"/>
                      <a:gd name="T93" fmla="*/ 160 h 687"/>
                      <a:gd name="T94" fmla="*/ 608 w 656"/>
                      <a:gd name="T95" fmla="*/ 144 h 68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656"/>
                      <a:gd name="T145" fmla="*/ 0 h 687"/>
                      <a:gd name="T146" fmla="*/ 656 w 656"/>
                      <a:gd name="T147" fmla="*/ 687 h 68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656" h="687">
                        <a:moveTo>
                          <a:pt x="608" y="144"/>
                        </a:moveTo>
                        <a:lnTo>
                          <a:pt x="608" y="144"/>
                        </a:lnTo>
                        <a:lnTo>
                          <a:pt x="592" y="128"/>
                        </a:lnTo>
                        <a:lnTo>
                          <a:pt x="576" y="128"/>
                        </a:lnTo>
                        <a:lnTo>
                          <a:pt x="576" y="112"/>
                        </a:lnTo>
                        <a:lnTo>
                          <a:pt x="560" y="96"/>
                        </a:lnTo>
                        <a:lnTo>
                          <a:pt x="544" y="96"/>
                        </a:lnTo>
                        <a:lnTo>
                          <a:pt x="528" y="80"/>
                        </a:lnTo>
                        <a:lnTo>
                          <a:pt x="512" y="64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64" y="32"/>
                        </a:lnTo>
                        <a:lnTo>
                          <a:pt x="448" y="32"/>
                        </a:lnTo>
                        <a:lnTo>
                          <a:pt x="432" y="16"/>
                        </a:lnTo>
                        <a:lnTo>
                          <a:pt x="416" y="16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96"/>
                        </a:lnTo>
                        <a:lnTo>
                          <a:pt x="144" y="112"/>
                        </a:lnTo>
                        <a:lnTo>
                          <a:pt x="144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28" y="192"/>
                        </a:lnTo>
                        <a:lnTo>
                          <a:pt x="128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112" y="256"/>
                        </a:lnTo>
                        <a:lnTo>
                          <a:pt x="96" y="272"/>
                        </a:lnTo>
                        <a:lnTo>
                          <a:pt x="96" y="288"/>
                        </a:lnTo>
                        <a:lnTo>
                          <a:pt x="80" y="304"/>
                        </a:lnTo>
                        <a:lnTo>
                          <a:pt x="64" y="320"/>
                        </a:lnTo>
                        <a:lnTo>
                          <a:pt x="48" y="336"/>
                        </a:lnTo>
                        <a:lnTo>
                          <a:pt x="32" y="352"/>
                        </a:lnTo>
                        <a:lnTo>
                          <a:pt x="16" y="367"/>
                        </a:lnTo>
                        <a:lnTo>
                          <a:pt x="16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75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64" y="671"/>
                        </a:lnTo>
                        <a:lnTo>
                          <a:pt x="80" y="687"/>
                        </a:lnTo>
                        <a:lnTo>
                          <a:pt x="96" y="687"/>
                        </a:lnTo>
                        <a:lnTo>
                          <a:pt x="112" y="687"/>
                        </a:lnTo>
                        <a:lnTo>
                          <a:pt x="128" y="687"/>
                        </a:lnTo>
                        <a:lnTo>
                          <a:pt x="144" y="687"/>
                        </a:lnTo>
                        <a:lnTo>
                          <a:pt x="160" y="687"/>
                        </a:lnTo>
                        <a:lnTo>
                          <a:pt x="192" y="687"/>
                        </a:lnTo>
                        <a:lnTo>
                          <a:pt x="208" y="687"/>
                        </a:lnTo>
                        <a:lnTo>
                          <a:pt x="224" y="687"/>
                        </a:lnTo>
                        <a:lnTo>
                          <a:pt x="240" y="687"/>
                        </a:lnTo>
                        <a:lnTo>
                          <a:pt x="256" y="671"/>
                        </a:lnTo>
                        <a:lnTo>
                          <a:pt x="272" y="671"/>
                        </a:lnTo>
                        <a:lnTo>
                          <a:pt x="288" y="671"/>
                        </a:lnTo>
                        <a:lnTo>
                          <a:pt x="304" y="671"/>
                        </a:lnTo>
                        <a:lnTo>
                          <a:pt x="320" y="655"/>
                        </a:lnTo>
                        <a:lnTo>
                          <a:pt x="336" y="655"/>
                        </a:lnTo>
                        <a:lnTo>
                          <a:pt x="352" y="639"/>
                        </a:lnTo>
                        <a:lnTo>
                          <a:pt x="368" y="623"/>
                        </a:lnTo>
                        <a:lnTo>
                          <a:pt x="384" y="623"/>
                        </a:lnTo>
                        <a:lnTo>
                          <a:pt x="384" y="607"/>
                        </a:lnTo>
                        <a:lnTo>
                          <a:pt x="400" y="591"/>
                        </a:lnTo>
                        <a:lnTo>
                          <a:pt x="400" y="575"/>
                        </a:lnTo>
                        <a:lnTo>
                          <a:pt x="416" y="575"/>
                        </a:lnTo>
                        <a:lnTo>
                          <a:pt x="416" y="559"/>
                        </a:lnTo>
                        <a:lnTo>
                          <a:pt x="432" y="543"/>
                        </a:lnTo>
                        <a:lnTo>
                          <a:pt x="432" y="527"/>
                        </a:lnTo>
                        <a:lnTo>
                          <a:pt x="448" y="511"/>
                        </a:lnTo>
                        <a:lnTo>
                          <a:pt x="464" y="495"/>
                        </a:lnTo>
                        <a:lnTo>
                          <a:pt x="480" y="479"/>
                        </a:lnTo>
                        <a:lnTo>
                          <a:pt x="496" y="479"/>
                        </a:lnTo>
                        <a:lnTo>
                          <a:pt x="496" y="463"/>
                        </a:lnTo>
                        <a:lnTo>
                          <a:pt x="512" y="447"/>
                        </a:lnTo>
                        <a:lnTo>
                          <a:pt x="528" y="447"/>
                        </a:lnTo>
                        <a:lnTo>
                          <a:pt x="544" y="431"/>
                        </a:lnTo>
                        <a:lnTo>
                          <a:pt x="560" y="415"/>
                        </a:lnTo>
                        <a:lnTo>
                          <a:pt x="576" y="415"/>
                        </a:lnTo>
                        <a:lnTo>
                          <a:pt x="592" y="399"/>
                        </a:lnTo>
                        <a:lnTo>
                          <a:pt x="608" y="399"/>
                        </a:lnTo>
                        <a:lnTo>
                          <a:pt x="608" y="383"/>
                        </a:lnTo>
                        <a:lnTo>
                          <a:pt x="624" y="367"/>
                        </a:lnTo>
                        <a:lnTo>
                          <a:pt x="624" y="352"/>
                        </a:lnTo>
                        <a:lnTo>
                          <a:pt x="640" y="336"/>
                        </a:lnTo>
                        <a:lnTo>
                          <a:pt x="640" y="320"/>
                        </a:lnTo>
                        <a:lnTo>
                          <a:pt x="640" y="304"/>
                        </a:lnTo>
                        <a:lnTo>
                          <a:pt x="640" y="288"/>
                        </a:lnTo>
                        <a:lnTo>
                          <a:pt x="656" y="288"/>
                        </a:lnTo>
                        <a:lnTo>
                          <a:pt x="656" y="272"/>
                        </a:lnTo>
                        <a:lnTo>
                          <a:pt x="656" y="256"/>
                        </a:lnTo>
                        <a:lnTo>
                          <a:pt x="640" y="240"/>
                        </a:lnTo>
                        <a:lnTo>
                          <a:pt x="640" y="224"/>
                        </a:lnTo>
                        <a:lnTo>
                          <a:pt x="640" y="208"/>
                        </a:lnTo>
                        <a:lnTo>
                          <a:pt x="640" y="192"/>
                        </a:lnTo>
                        <a:lnTo>
                          <a:pt x="624" y="176"/>
                        </a:lnTo>
                        <a:lnTo>
                          <a:pt x="624" y="160"/>
                        </a:lnTo>
                        <a:lnTo>
                          <a:pt x="608" y="160"/>
                        </a:lnTo>
                        <a:lnTo>
                          <a:pt x="608" y="144"/>
                        </a:lnTo>
                        <a:lnTo>
                          <a:pt x="592" y="144"/>
                        </a:lnTo>
                      </a:path>
                    </a:pathLst>
                  </a:custGeom>
                  <a:noFill/>
                  <a:ln w="25400">
                    <a:solidFill>
                      <a:srgbClr val="2A5D74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" name="Freeform 188"/>
                  <p:cNvSpPr>
                    <a:spLocks noChangeAspect="1"/>
                  </p:cNvSpPr>
                  <p:nvPr/>
                </p:nvSpPr>
                <p:spPr bwMode="auto">
                  <a:xfrm>
                    <a:off x="1472" y="2368"/>
                    <a:ext cx="608" cy="655"/>
                  </a:xfrm>
                  <a:custGeom>
                    <a:avLst/>
                    <a:gdLst>
                      <a:gd name="T0" fmla="*/ 576 w 608"/>
                      <a:gd name="T1" fmla="*/ 144 h 655"/>
                      <a:gd name="T2" fmla="*/ 544 w 608"/>
                      <a:gd name="T3" fmla="*/ 128 h 655"/>
                      <a:gd name="T4" fmla="*/ 528 w 608"/>
                      <a:gd name="T5" fmla="*/ 96 h 655"/>
                      <a:gd name="T6" fmla="*/ 496 w 608"/>
                      <a:gd name="T7" fmla="*/ 80 h 655"/>
                      <a:gd name="T8" fmla="*/ 464 w 608"/>
                      <a:gd name="T9" fmla="*/ 64 h 655"/>
                      <a:gd name="T10" fmla="*/ 432 w 608"/>
                      <a:gd name="T11" fmla="*/ 32 h 655"/>
                      <a:gd name="T12" fmla="*/ 400 w 608"/>
                      <a:gd name="T13" fmla="*/ 16 h 655"/>
                      <a:gd name="T14" fmla="*/ 368 w 608"/>
                      <a:gd name="T15" fmla="*/ 0 h 655"/>
                      <a:gd name="T16" fmla="*/ 336 w 608"/>
                      <a:gd name="T17" fmla="*/ 0 h 655"/>
                      <a:gd name="T18" fmla="*/ 304 w 608"/>
                      <a:gd name="T19" fmla="*/ 16 h 655"/>
                      <a:gd name="T20" fmla="*/ 272 w 608"/>
                      <a:gd name="T21" fmla="*/ 16 h 655"/>
                      <a:gd name="T22" fmla="*/ 240 w 608"/>
                      <a:gd name="T23" fmla="*/ 32 h 655"/>
                      <a:gd name="T24" fmla="*/ 208 w 608"/>
                      <a:gd name="T25" fmla="*/ 48 h 655"/>
                      <a:gd name="T26" fmla="*/ 192 w 608"/>
                      <a:gd name="T27" fmla="*/ 64 h 655"/>
                      <a:gd name="T28" fmla="*/ 160 w 608"/>
                      <a:gd name="T29" fmla="*/ 80 h 655"/>
                      <a:gd name="T30" fmla="*/ 144 w 608"/>
                      <a:gd name="T31" fmla="*/ 112 h 655"/>
                      <a:gd name="T32" fmla="*/ 128 w 608"/>
                      <a:gd name="T33" fmla="*/ 128 h 655"/>
                      <a:gd name="T34" fmla="*/ 128 w 608"/>
                      <a:gd name="T35" fmla="*/ 160 h 655"/>
                      <a:gd name="T36" fmla="*/ 112 w 608"/>
                      <a:gd name="T37" fmla="*/ 192 h 655"/>
                      <a:gd name="T38" fmla="*/ 112 w 608"/>
                      <a:gd name="T39" fmla="*/ 224 h 655"/>
                      <a:gd name="T40" fmla="*/ 96 w 608"/>
                      <a:gd name="T41" fmla="*/ 256 h 655"/>
                      <a:gd name="T42" fmla="*/ 80 w 608"/>
                      <a:gd name="T43" fmla="*/ 288 h 655"/>
                      <a:gd name="T44" fmla="*/ 48 w 608"/>
                      <a:gd name="T45" fmla="*/ 320 h 655"/>
                      <a:gd name="T46" fmla="*/ 16 w 608"/>
                      <a:gd name="T47" fmla="*/ 351 h 655"/>
                      <a:gd name="T48" fmla="*/ 0 w 608"/>
                      <a:gd name="T49" fmla="*/ 399 h 655"/>
                      <a:gd name="T50" fmla="*/ 0 w 608"/>
                      <a:gd name="T51" fmla="*/ 431 h 655"/>
                      <a:gd name="T52" fmla="*/ 0 w 608"/>
                      <a:gd name="T53" fmla="*/ 463 h 655"/>
                      <a:gd name="T54" fmla="*/ 0 w 608"/>
                      <a:gd name="T55" fmla="*/ 511 h 655"/>
                      <a:gd name="T56" fmla="*/ 16 w 608"/>
                      <a:gd name="T57" fmla="*/ 543 h 655"/>
                      <a:gd name="T58" fmla="*/ 16 w 608"/>
                      <a:gd name="T59" fmla="*/ 575 h 655"/>
                      <a:gd name="T60" fmla="*/ 32 w 608"/>
                      <a:gd name="T61" fmla="*/ 607 h 655"/>
                      <a:gd name="T62" fmla="*/ 64 w 608"/>
                      <a:gd name="T63" fmla="*/ 639 h 655"/>
                      <a:gd name="T64" fmla="*/ 96 w 608"/>
                      <a:gd name="T65" fmla="*/ 655 h 655"/>
                      <a:gd name="T66" fmla="*/ 128 w 608"/>
                      <a:gd name="T67" fmla="*/ 655 h 655"/>
                      <a:gd name="T68" fmla="*/ 160 w 608"/>
                      <a:gd name="T69" fmla="*/ 655 h 655"/>
                      <a:gd name="T70" fmla="*/ 192 w 608"/>
                      <a:gd name="T71" fmla="*/ 655 h 655"/>
                      <a:gd name="T72" fmla="*/ 224 w 608"/>
                      <a:gd name="T73" fmla="*/ 639 h 655"/>
                      <a:gd name="T74" fmla="*/ 256 w 608"/>
                      <a:gd name="T75" fmla="*/ 639 h 655"/>
                      <a:gd name="T76" fmla="*/ 288 w 608"/>
                      <a:gd name="T77" fmla="*/ 623 h 655"/>
                      <a:gd name="T78" fmla="*/ 320 w 608"/>
                      <a:gd name="T79" fmla="*/ 607 h 655"/>
                      <a:gd name="T80" fmla="*/ 352 w 608"/>
                      <a:gd name="T81" fmla="*/ 591 h 655"/>
                      <a:gd name="T82" fmla="*/ 368 w 608"/>
                      <a:gd name="T83" fmla="*/ 575 h 655"/>
                      <a:gd name="T84" fmla="*/ 384 w 608"/>
                      <a:gd name="T85" fmla="*/ 543 h 655"/>
                      <a:gd name="T86" fmla="*/ 400 w 608"/>
                      <a:gd name="T87" fmla="*/ 511 h 655"/>
                      <a:gd name="T88" fmla="*/ 432 w 608"/>
                      <a:gd name="T89" fmla="*/ 479 h 655"/>
                      <a:gd name="T90" fmla="*/ 464 w 608"/>
                      <a:gd name="T91" fmla="*/ 447 h 655"/>
                      <a:gd name="T92" fmla="*/ 480 w 608"/>
                      <a:gd name="T93" fmla="*/ 431 h 655"/>
                      <a:gd name="T94" fmla="*/ 512 w 608"/>
                      <a:gd name="T95" fmla="*/ 415 h 655"/>
                      <a:gd name="T96" fmla="*/ 528 w 608"/>
                      <a:gd name="T97" fmla="*/ 399 h 655"/>
                      <a:gd name="T98" fmla="*/ 560 w 608"/>
                      <a:gd name="T99" fmla="*/ 383 h 655"/>
                      <a:gd name="T100" fmla="*/ 592 w 608"/>
                      <a:gd name="T101" fmla="*/ 351 h 655"/>
                      <a:gd name="T102" fmla="*/ 592 w 608"/>
                      <a:gd name="T103" fmla="*/ 320 h 655"/>
                      <a:gd name="T104" fmla="*/ 608 w 608"/>
                      <a:gd name="T105" fmla="*/ 288 h 655"/>
                      <a:gd name="T106" fmla="*/ 608 w 608"/>
                      <a:gd name="T107" fmla="*/ 256 h 655"/>
                      <a:gd name="T108" fmla="*/ 608 w 608"/>
                      <a:gd name="T109" fmla="*/ 224 h 655"/>
                      <a:gd name="T110" fmla="*/ 608 w 608"/>
                      <a:gd name="T111" fmla="*/ 192 h 655"/>
                      <a:gd name="T112" fmla="*/ 592 w 608"/>
                      <a:gd name="T113" fmla="*/ 160 h 655"/>
                      <a:gd name="T114" fmla="*/ 576 w 608"/>
                      <a:gd name="T115" fmla="*/ 144 h 655"/>
                      <a:gd name="T116" fmla="*/ 576 w 608"/>
                      <a:gd name="T117" fmla="*/ 160 h 655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608"/>
                      <a:gd name="T178" fmla="*/ 0 h 655"/>
                      <a:gd name="T179" fmla="*/ 608 w 608"/>
                      <a:gd name="T180" fmla="*/ 655 h 655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608" h="655">
                        <a:moveTo>
                          <a:pt x="576" y="160"/>
                        </a:moveTo>
                        <a:lnTo>
                          <a:pt x="576" y="144"/>
                        </a:lnTo>
                        <a:lnTo>
                          <a:pt x="560" y="128"/>
                        </a:lnTo>
                        <a:lnTo>
                          <a:pt x="544" y="128"/>
                        </a:lnTo>
                        <a:lnTo>
                          <a:pt x="544" y="112"/>
                        </a:lnTo>
                        <a:lnTo>
                          <a:pt x="528" y="96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80"/>
                        </a:lnTo>
                        <a:lnTo>
                          <a:pt x="144" y="96"/>
                        </a:lnTo>
                        <a:lnTo>
                          <a:pt x="144" y="112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96" y="256"/>
                        </a:lnTo>
                        <a:lnTo>
                          <a:pt x="96" y="272"/>
                        </a:lnTo>
                        <a:lnTo>
                          <a:pt x="80" y="288"/>
                        </a:lnTo>
                        <a:lnTo>
                          <a:pt x="64" y="304"/>
                        </a:lnTo>
                        <a:lnTo>
                          <a:pt x="48" y="320"/>
                        </a:lnTo>
                        <a:lnTo>
                          <a:pt x="32" y="336"/>
                        </a:lnTo>
                        <a:lnTo>
                          <a:pt x="16" y="351"/>
                        </a:lnTo>
                        <a:lnTo>
                          <a:pt x="16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27"/>
                        </a:lnTo>
                        <a:lnTo>
                          <a:pt x="16" y="543"/>
                        </a:lnTo>
                        <a:lnTo>
                          <a:pt x="16" y="559"/>
                        </a:lnTo>
                        <a:lnTo>
                          <a:pt x="16" y="575"/>
                        </a:lnTo>
                        <a:lnTo>
                          <a:pt x="32" y="591"/>
                        </a:lnTo>
                        <a:lnTo>
                          <a:pt x="32" y="607"/>
                        </a:lnTo>
                        <a:lnTo>
                          <a:pt x="48" y="623"/>
                        </a:lnTo>
                        <a:lnTo>
                          <a:pt x="64" y="639"/>
                        </a:lnTo>
                        <a:lnTo>
                          <a:pt x="80" y="639"/>
                        </a:lnTo>
                        <a:lnTo>
                          <a:pt x="96" y="655"/>
                        </a:lnTo>
                        <a:lnTo>
                          <a:pt x="112" y="655"/>
                        </a:lnTo>
                        <a:lnTo>
                          <a:pt x="128" y="655"/>
                        </a:lnTo>
                        <a:lnTo>
                          <a:pt x="144" y="655"/>
                        </a:lnTo>
                        <a:lnTo>
                          <a:pt x="160" y="655"/>
                        </a:lnTo>
                        <a:lnTo>
                          <a:pt x="176" y="655"/>
                        </a:lnTo>
                        <a:lnTo>
                          <a:pt x="192" y="655"/>
                        </a:lnTo>
                        <a:lnTo>
                          <a:pt x="208" y="639"/>
                        </a:lnTo>
                        <a:lnTo>
                          <a:pt x="224" y="639"/>
                        </a:lnTo>
                        <a:lnTo>
                          <a:pt x="240" y="639"/>
                        </a:lnTo>
                        <a:lnTo>
                          <a:pt x="256" y="639"/>
                        </a:lnTo>
                        <a:lnTo>
                          <a:pt x="272" y="639"/>
                        </a:lnTo>
                        <a:lnTo>
                          <a:pt x="288" y="623"/>
                        </a:lnTo>
                        <a:lnTo>
                          <a:pt x="304" y="623"/>
                        </a:lnTo>
                        <a:lnTo>
                          <a:pt x="320" y="607"/>
                        </a:lnTo>
                        <a:lnTo>
                          <a:pt x="336" y="607"/>
                        </a:lnTo>
                        <a:lnTo>
                          <a:pt x="352" y="591"/>
                        </a:lnTo>
                        <a:lnTo>
                          <a:pt x="368" y="591"/>
                        </a:lnTo>
                        <a:lnTo>
                          <a:pt x="368" y="575"/>
                        </a:lnTo>
                        <a:lnTo>
                          <a:pt x="384" y="559"/>
                        </a:lnTo>
                        <a:lnTo>
                          <a:pt x="384" y="543"/>
                        </a:lnTo>
                        <a:lnTo>
                          <a:pt x="400" y="527"/>
                        </a:lnTo>
                        <a:lnTo>
                          <a:pt x="400" y="511"/>
                        </a:lnTo>
                        <a:lnTo>
                          <a:pt x="416" y="495"/>
                        </a:lnTo>
                        <a:lnTo>
                          <a:pt x="432" y="479"/>
                        </a:lnTo>
                        <a:lnTo>
                          <a:pt x="448" y="463"/>
                        </a:lnTo>
                        <a:lnTo>
                          <a:pt x="464" y="447"/>
                        </a:lnTo>
                        <a:lnTo>
                          <a:pt x="480" y="447"/>
                        </a:lnTo>
                        <a:lnTo>
                          <a:pt x="480" y="431"/>
                        </a:lnTo>
                        <a:lnTo>
                          <a:pt x="496" y="415"/>
                        </a:lnTo>
                        <a:lnTo>
                          <a:pt x="512" y="415"/>
                        </a:lnTo>
                        <a:lnTo>
                          <a:pt x="528" y="415"/>
                        </a:lnTo>
                        <a:lnTo>
                          <a:pt x="528" y="399"/>
                        </a:lnTo>
                        <a:lnTo>
                          <a:pt x="544" y="399"/>
                        </a:lnTo>
                        <a:lnTo>
                          <a:pt x="560" y="383"/>
                        </a:lnTo>
                        <a:lnTo>
                          <a:pt x="576" y="367"/>
                        </a:lnTo>
                        <a:lnTo>
                          <a:pt x="592" y="351"/>
                        </a:lnTo>
                        <a:lnTo>
                          <a:pt x="592" y="336"/>
                        </a:lnTo>
                        <a:lnTo>
                          <a:pt x="592" y="320"/>
                        </a:lnTo>
                        <a:lnTo>
                          <a:pt x="608" y="304"/>
                        </a:lnTo>
                        <a:lnTo>
                          <a:pt x="608" y="288"/>
                        </a:lnTo>
                        <a:lnTo>
                          <a:pt x="608" y="272"/>
                        </a:lnTo>
                        <a:lnTo>
                          <a:pt x="608" y="256"/>
                        </a:lnTo>
                        <a:lnTo>
                          <a:pt x="608" y="240"/>
                        </a:lnTo>
                        <a:lnTo>
                          <a:pt x="608" y="224"/>
                        </a:lnTo>
                        <a:lnTo>
                          <a:pt x="608" y="208"/>
                        </a:lnTo>
                        <a:lnTo>
                          <a:pt x="608" y="192"/>
                        </a:lnTo>
                        <a:lnTo>
                          <a:pt x="592" y="176"/>
                        </a:lnTo>
                        <a:lnTo>
                          <a:pt x="592" y="160"/>
                        </a:lnTo>
                        <a:lnTo>
                          <a:pt x="576" y="160"/>
                        </a:lnTo>
                        <a:lnTo>
                          <a:pt x="576" y="144"/>
                        </a:lnTo>
                        <a:lnTo>
                          <a:pt x="560" y="144"/>
                        </a:lnTo>
                        <a:lnTo>
                          <a:pt x="576" y="160"/>
                        </a:lnTo>
                        <a:close/>
                      </a:path>
                    </a:pathLst>
                  </a:custGeom>
                  <a:solidFill>
                    <a:srgbClr val="275A73">
                      <a:alpha val="5882"/>
                    </a:srgbClr>
                  </a:solidFill>
                  <a:ln w="25400">
                    <a:solidFill>
                      <a:srgbClr val="275A73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" name="Freeform 189"/>
                  <p:cNvSpPr>
                    <a:spLocks noChangeAspect="1"/>
                  </p:cNvSpPr>
                  <p:nvPr/>
                </p:nvSpPr>
                <p:spPr bwMode="auto">
                  <a:xfrm>
                    <a:off x="1472" y="2368"/>
                    <a:ext cx="608" cy="655"/>
                  </a:xfrm>
                  <a:custGeom>
                    <a:avLst/>
                    <a:gdLst>
                      <a:gd name="T0" fmla="*/ 544 w 608"/>
                      <a:gd name="T1" fmla="*/ 128 h 655"/>
                      <a:gd name="T2" fmla="*/ 528 w 608"/>
                      <a:gd name="T3" fmla="*/ 96 h 655"/>
                      <a:gd name="T4" fmla="*/ 480 w 608"/>
                      <a:gd name="T5" fmla="*/ 64 h 655"/>
                      <a:gd name="T6" fmla="*/ 432 w 608"/>
                      <a:gd name="T7" fmla="*/ 32 h 655"/>
                      <a:gd name="T8" fmla="*/ 400 w 608"/>
                      <a:gd name="T9" fmla="*/ 16 h 655"/>
                      <a:gd name="T10" fmla="*/ 368 w 608"/>
                      <a:gd name="T11" fmla="*/ 0 h 655"/>
                      <a:gd name="T12" fmla="*/ 320 w 608"/>
                      <a:gd name="T13" fmla="*/ 0 h 655"/>
                      <a:gd name="T14" fmla="*/ 304 w 608"/>
                      <a:gd name="T15" fmla="*/ 16 h 655"/>
                      <a:gd name="T16" fmla="*/ 256 w 608"/>
                      <a:gd name="T17" fmla="*/ 32 h 655"/>
                      <a:gd name="T18" fmla="*/ 208 w 608"/>
                      <a:gd name="T19" fmla="*/ 48 h 655"/>
                      <a:gd name="T20" fmla="*/ 192 w 608"/>
                      <a:gd name="T21" fmla="*/ 64 h 655"/>
                      <a:gd name="T22" fmla="*/ 144 w 608"/>
                      <a:gd name="T23" fmla="*/ 96 h 655"/>
                      <a:gd name="T24" fmla="*/ 128 w 608"/>
                      <a:gd name="T25" fmla="*/ 128 h 655"/>
                      <a:gd name="T26" fmla="*/ 128 w 608"/>
                      <a:gd name="T27" fmla="*/ 160 h 655"/>
                      <a:gd name="T28" fmla="*/ 112 w 608"/>
                      <a:gd name="T29" fmla="*/ 208 h 655"/>
                      <a:gd name="T30" fmla="*/ 96 w 608"/>
                      <a:gd name="T31" fmla="*/ 256 h 655"/>
                      <a:gd name="T32" fmla="*/ 80 w 608"/>
                      <a:gd name="T33" fmla="*/ 288 h 655"/>
                      <a:gd name="T34" fmla="*/ 32 w 608"/>
                      <a:gd name="T35" fmla="*/ 336 h 655"/>
                      <a:gd name="T36" fmla="*/ 0 w 608"/>
                      <a:gd name="T37" fmla="*/ 399 h 655"/>
                      <a:gd name="T38" fmla="*/ 0 w 608"/>
                      <a:gd name="T39" fmla="*/ 431 h 655"/>
                      <a:gd name="T40" fmla="*/ 0 w 608"/>
                      <a:gd name="T41" fmla="*/ 495 h 655"/>
                      <a:gd name="T42" fmla="*/ 16 w 608"/>
                      <a:gd name="T43" fmla="*/ 543 h 655"/>
                      <a:gd name="T44" fmla="*/ 16 w 608"/>
                      <a:gd name="T45" fmla="*/ 575 h 655"/>
                      <a:gd name="T46" fmla="*/ 48 w 608"/>
                      <a:gd name="T47" fmla="*/ 623 h 655"/>
                      <a:gd name="T48" fmla="*/ 96 w 608"/>
                      <a:gd name="T49" fmla="*/ 655 h 655"/>
                      <a:gd name="T50" fmla="*/ 112 w 608"/>
                      <a:gd name="T51" fmla="*/ 655 h 655"/>
                      <a:gd name="T52" fmla="*/ 160 w 608"/>
                      <a:gd name="T53" fmla="*/ 655 h 655"/>
                      <a:gd name="T54" fmla="*/ 208 w 608"/>
                      <a:gd name="T55" fmla="*/ 639 h 655"/>
                      <a:gd name="T56" fmla="*/ 240 w 608"/>
                      <a:gd name="T57" fmla="*/ 639 h 655"/>
                      <a:gd name="T58" fmla="*/ 288 w 608"/>
                      <a:gd name="T59" fmla="*/ 623 h 655"/>
                      <a:gd name="T60" fmla="*/ 320 w 608"/>
                      <a:gd name="T61" fmla="*/ 607 h 655"/>
                      <a:gd name="T62" fmla="*/ 352 w 608"/>
                      <a:gd name="T63" fmla="*/ 591 h 655"/>
                      <a:gd name="T64" fmla="*/ 384 w 608"/>
                      <a:gd name="T65" fmla="*/ 559 h 655"/>
                      <a:gd name="T66" fmla="*/ 400 w 608"/>
                      <a:gd name="T67" fmla="*/ 527 h 655"/>
                      <a:gd name="T68" fmla="*/ 416 w 608"/>
                      <a:gd name="T69" fmla="*/ 495 h 655"/>
                      <a:gd name="T70" fmla="*/ 448 w 608"/>
                      <a:gd name="T71" fmla="*/ 463 h 655"/>
                      <a:gd name="T72" fmla="*/ 480 w 608"/>
                      <a:gd name="T73" fmla="*/ 431 h 655"/>
                      <a:gd name="T74" fmla="*/ 512 w 608"/>
                      <a:gd name="T75" fmla="*/ 415 h 655"/>
                      <a:gd name="T76" fmla="*/ 544 w 608"/>
                      <a:gd name="T77" fmla="*/ 399 h 655"/>
                      <a:gd name="T78" fmla="*/ 576 w 608"/>
                      <a:gd name="T79" fmla="*/ 367 h 655"/>
                      <a:gd name="T80" fmla="*/ 592 w 608"/>
                      <a:gd name="T81" fmla="*/ 336 h 655"/>
                      <a:gd name="T82" fmla="*/ 608 w 608"/>
                      <a:gd name="T83" fmla="*/ 288 h 655"/>
                      <a:gd name="T84" fmla="*/ 608 w 608"/>
                      <a:gd name="T85" fmla="*/ 256 h 655"/>
                      <a:gd name="T86" fmla="*/ 608 w 608"/>
                      <a:gd name="T87" fmla="*/ 240 h 655"/>
                      <a:gd name="T88" fmla="*/ 608 w 608"/>
                      <a:gd name="T89" fmla="*/ 208 h 655"/>
                      <a:gd name="T90" fmla="*/ 592 w 608"/>
                      <a:gd name="T91" fmla="*/ 176 h 655"/>
                      <a:gd name="T92" fmla="*/ 592 w 608"/>
                      <a:gd name="T93" fmla="*/ 160 h 655"/>
                      <a:gd name="T94" fmla="*/ 576 w 608"/>
                      <a:gd name="T95" fmla="*/ 144 h 65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608"/>
                      <a:gd name="T145" fmla="*/ 0 h 655"/>
                      <a:gd name="T146" fmla="*/ 608 w 608"/>
                      <a:gd name="T147" fmla="*/ 655 h 65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608" h="655">
                        <a:moveTo>
                          <a:pt x="576" y="144"/>
                        </a:moveTo>
                        <a:lnTo>
                          <a:pt x="576" y="144"/>
                        </a:lnTo>
                        <a:lnTo>
                          <a:pt x="560" y="128"/>
                        </a:lnTo>
                        <a:lnTo>
                          <a:pt x="544" y="128"/>
                        </a:lnTo>
                        <a:lnTo>
                          <a:pt x="544" y="112"/>
                        </a:lnTo>
                        <a:lnTo>
                          <a:pt x="528" y="96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80"/>
                        </a:lnTo>
                        <a:lnTo>
                          <a:pt x="144" y="96"/>
                        </a:lnTo>
                        <a:lnTo>
                          <a:pt x="144" y="112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96" y="256"/>
                        </a:lnTo>
                        <a:lnTo>
                          <a:pt x="96" y="272"/>
                        </a:lnTo>
                        <a:lnTo>
                          <a:pt x="80" y="288"/>
                        </a:lnTo>
                        <a:lnTo>
                          <a:pt x="64" y="304"/>
                        </a:lnTo>
                        <a:lnTo>
                          <a:pt x="48" y="320"/>
                        </a:lnTo>
                        <a:lnTo>
                          <a:pt x="32" y="336"/>
                        </a:lnTo>
                        <a:lnTo>
                          <a:pt x="16" y="351"/>
                        </a:lnTo>
                        <a:lnTo>
                          <a:pt x="16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27"/>
                        </a:lnTo>
                        <a:lnTo>
                          <a:pt x="16" y="543"/>
                        </a:lnTo>
                        <a:lnTo>
                          <a:pt x="16" y="559"/>
                        </a:lnTo>
                        <a:lnTo>
                          <a:pt x="16" y="575"/>
                        </a:lnTo>
                        <a:lnTo>
                          <a:pt x="32" y="591"/>
                        </a:lnTo>
                        <a:lnTo>
                          <a:pt x="32" y="607"/>
                        </a:lnTo>
                        <a:lnTo>
                          <a:pt x="48" y="623"/>
                        </a:lnTo>
                        <a:lnTo>
                          <a:pt x="64" y="639"/>
                        </a:lnTo>
                        <a:lnTo>
                          <a:pt x="80" y="639"/>
                        </a:lnTo>
                        <a:lnTo>
                          <a:pt x="96" y="655"/>
                        </a:lnTo>
                        <a:lnTo>
                          <a:pt x="112" y="655"/>
                        </a:lnTo>
                        <a:lnTo>
                          <a:pt x="128" y="655"/>
                        </a:lnTo>
                        <a:lnTo>
                          <a:pt x="144" y="655"/>
                        </a:lnTo>
                        <a:lnTo>
                          <a:pt x="160" y="655"/>
                        </a:lnTo>
                        <a:lnTo>
                          <a:pt x="176" y="655"/>
                        </a:lnTo>
                        <a:lnTo>
                          <a:pt x="192" y="655"/>
                        </a:lnTo>
                        <a:lnTo>
                          <a:pt x="208" y="639"/>
                        </a:lnTo>
                        <a:lnTo>
                          <a:pt x="224" y="639"/>
                        </a:lnTo>
                        <a:lnTo>
                          <a:pt x="240" y="639"/>
                        </a:lnTo>
                        <a:lnTo>
                          <a:pt x="256" y="639"/>
                        </a:lnTo>
                        <a:lnTo>
                          <a:pt x="272" y="639"/>
                        </a:lnTo>
                        <a:lnTo>
                          <a:pt x="288" y="623"/>
                        </a:lnTo>
                        <a:lnTo>
                          <a:pt x="304" y="623"/>
                        </a:lnTo>
                        <a:lnTo>
                          <a:pt x="320" y="607"/>
                        </a:lnTo>
                        <a:lnTo>
                          <a:pt x="336" y="607"/>
                        </a:lnTo>
                        <a:lnTo>
                          <a:pt x="352" y="591"/>
                        </a:lnTo>
                        <a:lnTo>
                          <a:pt x="368" y="591"/>
                        </a:lnTo>
                        <a:lnTo>
                          <a:pt x="368" y="575"/>
                        </a:lnTo>
                        <a:lnTo>
                          <a:pt x="384" y="559"/>
                        </a:lnTo>
                        <a:lnTo>
                          <a:pt x="384" y="543"/>
                        </a:lnTo>
                        <a:lnTo>
                          <a:pt x="400" y="527"/>
                        </a:lnTo>
                        <a:lnTo>
                          <a:pt x="400" y="511"/>
                        </a:lnTo>
                        <a:lnTo>
                          <a:pt x="416" y="495"/>
                        </a:lnTo>
                        <a:lnTo>
                          <a:pt x="432" y="479"/>
                        </a:lnTo>
                        <a:lnTo>
                          <a:pt x="448" y="463"/>
                        </a:lnTo>
                        <a:lnTo>
                          <a:pt x="464" y="447"/>
                        </a:lnTo>
                        <a:lnTo>
                          <a:pt x="480" y="447"/>
                        </a:lnTo>
                        <a:lnTo>
                          <a:pt x="480" y="431"/>
                        </a:lnTo>
                        <a:lnTo>
                          <a:pt x="496" y="415"/>
                        </a:lnTo>
                        <a:lnTo>
                          <a:pt x="512" y="415"/>
                        </a:lnTo>
                        <a:lnTo>
                          <a:pt x="528" y="415"/>
                        </a:lnTo>
                        <a:lnTo>
                          <a:pt x="528" y="399"/>
                        </a:lnTo>
                        <a:lnTo>
                          <a:pt x="544" y="399"/>
                        </a:lnTo>
                        <a:lnTo>
                          <a:pt x="560" y="383"/>
                        </a:lnTo>
                        <a:lnTo>
                          <a:pt x="576" y="367"/>
                        </a:lnTo>
                        <a:lnTo>
                          <a:pt x="592" y="351"/>
                        </a:lnTo>
                        <a:lnTo>
                          <a:pt x="592" y="336"/>
                        </a:lnTo>
                        <a:lnTo>
                          <a:pt x="592" y="320"/>
                        </a:lnTo>
                        <a:lnTo>
                          <a:pt x="608" y="304"/>
                        </a:lnTo>
                        <a:lnTo>
                          <a:pt x="608" y="288"/>
                        </a:lnTo>
                        <a:lnTo>
                          <a:pt x="608" y="272"/>
                        </a:lnTo>
                        <a:lnTo>
                          <a:pt x="608" y="256"/>
                        </a:lnTo>
                        <a:lnTo>
                          <a:pt x="608" y="240"/>
                        </a:lnTo>
                        <a:lnTo>
                          <a:pt x="608" y="224"/>
                        </a:lnTo>
                        <a:lnTo>
                          <a:pt x="608" y="208"/>
                        </a:lnTo>
                        <a:lnTo>
                          <a:pt x="608" y="192"/>
                        </a:lnTo>
                        <a:lnTo>
                          <a:pt x="592" y="176"/>
                        </a:lnTo>
                        <a:lnTo>
                          <a:pt x="592" y="160"/>
                        </a:lnTo>
                        <a:lnTo>
                          <a:pt x="576" y="160"/>
                        </a:lnTo>
                        <a:lnTo>
                          <a:pt x="576" y="144"/>
                        </a:lnTo>
                        <a:lnTo>
                          <a:pt x="560" y="144"/>
                        </a:lnTo>
                      </a:path>
                    </a:pathLst>
                  </a:custGeom>
                  <a:noFill/>
                  <a:ln w="25400">
                    <a:solidFill>
                      <a:srgbClr val="275A73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" name="Freeform 190"/>
                  <p:cNvSpPr>
                    <a:spLocks noChangeAspect="1"/>
                  </p:cNvSpPr>
                  <p:nvPr/>
                </p:nvSpPr>
                <p:spPr bwMode="auto">
                  <a:xfrm>
                    <a:off x="1488" y="2400"/>
                    <a:ext cx="576" cy="607"/>
                  </a:xfrm>
                  <a:custGeom>
                    <a:avLst/>
                    <a:gdLst>
                      <a:gd name="T0" fmla="*/ 528 w 576"/>
                      <a:gd name="T1" fmla="*/ 128 h 607"/>
                      <a:gd name="T2" fmla="*/ 512 w 576"/>
                      <a:gd name="T3" fmla="*/ 96 h 607"/>
                      <a:gd name="T4" fmla="*/ 480 w 576"/>
                      <a:gd name="T5" fmla="*/ 64 h 607"/>
                      <a:gd name="T6" fmla="*/ 448 w 576"/>
                      <a:gd name="T7" fmla="*/ 48 h 607"/>
                      <a:gd name="T8" fmla="*/ 416 w 576"/>
                      <a:gd name="T9" fmla="*/ 32 h 607"/>
                      <a:gd name="T10" fmla="*/ 384 w 576"/>
                      <a:gd name="T11" fmla="*/ 16 h 607"/>
                      <a:gd name="T12" fmla="*/ 352 w 576"/>
                      <a:gd name="T13" fmla="*/ 0 h 607"/>
                      <a:gd name="T14" fmla="*/ 320 w 576"/>
                      <a:gd name="T15" fmla="*/ 0 h 607"/>
                      <a:gd name="T16" fmla="*/ 288 w 576"/>
                      <a:gd name="T17" fmla="*/ 0 h 607"/>
                      <a:gd name="T18" fmla="*/ 256 w 576"/>
                      <a:gd name="T19" fmla="*/ 16 h 607"/>
                      <a:gd name="T20" fmla="*/ 224 w 576"/>
                      <a:gd name="T21" fmla="*/ 16 h 607"/>
                      <a:gd name="T22" fmla="*/ 208 w 576"/>
                      <a:gd name="T23" fmla="*/ 32 h 607"/>
                      <a:gd name="T24" fmla="*/ 176 w 576"/>
                      <a:gd name="T25" fmla="*/ 48 h 607"/>
                      <a:gd name="T26" fmla="*/ 144 w 576"/>
                      <a:gd name="T27" fmla="*/ 80 h 607"/>
                      <a:gd name="T28" fmla="*/ 128 w 576"/>
                      <a:gd name="T29" fmla="*/ 96 h 607"/>
                      <a:gd name="T30" fmla="*/ 128 w 576"/>
                      <a:gd name="T31" fmla="*/ 128 h 607"/>
                      <a:gd name="T32" fmla="*/ 112 w 576"/>
                      <a:gd name="T33" fmla="*/ 160 h 607"/>
                      <a:gd name="T34" fmla="*/ 112 w 576"/>
                      <a:gd name="T35" fmla="*/ 192 h 607"/>
                      <a:gd name="T36" fmla="*/ 96 w 576"/>
                      <a:gd name="T37" fmla="*/ 208 h 607"/>
                      <a:gd name="T38" fmla="*/ 80 w 576"/>
                      <a:gd name="T39" fmla="*/ 240 h 607"/>
                      <a:gd name="T40" fmla="*/ 64 w 576"/>
                      <a:gd name="T41" fmla="*/ 272 h 607"/>
                      <a:gd name="T42" fmla="*/ 32 w 576"/>
                      <a:gd name="T43" fmla="*/ 304 h 607"/>
                      <a:gd name="T44" fmla="*/ 16 w 576"/>
                      <a:gd name="T45" fmla="*/ 335 h 607"/>
                      <a:gd name="T46" fmla="*/ 0 w 576"/>
                      <a:gd name="T47" fmla="*/ 383 h 607"/>
                      <a:gd name="T48" fmla="*/ 0 w 576"/>
                      <a:gd name="T49" fmla="*/ 415 h 607"/>
                      <a:gd name="T50" fmla="*/ 0 w 576"/>
                      <a:gd name="T51" fmla="*/ 447 h 607"/>
                      <a:gd name="T52" fmla="*/ 0 w 576"/>
                      <a:gd name="T53" fmla="*/ 479 h 607"/>
                      <a:gd name="T54" fmla="*/ 16 w 576"/>
                      <a:gd name="T55" fmla="*/ 511 h 607"/>
                      <a:gd name="T56" fmla="*/ 32 w 576"/>
                      <a:gd name="T57" fmla="*/ 543 h 607"/>
                      <a:gd name="T58" fmla="*/ 48 w 576"/>
                      <a:gd name="T59" fmla="*/ 559 h 607"/>
                      <a:gd name="T60" fmla="*/ 80 w 576"/>
                      <a:gd name="T61" fmla="*/ 591 h 607"/>
                      <a:gd name="T62" fmla="*/ 96 w 576"/>
                      <a:gd name="T63" fmla="*/ 607 h 607"/>
                      <a:gd name="T64" fmla="*/ 128 w 576"/>
                      <a:gd name="T65" fmla="*/ 607 h 607"/>
                      <a:gd name="T66" fmla="*/ 160 w 576"/>
                      <a:gd name="T67" fmla="*/ 607 h 607"/>
                      <a:gd name="T68" fmla="*/ 192 w 576"/>
                      <a:gd name="T69" fmla="*/ 591 h 607"/>
                      <a:gd name="T70" fmla="*/ 224 w 576"/>
                      <a:gd name="T71" fmla="*/ 591 h 607"/>
                      <a:gd name="T72" fmla="*/ 256 w 576"/>
                      <a:gd name="T73" fmla="*/ 575 h 607"/>
                      <a:gd name="T74" fmla="*/ 288 w 576"/>
                      <a:gd name="T75" fmla="*/ 575 h 607"/>
                      <a:gd name="T76" fmla="*/ 320 w 576"/>
                      <a:gd name="T77" fmla="*/ 559 h 607"/>
                      <a:gd name="T78" fmla="*/ 336 w 576"/>
                      <a:gd name="T79" fmla="*/ 527 h 607"/>
                      <a:gd name="T80" fmla="*/ 352 w 576"/>
                      <a:gd name="T81" fmla="*/ 511 h 607"/>
                      <a:gd name="T82" fmla="*/ 368 w 576"/>
                      <a:gd name="T83" fmla="*/ 495 h 607"/>
                      <a:gd name="T84" fmla="*/ 384 w 576"/>
                      <a:gd name="T85" fmla="*/ 479 h 607"/>
                      <a:gd name="T86" fmla="*/ 400 w 576"/>
                      <a:gd name="T87" fmla="*/ 447 h 607"/>
                      <a:gd name="T88" fmla="*/ 432 w 576"/>
                      <a:gd name="T89" fmla="*/ 415 h 607"/>
                      <a:gd name="T90" fmla="*/ 464 w 576"/>
                      <a:gd name="T91" fmla="*/ 399 h 607"/>
                      <a:gd name="T92" fmla="*/ 480 w 576"/>
                      <a:gd name="T93" fmla="*/ 383 h 607"/>
                      <a:gd name="T94" fmla="*/ 512 w 576"/>
                      <a:gd name="T95" fmla="*/ 351 h 607"/>
                      <a:gd name="T96" fmla="*/ 544 w 576"/>
                      <a:gd name="T97" fmla="*/ 335 h 607"/>
                      <a:gd name="T98" fmla="*/ 560 w 576"/>
                      <a:gd name="T99" fmla="*/ 319 h 607"/>
                      <a:gd name="T100" fmla="*/ 560 w 576"/>
                      <a:gd name="T101" fmla="*/ 288 h 607"/>
                      <a:gd name="T102" fmla="*/ 576 w 576"/>
                      <a:gd name="T103" fmla="*/ 256 h 607"/>
                      <a:gd name="T104" fmla="*/ 576 w 576"/>
                      <a:gd name="T105" fmla="*/ 224 h 607"/>
                      <a:gd name="T106" fmla="*/ 576 w 576"/>
                      <a:gd name="T107" fmla="*/ 192 h 607"/>
                      <a:gd name="T108" fmla="*/ 560 w 576"/>
                      <a:gd name="T109" fmla="*/ 160 h 607"/>
                      <a:gd name="T110" fmla="*/ 544 w 576"/>
                      <a:gd name="T111" fmla="*/ 128 h 607"/>
                      <a:gd name="T112" fmla="*/ 544 w 576"/>
                      <a:gd name="T113" fmla="*/ 128 h 607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576"/>
                      <a:gd name="T172" fmla="*/ 0 h 607"/>
                      <a:gd name="T173" fmla="*/ 576 w 576"/>
                      <a:gd name="T174" fmla="*/ 607 h 607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576" h="607">
                        <a:moveTo>
                          <a:pt x="544" y="128"/>
                        </a:moveTo>
                        <a:lnTo>
                          <a:pt x="528" y="128"/>
                        </a:lnTo>
                        <a:lnTo>
                          <a:pt x="528" y="112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192" y="48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80"/>
                        </a:lnTo>
                        <a:lnTo>
                          <a:pt x="144" y="96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96" y="208"/>
                        </a:lnTo>
                        <a:lnTo>
                          <a:pt x="96" y="224"/>
                        </a:lnTo>
                        <a:lnTo>
                          <a:pt x="80" y="240"/>
                        </a:lnTo>
                        <a:lnTo>
                          <a:pt x="80" y="256"/>
                        </a:lnTo>
                        <a:lnTo>
                          <a:pt x="64" y="272"/>
                        </a:lnTo>
                        <a:lnTo>
                          <a:pt x="48" y="288"/>
                        </a:lnTo>
                        <a:lnTo>
                          <a:pt x="32" y="304"/>
                        </a:lnTo>
                        <a:lnTo>
                          <a:pt x="32" y="319"/>
                        </a:lnTo>
                        <a:lnTo>
                          <a:pt x="16" y="335"/>
                        </a:lnTo>
                        <a:lnTo>
                          <a:pt x="16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16" y="495"/>
                        </a:lnTo>
                        <a:lnTo>
                          <a:pt x="16" y="511"/>
                        </a:lnTo>
                        <a:lnTo>
                          <a:pt x="16" y="527"/>
                        </a:lnTo>
                        <a:lnTo>
                          <a:pt x="32" y="543"/>
                        </a:lnTo>
                        <a:lnTo>
                          <a:pt x="32" y="559"/>
                        </a:lnTo>
                        <a:lnTo>
                          <a:pt x="48" y="559"/>
                        </a:lnTo>
                        <a:lnTo>
                          <a:pt x="64" y="575"/>
                        </a:lnTo>
                        <a:lnTo>
                          <a:pt x="80" y="591"/>
                        </a:lnTo>
                        <a:lnTo>
                          <a:pt x="96" y="591"/>
                        </a:lnTo>
                        <a:lnTo>
                          <a:pt x="96" y="607"/>
                        </a:lnTo>
                        <a:lnTo>
                          <a:pt x="112" y="607"/>
                        </a:lnTo>
                        <a:lnTo>
                          <a:pt x="128" y="607"/>
                        </a:lnTo>
                        <a:lnTo>
                          <a:pt x="144" y="607"/>
                        </a:lnTo>
                        <a:lnTo>
                          <a:pt x="160" y="607"/>
                        </a:lnTo>
                        <a:lnTo>
                          <a:pt x="176" y="591"/>
                        </a:lnTo>
                        <a:lnTo>
                          <a:pt x="192" y="591"/>
                        </a:lnTo>
                        <a:lnTo>
                          <a:pt x="208" y="591"/>
                        </a:lnTo>
                        <a:lnTo>
                          <a:pt x="224" y="591"/>
                        </a:lnTo>
                        <a:lnTo>
                          <a:pt x="240" y="591"/>
                        </a:lnTo>
                        <a:lnTo>
                          <a:pt x="256" y="575"/>
                        </a:lnTo>
                        <a:lnTo>
                          <a:pt x="272" y="575"/>
                        </a:lnTo>
                        <a:lnTo>
                          <a:pt x="288" y="575"/>
                        </a:lnTo>
                        <a:lnTo>
                          <a:pt x="304" y="559"/>
                        </a:lnTo>
                        <a:lnTo>
                          <a:pt x="320" y="559"/>
                        </a:lnTo>
                        <a:lnTo>
                          <a:pt x="336" y="543"/>
                        </a:lnTo>
                        <a:lnTo>
                          <a:pt x="336" y="527"/>
                        </a:lnTo>
                        <a:lnTo>
                          <a:pt x="352" y="527"/>
                        </a:lnTo>
                        <a:lnTo>
                          <a:pt x="352" y="511"/>
                        </a:lnTo>
                        <a:lnTo>
                          <a:pt x="368" y="511"/>
                        </a:lnTo>
                        <a:lnTo>
                          <a:pt x="368" y="495"/>
                        </a:lnTo>
                        <a:lnTo>
                          <a:pt x="368" y="479"/>
                        </a:lnTo>
                        <a:lnTo>
                          <a:pt x="384" y="479"/>
                        </a:lnTo>
                        <a:lnTo>
                          <a:pt x="400" y="463"/>
                        </a:lnTo>
                        <a:lnTo>
                          <a:pt x="400" y="447"/>
                        </a:lnTo>
                        <a:lnTo>
                          <a:pt x="416" y="431"/>
                        </a:lnTo>
                        <a:lnTo>
                          <a:pt x="432" y="415"/>
                        </a:lnTo>
                        <a:lnTo>
                          <a:pt x="448" y="399"/>
                        </a:lnTo>
                        <a:lnTo>
                          <a:pt x="464" y="399"/>
                        </a:lnTo>
                        <a:lnTo>
                          <a:pt x="464" y="383"/>
                        </a:lnTo>
                        <a:lnTo>
                          <a:pt x="480" y="383"/>
                        </a:lnTo>
                        <a:lnTo>
                          <a:pt x="496" y="367"/>
                        </a:lnTo>
                        <a:lnTo>
                          <a:pt x="512" y="351"/>
                        </a:lnTo>
                        <a:lnTo>
                          <a:pt x="528" y="351"/>
                        </a:lnTo>
                        <a:lnTo>
                          <a:pt x="544" y="335"/>
                        </a:lnTo>
                        <a:lnTo>
                          <a:pt x="544" y="319"/>
                        </a:lnTo>
                        <a:lnTo>
                          <a:pt x="560" y="319"/>
                        </a:lnTo>
                        <a:lnTo>
                          <a:pt x="560" y="304"/>
                        </a:lnTo>
                        <a:lnTo>
                          <a:pt x="560" y="288"/>
                        </a:lnTo>
                        <a:lnTo>
                          <a:pt x="560" y="272"/>
                        </a:lnTo>
                        <a:lnTo>
                          <a:pt x="576" y="256"/>
                        </a:lnTo>
                        <a:lnTo>
                          <a:pt x="576" y="240"/>
                        </a:lnTo>
                        <a:lnTo>
                          <a:pt x="576" y="224"/>
                        </a:lnTo>
                        <a:lnTo>
                          <a:pt x="576" y="208"/>
                        </a:lnTo>
                        <a:lnTo>
                          <a:pt x="576" y="192"/>
                        </a:lnTo>
                        <a:lnTo>
                          <a:pt x="576" y="176"/>
                        </a:lnTo>
                        <a:lnTo>
                          <a:pt x="560" y="160"/>
                        </a:lnTo>
                        <a:lnTo>
                          <a:pt x="560" y="144"/>
                        </a:lnTo>
                        <a:lnTo>
                          <a:pt x="544" y="128"/>
                        </a:lnTo>
                        <a:lnTo>
                          <a:pt x="528" y="112"/>
                        </a:lnTo>
                        <a:lnTo>
                          <a:pt x="544" y="128"/>
                        </a:lnTo>
                        <a:close/>
                      </a:path>
                    </a:pathLst>
                  </a:custGeom>
                  <a:solidFill>
                    <a:srgbClr val="245772">
                      <a:alpha val="5882"/>
                    </a:srgbClr>
                  </a:solidFill>
                  <a:ln w="25400">
                    <a:solidFill>
                      <a:srgbClr val="245772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" name="Freeform 191"/>
                  <p:cNvSpPr>
                    <a:spLocks noChangeAspect="1"/>
                  </p:cNvSpPr>
                  <p:nvPr/>
                </p:nvSpPr>
                <p:spPr bwMode="auto">
                  <a:xfrm>
                    <a:off x="1488" y="2400"/>
                    <a:ext cx="576" cy="607"/>
                  </a:xfrm>
                  <a:custGeom>
                    <a:avLst/>
                    <a:gdLst>
                      <a:gd name="T0" fmla="*/ 512 w 576"/>
                      <a:gd name="T1" fmla="*/ 96 h 607"/>
                      <a:gd name="T2" fmla="*/ 496 w 576"/>
                      <a:gd name="T3" fmla="*/ 80 h 607"/>
                      <a:gd name="T4" fmla="*/ 448 w 576"/>
                      <a:gd name="T5" fmla="*/ 48 h 607"/>
                      <a:gd name="T6" fmla="*/ 416 w 576"/>
                      <a:gd name="T7" fmla="*/ 32 h 607"/>
                      <a:gd name="T8" fmla="*/ 384 w 576"/>
                      <a:gd name="T9" fmla="*/ 16 h 607"/>
                      <a:gd name="T10" fmla="*/ 352 w 576"/>
                      <a:gd name="T11" fmla="*/ 0 h 607"/>
                      <a:gd name="T12" fmla="*/ 304 w 576"/>
                      <a:gd name="T13" fmla="*/ 0 h 607"/>
                      <a:gd name="T14" fmla="*/ 288 w 576"/>
                      <a:gd name="T15" fmla="*/ 0 h 607"/>
                      <a:gd name="T16" fmla="*/ 240 w 576"/>
                      <a:gd name="T17" fmla="*/ 16 h 607"/>
                      <a:gd name="T18" fmla="*/ 208 w 576"/>
                      <a:gd name="T19" fmla="*/ 32 h 607"/>
                      <a:gd name="T20" fmla="*/ 176 w 576"/>
                      <a:gd name="T21" fmla="*/ 48 h 607"/>
                      <a:gd name="T22" fmla="*/ 144 w 576"/>
                      <a:gd name="T23" fmla="*/ 80 h 607"/>
                      <a:gd name="T24" fmla="*/ 128 w 576"/>
                      <a:gd name="T25" fmla="*/ 112 h 607"/>
                      <a:gd name="T26" fmla="*/ 128 w 576"/>
                      <a:gd name="T27" fmla="*/ 144 h 607"/>
                      <a:gd name="T28" fmla="*/ 112 w 576"/>
                      <a:gd name="T29" fmla="*/ 192 h 607"/>
                      <a:gd name="T30" fmla="*/ 96 w 576"/>
                      <a:gd name="T31" fmla="*/ 224 h 607"/>
                      <a:gd name="T32" fmla="*/ 80 w 576"/>
                      <a:gd name="T33" fmla="*/ 256 h 607"/>
                      <a:gd name="T34" fmla="*/ 32 w 576"/>
                      <a:gd name="T35" fmla="*/ 304 h 607"/>
                      <a:gd name="T36" fmla="*/ 16 w 576"/>
                      <a:gd name="T37" fmla="*/ 367 h 607"/>
                      <a:gd name="T38" fmla="*/ 0 w 576"/>
                      <a:gd name="T39" fmla="*/ 399 h 607"/>
                      <a:gd name="T40" fmla="*/ 0 w 576"/>
                      <a:gd name="T41" fmla="*/ 447 h 607"/>
                      <a:gd name="T42" fmla="*/ 16 w 576"/>
                      <a:gd name="T43" fmla="*/ 495 h 607"/>
                      <a:gd name="T44" fmla="*/ 16 w 576"/>
                      <a:gd name="T45" fmla="*/ 527 h 607"/>
                      <a:gd name="T46" fmla="*/ 48 w 576"/>
                      <a:gd name="T47" fmla="*/ 559 h 607"/>
                      <a:gd name="T48" fmla="*/ 96 w 576"/>
                      <a:gd name="T49" fmla="*/ 591 h 607"/>
                      <a:gd name="T50" fmla="*/ 112 w 576"/>
                      <a:gd name="T51" fmla="*/ 607 h 607"/>
                      <a:gd name="T52" fmla="*/ 160 w 576"/>
                      <a:gd name="T53" fmla="*/ 607 h 607"/>
                      <a:gd name="T54" fmla="*/ 208 w 576"/>
                      <a:gd name="T55" fmla="*/ 591 h 607"/>
                      <a:gd name="T56" fmla="*/ 224 w 576"/>
                      <a:gd name="T57" fmla="*/ 591 h 607"/>
                      <a:gd name="T58" fmla="*/ 272 w 576"/>
                      <a:gd name="T59" fmla="*/ 575 h 607"/>
                      <a:gd name="T60" fmla="*/ 304 w 576"/>
                      <a:gd name="T61" fmla="*/ 559 h 607"/>
                      <a:gd name="T62" fmla="*/ 336 w 576"/>
                      <a:gd name="T63" fmla="*/ 543 h 607"/>
                      <a:gd name="T64" fmla="*/ 352 w 576"/>
                      <a:gd name="T65" fmla="*/ 511 h 607"/>
                      <a:gd name="T66" fmla="*/ 368 w 576"/>
                      <a:gd name="T67" fmla="*/ 479 h 607"/>
                      <a:gd name="T68" fmla="*/ 400 w 576"/>
                      <a:gd name="T69" fmla="*/ 463 h 607"/>
                      <a:gd name="T70" fmla="*/ 432 w 576"/>
                      <a:gd name="T71" fmla="*/ 415 h 607"/>
                      <a:gd name="T72" fmla="*/ 464 w 576"/>
                      <a:gd name="T73" fmla="*/ 399 h 607"/>
                      <a:gd name="T74" fmla="*/ 480 w 576"/>
                      <a:gd name="T75" fmla="*/ 383 h 607"/>
                      <a:gd name="T76" fmla="*/ 512 w 576"/>
                      <a:gd name="T77" fmla="*/ 351 h 607"/>
                      <a:gd name="T78" fmla="*/ 544 w 576"/>
                      <a:gd name="T79" fmla="*/ 319 h 607"/>
                      <a:gd name="T80" fmla="*/ 560 w 576"/>
                      <a:gd name="T81" fmla="*/ 304 h 607"/>
                      <a:gd name="T82" fmla="*/ 576 w 576"/>
                      <a:gd name="T83" fmla="*/ 256 h 607"/>
                      <a:gd name="T84" fmla="*/ 576 w 576"/>
                      <a:gd name="T85" fmla="*/ 240 h 607"/>
                      <a:gd name="T86" fmla="*/ 576 w 576"/>
                      <a:gd name="T87" fmla="*/ 208 h 607"/>
                      <a:gd name="T88" fmla="*/ 576 w 576"/>
                      <a:gd name="T89" fmla="*/ 176 h 607"/>
                      <a:gd name="T90" fmla="*/ 560 w 576"/>
                      <a:gd name="T91" fmla="*/ 160 h 607"/>
                      <a:gd name="T92" fmla="*/ 560 w 576"/>
                      <a:gd name="T93" fmla="*/ 144 h 607"/>
                      <a:gd name="T94" fmla="*/ 528 w 576"/>
                      <a:gd name="T95" fmla="*/ 112 h 60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576"/>
                      <a:gd name="T145" fmla="*/ 0 h 607"/>
                      <a:gd name="T146" fmla="*/ 576 w 576"/>
                      <a:gd name="T147" fmla="*/ 607 h 60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576" h="607">
                        <a:moveTo>
                          <a:pt x="528" y="128"/>
                        </a:moveTo>
                        <a:lnTo>
                          <a:pt x="528" y="128"/>
                        </a:lnTo>
                        <a:lnTo>
                          <a:pt x="528" y="112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192" y="48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80"/>
                        </a:lnTo>
                        <a:lnTo>
                          <a:pt x="144" y="96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96" y="208"/>
                        </a:lnTo>
                        <a:lnTo>
                          <a:pt x="96" y="224"/>
                        </a:lnTo>
                        <a:lnTo>
                          <a:pt x="80" y="240"/>
                        </a:lnTo>
                        <a:lnTo>
                          <a:pt x="80" y="256"/>
                        </a:lnTo>
                        <a:lnTo>
                          <a:pt x="64" y="272"/>
                        </a:lnTo>
                        <a:lnTo>
                          <a:pt x="48" y="288"/>
                        </a:lnTo>
                        <a:lnTo>
                          <a:pt x="32" y="304"/>
                        </a:lnTo>
                        <a:lnTo>
                          <a:pt x="32" y="319"/>
                        </a:lnTo>
                        <a:lnTo>
                          <a:pt x="16" y="335"/>
                        </a:lnTo>
                        <a:lnTo>
                          <a:pt x="16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16" y="495"/>
                        </a:lnTo>
                        <a:lnTo>
                          <a:pt x="16" y="511"/>
                        </a:lnTo>
                        <a:lnTo>
                          <a:pt x="16" y="527"/>
                        </a:lnTo>
                        <a:lnTo>
                          <a:pt x="32" y="543"/>
                        </a:lnTo>
                        <a:lnTo>
                          <a:pt x="32" y="559"/>
                        </a:lnTo>
                        <a:lnTo>
                          <a:pt x="48" y="559"/>
                        </a:lnTo>
                        <a:lnTo>
                          <a:pt x="64" y="575"/>
                        </a:lnTo>
                        <a:lnTo>
                          <a:pt x="80" y="591"/>
                        </a:lnTo>
                        <a:lnTo>
                          <a:pt x="96" y="591"/>
                        </a:lnTo>
                        <a:lnTo>
                          <a:pt x="96" y="607"/>
                        </a:lnTo>
                        <a:lnTo>
                          <a:pt x="112" y="607"/>
                        </a:lnTo>
                        <a:lnTo>
                          <a:pt x="128" y="607"/>
                        </a:lnTo>
                        <a:lnTo>
                          <a:pt x="144" y="607"/>
                        </a:lnTo>
                        <a:lnTo>
                          <a:pt x="160" y="607"/>
                        </a:lnTo>
                        <a:lnTo>
                          <a:pt x="176" y="591"/>
                        </a:lnTo>
                        <a:lnTo>
                          <a:pt x="192" y="591"/>
                        </a:lnTo>
                        <a:lnTo>
                          <a:pt x="208" y="591"/>
                        </a:lnTo>
                        <a:lnTo>
                          <a:pt x="224" y="591"/>
                        </a:lnTo>
                        <a:lnTo>
                          <a:pt x="240" y="591"/>
                        </a:lnTo>
                        <a:lnTo>
                          <a:pt x="256" y="575"/>
                        </a:lnTo>
                        <a:lnTo>
                          <a:pt x="272" y="575"/>
                        </a:lnTo>
                        <a:lnTo>
                          <a:pt x="288" y="575"/>
                        </a:lnTo>
                        <a:lnTo>
                          <a:pt x="304" y="559"/>
                        </a:lnTo>
                        <a:lnTo>
                          <a:pt x="320" y="559"/>
                        </a:lnTo>
                        <a:lnTo>
                          <a:pt x="336" y="543"/>
                        </a:lnTo>
                        <a:lnTo>
                          <a:pt x="336" y="527"/>
                        </a:lnTo>
                        <a:lnTo>
                          <a:pt x="352" y="527"/>
                        </a:lnTo>
                        <a:lnTo>
                          <a:pt x="352" y="511"/>
                        </a:lnTo>
                        <a:lnTo>
                          <a:pt x="368" y="511"/>
                        </a:lnTo>
                        <a:lnTo>
                          <a:pt x="368" y="495"/>
                        </a:lnTo>
                        <a:lnTo>
                          <a:pt x="368" y="479"/>
                        </a:lnTo>
                        <a:lnTo>
                          <a:pt x="384" y="479"/>
                        </a:lnTo>
                        <a:lnTo>
                          <a:pt x="400" y="463"/>
                        </a:lnTo>
                        <a:lnTo>
                          <a:pt x="400" y="447"/>
                        </a:lnTo>
                        <a:lnTo>
                          <a:pt x="416" y="431"/>
                        </a:lnTo>
                        <a:lnTo>
                          <a:pt x="432" y="415"/>
                        </a:lnTo>
                        <a:lnTo>
                          <a:pt x="448" y="399"/>
                        </a:lnTo>
                        <a:lnTo>
                          <a:pt x="464" y="399"/>
                        </a:lnTo>
                        <a:lnTo>
                          <a:pt x="464" y="383"/>
                        </a:lnTo>
                        <a:lnTo>
                          <a:pt x="480" y="383"/>
                        </a:lnTo>
                        <a:lnTo>
                          <a:pt x="496" y="367"/>
                        </a:lnTo>
                        <a:lnTo>
                          <a:pt x="512" y="351"/>
                        </a:lnTo>
                        <a:lnTo>
                          <a:pt x="528" y="351"/>
                        </a:lnTo>
                        <a:lnTo>
                          <a:pt x="544" y="335"/>
                        </a:lnTo>
                        <a:lnTo>
                          <a:pt x="544" y="319"/>
                        </a:lnTo>
                        <a:lnTo>
                          <a:pt x="560" y="319"/>
                        </a:lnTo>
                        <a:lnTo>
                          <a:pt x="560" y="304"/>
                        </a:lnTo>
                        <a:lnTo>
                          <a:pt x="560" y="288"/>
                        </a:lnTo>
                        <a:lnTo>
                          <a:pt x="560" y="272"/>
                        </a:lnTo>
                        <a:lnTo>
                          <a:pt x="576" y="256"/>
                        </a:lnTo>
                        <a:lnTo>
                          <a:pt x="576" y="240"/>
                        </a:lnTo>
                        <a:lnTo>
                          <a:pt x="576" y="224"/>
                        </a:lnTo>
                        <a:lnTo>
                          <a:pt x="576" y="208"/>
                        </a:lnTo>
                        <a:lnTo>
                          <a:pt x="576" y="192"/>
                        </a:lnTo>
                        <a:lnTo>
                          <a:pt x="576" y="176"/>
                        </a:lnTo>
                        <a:lnTo>
                          <a:pt x="560" y="160"/>
                        </a:lnTo>
                        <a:lnTo>
                          <a:pt x="560" y="144"/>
                        </a:lnTo>
                        <a:lnTo>
                          <a:pt x="544" y="128"/>
                        </a:lnTo>
                        <a:lnTo>
                          <a:pt x="528" y="112"/>
                        </a:lnTo>
                      </a:path>
                    </a:pathLst>
                  </a:custGeom>
                  <a:noFill/>
                  <a:ln w="25400">
                    <a:solidFill>
                      <a:srgbClr val="245772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" name="Freeform 192"/>
                  <p:cNvSpPr>
                    <a:spLocks noChangeAspect="1"/>
                  </p:cNvSpPr>
                  <p:nvPr/>
                </p:nvSpPr>
                <p:spPr bwMode="auto">
                  <a:xfrm>
                    <a:off x="1504" y="2416"/>
                    <a:ext cx="544" cy="559"/>
                  </a:xfrm>
                  <a:custGeom>
                    <a:avLst/>
                    <a:gdLst>
                      <a:gd name="T0" fmla="*/ 496 w 544"/>
                      <a:gd name="T1" fmla="*/ 112 h 559"/>
                      <a:gd name="T2" fmla="*/ 464 w 544"/>
                      <a:gd name="T3" fmla="*/ 80 h 559"/>
                      <a:gd name="T4" fmla="*/ 432 w 544"/>
                      <a:gd name="T5" fmla="*/ 48 h 559"/>
                      <a:gd name="T6" fmla="*/ 400 w 544"/>
                      <a:gd name="T7" fmla="*/ 32 h 559"/>
                      <a:gd name="T8" fmla="*/ 368 w 544"/>
                      <a:gd name="T9" fmla="*/ 16 h 559"/>
                      <a:gd name="T10" fmla="*/ 352 w 544"/>
                      <a:gd name="T11" fmla="*/ 0 h 559"/>
                      <a:gd name="T12" fmla="*/ 320 w 544"/>
                      <a:gd name="T13" fmla="*/ 0 h 559"/>
                      <a:gd name="T14" fmla="*/ 288 w 544"/>
                      <a:gd name="T15" fmla="*/ 0 h 559"/>
                      <a:gd name="T16" fmla="*/ 256 w 544"/>
                      <a:gd name="T17" fmla="*/ 0 h 559"/>
                      <a:gd name="T18" fmla="*/ 224 w 544"/>
                      <a:gd name="T19" fmla="*/ 16 h 559"/>
                      <a:gd name="T20" fmla="*/ 192 w 544"/>
                      <a:gd name="T21" fmla="*/ 32 h 559"/>
                      <a:gd name="T22" fmla="*/ 160 w 544"/>
                      <a:gd name="T23" fmla="*/ 64 h 559"/>
                      <a:gd name="T24" fmla="*/ 144 w 544"/>
                      <a:gd name="T25" fmla="*/ 80 h 559"/>
                      <a:gd name="T26" fmla="*/ 128 w 544"/>
                      <a:gd name="T27" fmla="*/ 112 h 559"/>
                      <a:gd name="T28" fmla="*/ 112 w 544"/>
                      <a:gd name="T29" fmla="*/ 144 h 559"/>
                      <a:gd name="T30" fmla="*/ 112 w 544"/>
                      <a:gd name="T31" fmla="*/ 176 h 559"/>
                      <a:gd name="T32" fmla="*/ 96 w 544"/>
                      <a:gd name="T33" fmla="*/ 208 h 559"/>
                      <a:gd name="T34" fmla="*/ 80 w 544"/>
                      <a:gd name="T35" fmla="*/ 240 h 559"/>
                      <a:gd name="T36" fmla="*/ 48 w 544"/>
                      <a:gd name="T37" fmla="*/ 272 h 559"/>
                      <a:gd name="T38" fmla="*/ 32 w 544"/>
                      <a:gd name="T39" fmla="*/ 303 h 559"/>
                      <a:gd name="T40" fmla="*/ 16 w 544"/>
                      <a:gd name="T41" fmla="*/ 335 h 559"/>
                      <a:gd name="T42" fmla="*/ 0 w 544"/>
                      <a:gd name="T43" fmla="*/ 367 h 559"/>
                      <a:gd name="T44" fmla="*/ 0 w 544"/>
                      <a:gd name="T45" fmla="*/ 399 h 559"/>
                      <a:gd name="T46" fmla="*/ 16 w 544"/>
                      <a:gd name="T47" fmla="*/ 431 h 559"/>
                      <a:gd name="T48" fmla="*/ 16 w 544"/>
                      <a:gd name="T49" fmla="*/ 463 h 559"/>
                      <a:gd name="T50" fmla="*/ 32 w 544"/>
                      <a:gd name="T51" fmla="*/ 495 h 559"/>
                      <a:gd name="T52" fmla="*/ 32 w 544"/>
                      <a:gd name="T53" fmla="*/ 527 h 559"/>
                      <a:gd name="T54" fmla="*/ 64 w 544"/>
                      <a:gd name="T55" fmla="*/ 543 h 559"/>
                      <a:gd name="T56" fmla="*/ 96 w 544"/>
                      <a:gd name="T57" fmla="*/ 559 h 559"/>
                      <a:gd name="T58" fmla="*/ 128 w 544"/>
                      <a:gd name="T59" fmla="*/ 559 h 559"/>
                      <a:gd name="T60" fmla="*/ 160 w 544"/>
                      <a:gd name="T61" fmla="*/ 559 h 559"/>
                      <a:gd name="T62" fmla="*/ 192 w 544"/>
                      <a:gd name="T63" fmla="*/ 559 h 559"/>
                      <a:gd name="T64" fmla="*/ 224 w 544"/>
                      <a:gd name="T65" fmla="*/ 559 h 559"/>
                      <a:gd name="T66" fmla="*/ 256 w 544"/>
                      <a:gd name="T67" fmla="*/ 543 h 559"/>
                      <a:gd name="T68" fmla="*/ 272 w 544"/>
                      <a:gd name="T69" fmla="*/ 527 h 559"/>
                      <a:gd name="T70" fmla="*/ 304 w 544"/>
                      <a:gd name="T71" fmla="*/ 527 h 559"/>
                      <a:gd name="T72" fmla="*/ 320 w 544"/>
                      <a:gd name="T73" fmla="*/ 495 h 559"/>
                      <a:gd name="T74" fmla="*/ 336 w 544"/>
                      <a:gd name="T75" fmla="*/ 479 h 559"/>
                      <a:gd name="T76" fmla="*/ 352 w 544"/>
                      <a:gd name="T77" fmla="*/ 447 h 559"/>
                      <a:gd name="T78" fmla="*/ 384 w 544"/>
                      <a:gd name="T79" fmla="*/ 415 h 559"/>
                      <a:gd name="T80" fmla="*/ 400 w 544"/>
                      <a:gd name="T81" fmla="*/ 399 h 559"/>
                      <a:gd name="T82" fmla="*/ 432 w 544"/>
                      <a:gd name="T83" fmla="*/ 367 h 559"/>
                      <a:gd name="T84" fmla="*/ 464 w 544"/>
                      <a:gd name="T85" fmla="*/ 351 h 559"/>
                      <a:gd name="T86" fmla="*/ 496 w 544"/>
                      <a:gd name="T87" fmla="*/ 335 h 559"/>
                      <a:gd name="T88" fmla="*/ 512 w 544"/>
                      <a:gd name="T89" fmla="*/ 303 h 559"/>
                      <a:gd name="T90" fmla="*/ 528 w 544"/>
                      <a:gd name="T91" fmla="*/ 272 h 559"/>
                      <a:gd name="T92" fmla="*/ 544 w 544"/>
                      <a:gd name="T93" fmla="*/ 240 h 559"/>
                      <a:gd name="T94" fmla="*/ 544 w 544"/>
                      <a:gd name="T95" fmla="*/ 208 h 559"/>
                      <a:gd name="T96" fmla="*/ 544 w 544"/>
                      <a:gd name="T97" fmla="*/ 176 h 559"/>
                      <a:gd name="T98" fmla="*/ 528 w 544"/>
                      <a:gd name="T99" fmla="*/ 160 h 559"/>
                      <a:gd name="T100" fmla="*/ 512 w 544"/>
                      <a:gd name="T101" fmla="*/ 128 h 559"/>
                      <a:gd name="T102" fmla="*/ 512 w 544"/>
                      <a:gd name="T103" fmla="*/ 128 h 559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544"/>
                      <a:gd name="T157" fmla="*/ 0 h 559"/>
                      <a:gd name="T158" fmla="*/ 544 w 544"/>
                      <a:gd name="T159" fmla="*/ 559 h 559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544" h="559">
                        <a:moveTo>
                          <a:pt x="512" y="128"/>
                        </a:moveTo>
                        <a:lnTo>
                          <a:pt x="496" y="112"/>
                        </a:lnTo>
                        <a:lnTo>
                          <a:pt x="480" y="96"/>
                        </a:lnTo>
                        <a:lnTo>
                          <a:pt x="464" y="80"/>
                        </a:lnTo>
                        <a:lnTo>
                          <a:pt x="448" y="64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64"/>
                        </a:lnTo>
                        <a:lnTo>
                          <a:pt x="144" y="80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80" y="240"/>
                        </a:lnTo>
                        <a:lnTo>
                          <a:pt x="64" y="256"/>
                        </a:lnTo>
                        <a:lnTo>
                          <a:pt x="48" y="272"/>
                        </a:lnTo>
                        <a:lnTo>
                          <a:pt x="32" y="288"/>
                        </a:lnTo>
                        <a:lnTo>
                          <a:pt x="32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16" y="463"/>
                        </a:lnTo>
                        <a:lnTo>
                          <a:pt x="16" y="479"/>
                        </a:lnTo>
                        <a:lnTo>
                          <a:pt x="32" y="495"/>
                        </a:lnTo>
                        <a:lnTo>
                          <a:pt x="32" y="511"/>
                        </a:lnTo>
                        <a:lnTo>
                          <a:pt x="32" y="527"/>
                        </a:lnTo>
                        <a:lnTo>
                          <a:pt x="48" y="527"/>
                        </a:lnTo>
                        <a:lnTo>
                          <a:pt x="64" y="543"/>
                        </a:lnTo>
                        <a:lnTo>
                          <a:pt x="80" y="559"/>
                        </a:lnTo>
                        <a:lnTo>
                          <a:pt x="96" y="559"/>
                        </a:lnTo>
                        <a:lnTo>
                          <a:pt x="112" y="559"/>
                        </a:lnTo>
                        <a:lnTo>
                          <a:pt x="128" y="559"/>
                        </a:lnTo>
                        <a:lnTo>
                          <a:pt x="144" y="559"/>
                        </a:lnTo>
                        <a:lnTo>
                          <a:pt x="160" y="559"/>
                        </a:lnTo>
                        <a:lnTo>
                          <a:pt x="176" y="559"/>
                        </a:lnTo>
                        <a:lnTo>
                          <a:pt x="192" y="559"/>
                        </a:lnTo>
                        <a:lnTo>
                          <a:pt x="208" y="559"/>
                        </a:lnTo>
                        <a:lnTo>
                          <a:pt x="224" y="559"/>
                        </a:lnTo>
                        <a:lnTo>
                          <a:pt x="240" y="543"/>
                        </a:lnTo>
                        <a:lnTo>
                          <a:pt x="256" y="543"/>
                        </a:lnTo>
                        <a:lnTo>
                          <a:pt x="272" y="543"/>
                        </a:lnTo>
                        <a:lnTo>
                          <a:pt x="272" y="527"/>
                        </a:lnTo>
                        <a:lnTo>
                          <a:pt x="288" y="527"/>
                        </a:lnTo>
                        <a:lnTo>
                          <a:pt x="304" y="527"/>
                        </a:lnTo>
                        <a:lnTo>
                          <a:pt x="304" y="511"/>
                        </a:lnTo>
                        <a:lnTo>
                          <a:pt x="320" y="495"/>
                        </a:lnTo>
                        <a:lnTo>
                          <a:pt x="336" y="495"/>
                        </a:lnTo>
                        <a:lnTo>
                          <a:pt x="336" y="479"/>
                        </a:lnTo>
                        <a:lnTo>
                          <a:pt x="352" y="463"/>
                        </a:lnTo>
                        <a:lnTo>
                          <a:pt x="352" y="447"/>
                        </a:lnTo>
                        <a:lnTo>
                          <a:pt x="368" y="431"/>
                        </a:lnTo>
                        <a:lnTo>
                          <a:pt x="384" y="415"/>
                        </a:lnTo>
                        <a:lnTo>
                          <a:pt x="384" y="399"/>
                        </a:lnTo>
                        <a:lnTo>
                          <a:pt x="400" y="399"/>
                        </a:lnTo>
                        <a:lnTo>
                          <a:pt x="416" y="383"/>
                        </a:lnTo>
                        <a:lnTo>
                          <a:pt x="432" y="367"/>
                        </a:lnTo>
                        <a:lnTo>
                          <a:pt x="448" y="351"/>
                        </a:lnTo>
                        <a:lnTo>
                          <a:pt x="464" y="351"/>
                        </a:lnTo>
                        <a:lnTo>
                          <a:pt x="480" y="335"/>
                        </a:lnTo>
                        <a:lnTo>
                          <a:pt x="496" y="335"/>
                        </a:lnTo>
                        <a:lnTo>
                          <a:pt x="496" y="319"/>
                        </a:lnTo>
                        <a:lnTo>
                          <a:pt x="512" y="303"/>
                        </a:lnTo>
                        <a:lnTo>
                          <a:pt x="528" y="288"/>
                        </a:lnTo>
                        <a:lnTo>
                          <a:pt x="528" y="272"/>
                        </a:lnTo>
                        <a:lnTo>
                          <a:pt x="528" y="256"/>
                        </a:lnTo>
                        <a:lnTo>
                          <a:pt x="544" y="240"/>
                        </a:lnTo>
                        <a:lnTo>
                          <a:pt x="544" y="224"/>
                        </a:lnTo>
                        <a:lnTo>
                          <a:pt x="544" y="208"/>
                        </a:lnTo>
                        <a:lnTo>
                          <a:pt x="544" y="192"/>
                        </a:lnTo>
                        <a:lnTo>
                          <a:pt x="544" y="176"/>
                        </a:lnTo>
                        <a:lnTo>
                          <a:pt x="544" y="160"/>
                        </a:lnTo>
                        <a:lnTo>
                          <a:pt x="528" y="160"/>
                        </a:lnTo>
                        <a:lnTo>
                          <a:pt x="528" y="144"/>
                        </a:lnTo>
                        <a:lnTo>
                          <a:pt x="512" y="128"/>
                        </a:lnTo>
                        <a:lnTo>
                          <a:pt x="496" y="112"/>
                        </a:lnTo>
                        <a:lnTo>
                          <a:pt x="512" y="128"/>
                        </a:lnTo>
                        <a:close/>
                      </a:path>
                    </a:pathLst>
                  </a:custGeom>
                  <a:solidFill>
                    <a:srgbClr val="215471">
                      <a:alpha val="5882"/>
                    </a:srgbClr>
                  </a:solidFill>
                  <a:ln w="25400">
                    <a:solidFill>
                      <a:srgbClr val="215471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" name="Freeform 193"/>
                  <p:cNvSpPr>
                    <a:spLocks noChangeAspect="1"/>
                  </p:cNvSpPr>
                  <p:nvPr/>
                </p:nvSpPr>
                <p:spPr bwMode="auto">
                  <a:xfrm>
                    <a:off x="1504" y="2416"/>
                    <a:ext cx="544" cy="559"/>
                  </a:xfrm>
                  <a:custGeom>
                    <a:avLst/>
                    <a:gdLst>
                      <a:gd name="T0" fmla="*/ 480 w 544"/>
                      <a:gd name="T1" fmla="*/ 96 h 559"/>
                      <a:gd name="T2" fmla="*/ 464 w 544"/>
                      <a:gd name="T3" fmla="*/ 80 h 559"/>
                      <a:gd name="T4" fmla="*/ 432 w 544"/>
                      <a:gd name="T5" fmla="*/ 48 h 559"/>
                      <a:gd name="T6" fmla="*/ 384 w 544"/>
                      <a:gd name="T7" fmla="*/ 32 h 559"/>
                      <a:gd name="T8" fmla="*/ 352 w 544"/>
                      <a:gd name="T9" fmla="*/ 16 h 559"/>
                      <a:gd name="T10" fmla="*/ 320 w 544"/>
                      <a:gd name="T11" fmla="*/ 0 h 559"/>
                      <a:gd name="T12" fmla="*/ 288 w 544"/>
                      <a:gd name="T13" fmla="*/ 0 h 559"/>
                      <a:gd name="T14" fmla="*/ 272 w 544"/>
                      <a:gd name="T15" fmla="*/ 0 h 559"/>
                      <a:gd name="T16" fmla="*/ 224 w 544"/>
                      <a:gd name="T17" fmla="*/ 16 h 559"/>
                      <a:gd name="T18" fmla="*/ 192 w 544"/>
                      <a:gd name="T19" fmla="*/ 32 h 559"/>
                      <a:gd name="T20" fmla="*/ 176 w 544"/>
                      <a:gd name="T21" fmla="*/ 48 h 559"/>
                      <a:gd name="T22" fmla="*/ 144 w 544"/>
                      <a:gd name="T23" fmla="*/ 80 h 559"/>
                      <a:gd name="T24" fmla="*/ 128 w 544"/>
                      <a:gd name="T25" fmla="*/ 112 h 559"/>
                      <a:gd name="T26" fmla="*/ 112 w 544"/>
                      <a:gd name="T27" fmla="*/ 144 h 559"/>
                      <a:gd name="T28" fmla="*/ 112 w 544"/>
                      <a:gd name="T29" fmla="*/ 176 h 559"/>
                      <a:gd name="T30" fmla="*/ 96 w 544"/>
                      <a:gd name="T31" fmla="*/ 208 h 559"/>
                      <a:gd name="T32" fmla="*/ 80 w 544"/>
                      <a:gd name="T33" fmla="*/ 240 h 559"/>
                      <a:gd name="T34" fmla="*/ 32 w 544"/>
                      <a:gd name="T35" fmla="*/ 288 h 559"/>
                      <a:gd name="T36" fmla="*/ 16 w 544"/>
                      <a:gd name="T37" fmla="*/ 335 h 559"/>
                      <a:gd name="T38" fmla="*/ 0 w 544"/>
                      <a:gd name="T39" fmla="*/ 367 h 559"/>
                      <a:gd name="T40" fmla="*/ 0 w 544"/>
                      <a:gd name="T41" fmla="*/ 415 h 559"/>
                      <a:gd name="T42" fmla="*/ 16 w 544"/>
                      <a:gd name="T43" fmla="*/ 463 h 559"/>
                      <a:gd name="T44" fmla="*/ 32 w 544"/>
                      <a:gd name="T45" fmla="*/ 495 h 559"/>
                      <a:gd name="T46" fmla="*/ 48 w 544"/>
                      <a:gd name="T47" fmla="*/ 527 h 559"/>
                      <a:gd name="T48" fmla="*/ 80 w 544"/>
                      <a:gd name="T49" fmla="*/ 559 h 559"/>
                      <a:gd name="T50" fmla="*/ 112 w 544"/>
                      <a:gd name="T51" fmla="*/ 559 h 559"/>
                      <a:gd name="T52" fmla="*/ 144 w 544"/>
                      <a:gd name="T53" fmla="*/ 559 h 559"/>
                      <a:gd name="T54" fmla="*/ 192 w 544"/>
                      <a:gd name="T55" fmla="*/ 559 h 559"/>
                      <a:gd name="T56" fmla="*/ 224 w 544"/>
                      <a:gd name="T57" fmla="*/ 559 h 559"/>
                      <a:gd name="T58" fmla="*/ 256 w 544"/>
                      <a:gd name="T59" fmla="*/ 543 h 559"/>
                      <a:gd name="T60" fmla="*/ 288 w 544"/>
                      <a:gd name="T61" fmla="*/ 527 h 559"/>
                      <a:gd name="T62" fmla="*/ 304 w 544"/>
                      <a:gd name="T63" fmla="*/ 511 h 559"/>
                      <a:gd name="T64" fmla="*/ 336 w 544"/>
                      <a:gd name="T65" fmla="*/ 479 h 559"/>
                      <a:gd name="T66" fmla="*/ 352 w 544"/>
                      <a:gd name="T67" fmla="*/ 463 h 559"/>
                      <a:gd name="T68" fmla="*/ 368 w 544"/>
                      <a:gd name="T69" fmla="*/ 431 h 559"/>
                      <a:gd name="T70" fmla="*/ 400 w 544"/>
                      <a:gd name="T71" fmla="*/ 399 h 559"/>
                      <a:gd name="T72" fmla="*/ 432 w 544"/>
                      <a:gd name="T73" fmla="*/ 367 h 559"/>
                      <a:gd name="T74" fmla="*/ 448 w 544"/>
                      <a:gd name="T75" fmla="*/ 351 h 559"/>
                      <a:gd name="T76" fmla="*/ 480 w 544"/>
                      <a:gd name="T77" fmla="*/ 335 h 559"/>
                      <a:gd name="T78" fmla="*/ 512 w 544"/>
                      <a:gd name="T79" fmla="*/ 303 h 559"/>
                      <a:gd name="T80" fmla="*/ 528 w 544"/>
                      <a:gd name="T81" fmla="*/ 288 h 559"/>
                      <a:gd name="T82" fmla="*/ 528 w 544"/>
                      <a:gd name="T83" fmla="*/ 256 h 559"/>
                      <a:gd name="T84" fmla="*/ 544 w 544"/>
                      <a:gd name="T85" fmla="*/ 224 h 559"/>
                      <a:gd name="T86" fmla="*/ 544 w 544"/>
                      <a:gd name="T87" fmla="*/ 208 h 559"/>
                      <a:gd name="T88" fmla="*/ 544 w 544"/>
                      <a:gd name="T89" fmla="*/ 176 h 559"/>
                      <a:gd name="T90" fmla="*/ 528 w 544"/>
                      <a:gd name="T91" fmla="*/ 144 h 559"/>
                      <a:gd name="T92" fmla="*/ 512 w 544"/>
                      <a:gd name="T93" fmla="*/ 128 h 559"/>
                      <a:gd name="T94" fmla="*/ 496 w 544"/>
                      <a:gd name="T95" fmla="*/ 112 h 55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544"/>
                      <a:gd name="T145" fmla="*/ 0 h 559"/>
                      <a:gd name="T146" fmla="*/ 544 w 544"/>
                      <a:gd name="T147" fmla="*/ 559 h 55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544" h="559">
                        <a:moveTo>
                          <a:pt x="496" y="112"/>
                        </a:moveTo>
                        <a:lnTo>
                          <a:pt x="496" y="112"/>
                        </a:lnTo>
                        <a:lnTo>
                          <a:pt x="480" y="96"/>
                        </a:lnTo>
                        <a:lnTo>
                          <a:pt x="464" y="80"/>
                        </a:lnTo>
                        <a:lnTo>
                          <a:pt x="448" y="64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64"/>
                        </a:lnTo>
                        <a:lnTo>
                          <a:pt x="144" y="80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80" y="240"/>
                        </a:lnTo>
                        <a:lnTo>
                          <a:pt x="64" y="256"/>
                        </a:lnTo>
                        <a:lnTo>
                          <a:pt x="48" y="272"/>
                        </a:lnTo>
                        <a:lnTo>
                          <a:pt x="32" y="288"/>
                        </a:lnTo>
                        <a:lnTo>
                          <a:pt x="32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16" y="463"/>
                        </a:lnTo>
                        <a:lnTo>
                          <a:pt x="16" y="479"/>
                        </a:lnTo>
                        <a:lnTo>
                          <a:pt x="32" y="495"/>
                        </a:lnTo>
                        <a:lnTo>
                          <a:pt x="32" y="511"/>
                        </a:lnTo>
                        <a:lnTo>
                          <a:pt x="32" y="527"/>
                        </a:lnTo>
                        <a:lnTo>
                          <a:pt x="48" y="527"/>
                        </a:lnTo>
                        <a:lnTo>
                          <a:pt x="64" y="543"/>
                        </a:lnTo>
                        <a:lnTo>
                          <a:pt x="80" y="559"/>
                        </a:lnTo>
                        <a:lnTo>
                          <a:pt x="96" y="559"/>
                        </a:lnTo>
                        <a:lnTo>
                          <a:pt x="112" y="559"/>
                        </a:lnTo>
                        <a:lnTo>
                          <a:pt x="128" y="559"/>
                        </a:lnTo>
                        <a:lnTo>
                          <a:pt x="144" y="559"/>
                        </a:lnTo>
                        <a:lnTo>
                          <a:pt x="160" y="559"/>
                        </a:lnTo>
                        <a:lnTo>
                          <a:pt x="176" y="559"/>
                        </a:lnTo>
                        <a:lnTo>
                          <a:pt x="192" y="559"/>
                        </a:lnTo>
                        <a:lnTo>
                          <a:pt x="208" y="559"/>
                        </a:lnTo>
                        <a:lnTo>
                          <a:pt x="224" y="559"/>
                        </a:lnTo>
                        <a:lnTo>
                          <a:pt x="240" y="543"/>
                        </a:lnTo>
                        <a:lnTo>
                          <a:pt x="256" y="543"/>
                        </a:lnTo>
                        <a:lnTo>
                          <a:pt x="272" y="543"/>
                        </a:lnTo>
                        <a:lnTo>
                          <a:pt x="272" y="527"/>
                        </a:lnTo>
                        <a:lnTo>
                          <a:pt x="288" y="527"/>
                        </a:lnTo>
                        <a:lnTo>
                          <a:pt x="304" y="527"/>
                        </a:lnTo>
                        <a:lnTo>
                          <a:pt x="304" y="511"/>
                        </a:lnTo>
                        <a:lnTo>
                          <a:pt x="320" y="495"/>
                        </a:lnTo>
                        <a:lnTo>
                          <a:pt x="336" y="495"/>
                        </a:lnTo>
                        <a:lnTo>
                          <a:pt x="336" y="479"/>
                        </a:lnTo>
                        <a:lnTo>
                          <a:pt x="352" y="463"/>
                        </a:lnTo>
                        <a:lnTo>
                          <a:pt x="352" y="447"/>
                        </a:lnTo>
                        <a:lnTo>
                          <a:pt x="368" y="431"/>
                        </a:lnTo>
                        <a:lnTo>
                          <a:pt x="384" y="415"/>
                        </a:lnTo>
                        <a:lnTo>
                          <a:pt x="384" y="399"/>
                        </a:lnTo>
                        <a:lnTo>
                          <a:pt x="400" y="399"/>
                        </a:lnTo>
                        <a:lnTo>
                          <a:pt x="416" y="383"/>
                        </a:lnTo>
                        <a:lnTo>
                          <a:pt x="432" y="367"/>
                        </a:lnTo>
                        <a:lnTo>
                          <a:pt x="448" y="351"/>
                        </a:lnTo>
                        <a:lnTo>
                          <a:pt x="464" y="351"/>
                        </a:lnTo>
                        <a:lnTo>
                          <a:pt x="480" y="335"/>
                        </a:lnTo>
                        <a:lnTo>
                          <a:pt x="496" y="335"/>
                        </a:lnTo>
                        <a:lnTo>
                          <a:pt x="496" y="319"/>
                        </a:lnTo>
                        <a:lnTo>
                          <a:pt x="512" y="303"/>
                        </a:lnTo>
                        <a:lnTo>
                          <a:pt x="528" y="288"/>
                        </a:lnTo>
                        <a:lnTo>
                          <a:pt x="528" y="272"/>
                        </a:lnTo>
                        <a:lnTo>
                          <a:pt x="528" y="256"/>
                        </a:lnTo>
                        <a:lnTo>
                          <a:pt x="544" y="240"/>
                        </a:lnTo>
                        <a:lnTo>
                          <a:pt x="544" y="224"/>
                        </a:lnTo>
                        <a:lnTo>
                          <a:pt x="544" y="208"/>
                        </a:lnTo>
                        <a:lnTo>
                          <a:pt x="544" y="192"/>
                        </a:lnTo>
                        <a:lnTo>
                          <a:pt x="544" y="176"/>
                        </a:lnTo>
                        <a:lnTo>
                          <a:pt x="544" y="160"/>
                        </a:lnTo>
                        <a:lnTo>
                          <a:pt x="528" y="160"/>
                        </a:lnTo>
                        <a:lnTo>
                          <a:pt x="528" y="144"/>
                        </a:lnTo>
                        <a:lnTo>
                          <a:pt x="512" y="128"/>
                        </a:lnTo>
                        <a:lnTo>
                          <a:pt x="496" y="11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215471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" name="Freeform 194"/>
                  <p:cNvSpPr>
                    <a:spLocks noChangeAspect="1"/>
                  </p:cNvSpPr>
                  <p:nvPr/>
                </p:nvSpPr>
                <p:spPr bwMode="auto">
                  <a:xfrm>
                    <a:off x="1520" y="2432"/>
                    <a:ext cx="512" cy="527"/>
                  </a:xfrm>
                  <a:custGeom>
                    <a:avLst/>
                    <a:gdLst>
                      <a:gd name="T0" fmla="*/ 464 w 512"/>
                      <a:gd name="T1" fmla="*/ 112 h 527"/>
                      <a:gd name="T2" fmla="*/ 448 w 512"/>
                      <a:gd name="T3" fmla="*/ 80 h 527"/>
                      <a:gd name="T4" fmla="*/ 432 w 512"/>
                      <a:gd name="T5" fmla="*/ 64 h 527"/>
                      <a:gd name="T6" fmla="*/ 400 w 512"/>
                      <a:gd name="T7" fmla="*/ 48 h 527"/>
                      <a:gd name="T8" fmla="*/ 384 w 512"/>
                      <a:gd name="T9" fmla="*/ 32 h 527"/>
                      <a:gd name="T10" fmla="*/ 352 w 512"/>
                      <a:gd name="T11" fmla="*/ 16 h 527"/>
                      <a:gd name="T12" fmla="*/ 320 w 512"/>
                      <a:gd name="T13" fmla="*/ 16 h 527"/>
                      <a:gd name="T14" fmla="*/ 304 w 512"/>
                      <a:gd name="T15" fmla="*/ 0 h 527"/>
                      <a:gd name="T16" fmla="*/ 272 w 512"/>
                      <a:gd name="T17" fmla="*/ 0 h 527"/>
                      <a:gd name="T18" fmla="*/ 240 w 512"/>
                      <a:gd name="T19" fmla="*/ 16 h 527"/>
                      <a:gd name="T20" fmla="*/ 208 w 512"/>
                      <a:gd name="T21" fmla="*/ 32 h 527"/>
                      <a:gd name="T22" fmla="*/ 176 w 512"/>
                      <a:gd name="T23" fmla="*/ 48 h 527"/>
                      <a:gd name="T24" fmla="*/ 144 w 512"/>
                      <a:gd name="T25" fmla="*/ 64 h 527"/>
                      <a:gd name="T26" fmla="*/ 128 w 512"/>
                      <a:gd name="T27" fmla="*/ 96 h 527"/>
                      <a:gd name="T28" fmla="*/ 112 w 512"/>
                      <a:gd name="T29" fmla="*/ 128 h 527"/>
                      <a:gd name="T30" fmla="*/ 112 w 512"/>
                      <a:gd name="T31" fmla="*/ 160 h 527"/>
                      <a:gd name="T32" fmla="*/ 96 w 512"/>
                      <a:gd name="T33" fmla="*/ 192 h 527"/>
                      <a:gd name="T34" fmla="*/ 80 w 512"/>
                      <a:gd name="T35" fmla="*/ 224 h 527"/>
                      <a:gd name="T36" fmla="*/ 48 w 512"/>
                      <a:gd name="T37" fmla="*/ 256 h 527"/>
                      <a:gd name="T38" fmla="*/ 32 w 512"/>
                      <a:gd name="T39" fmla="*/ 287 h 527"/>
                      <a:gd name="T40" fmla="*/ 16 w 512"/>
                      <a:gd name="T41" fmla="*/ 319 h 527"/>
                      <a:gd name="T42" fmla="*/ 16 w 512"/>
                      <a:gd name="T43" fmla="*/ 351 h 527"/>
                      <a:gd name="T44" fmla="*/ 0 w 512"/>
                      <a:gd name="T45" fmla="*/ 383 h 527"/>
                      <a:gd name="T46" fmla="*/ 16 w 512"/>
                      <a:gd name="T47" fmla="*/ 415 h 527"/>
                      <a:gd name="T48" fmla="*/ 16 w 512"/>
                      <a:gd name="T49" fmla="*/ 447 h 527"/>
                      <a:gd name="T50" fmla="*/ 32 w 512"/>
                      <a:gd name="T51" fmla="*/ 479 h 527"/>
                      <a:gd name="T52" fmla="*/ 64 w 512"/>
                      <a:gd name="T53" fmla="*/ 511 h 527"/>
                      <a:gd name="T54" fmla="*/ 96 w 512"/>
                      <a:gd name="T55" fmla="*/ 527 h 527"/>
                      <a:gd name="T56" fmla="*/ 128 w 512"/>
                      <a:gd name="T57" fmla="*/ 527 h 527"/>
                      <a:gd name="T58" fmla="*/ 160 w 512"/>
                      <a:gd name="T59" fmla="*/ 527 h 527"/>
                      <a:gd name="T60" fmla="*/ 192 w 512"/>
                      <a:gd name="T61" fmla="*/ 527 h 527"/>
                      <a:gd name="T62" fmla="*/ 224 w 512"/>
                      <a:gd name="T63" fmla="*/ 511 h 527"/>
                      <a:gd name="T64" fmla="*/ 256 w 512"/>
                      <a:gd name="T65" fmla="*/ 495 h 527"/>
                      <a:gd name="T66" fmla="*/ 288 w 512"/>
                      <a:gd name="T67" fmla="*/ 495 h 527"/>
                      <a:gd name="T68" fmla="*/ 304 w 512"/>
                      <a:gd name="T69" fmla="*/ 463 h 527"/>
                      <a:gd name="T70" fmla="*/ 320 w 512"/>
                      <a:gd name="T71" fmla="*/ 431 h 527"/>
                      <a:gd name="T72" fmla="*/ 336 w 512"/>
                      <a:gd name="T73" fmla="*/ 415 h 527"/>
                      <a:gd name="T74" fmla="*/ 352 w 512"/>
                      <a:gd name="T75" fmla="*/ 383 h 527"/>
                      <a:gd name="T76" fmla="*/ 368 w 512"/>
                      <a:gd name="T77" fmla="*/ 367 h 527"/>
                      <a:gd name="T78" fmla="*/ 400 w 512"/>
                      <a:gd name="T79" fmla="*/ 351 h 527"/>
                      <a:gd name="T80" fmla="*/ 432 w 512"/>
                      <a:gd name="T81" fmla="*/ 335 h 527"/>
                      <a:gd name="T82" fmla="*/ 464 w 512"/>
                      <a:gd name="T83" fmla="*/ 303 h 527"/>
                      <a:gd name="T84" fmla="*/ 480 w 512"/>
                      <a:gd name="T85" fmla="*/ 272 h 527"/>
                      <a:gd name="T86" fmla="*/ 496 w 512"/>
                      <a:gd name="T87" fmla="*/ 256 h 527"/>
                      <a:gd name="T88" fmla="*/ 496 w 512"/>
                      <a:gd name="T89" fmla="*/ 224 h 527"/>
                      <a:gd name="T90" fmla="*/ 512 w 512"/>
                      <a:gd name="T91" fmla="*/ 208 h 527"/>
                      <a:gd name="T92" fmla="*/ 512 w 512"/>
                      <a:gd name="T93" fmla="*/ 176 h 527"/>
                      <a:gd name="T94" fmla="*/ 496 w 512"/>
                      <a:gd name="T95" fmla="*/ 144 h 527"/>
                      <a:gd name="T96" fmla="*/ 480 w 512"/>
                      <a:gd name="T97" fmla="*/ 128 h 527"/>
                      <a:gd name="T98" fmla="*/ 464 w 512"/>
                      <a:gd name="T99" fmla="*/ 112 h 527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w 512"/>
                      <a:gd name="T151" fmla="*/ 0 h 527"/>
                      <a:gd name="T152" fmla="*/ 512 w 512"/>
                      <a:gd name="T153" fmla="*/ 527 h 527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T150" t="T151" r="T152" b="T153"/>
                    <a:pathLst>
                      <a:path w="512" h="527">
                        <a:moveTo>
                          <a:pt x="480" y="128"/>
                        </a:moveTo>
                        <a:lnTo>
                          <a:pt x="464" y="112"/>
                        </a:lnTo>
                        <a:lnTo>
                          <a:pt x="448" y="96"/>
                        </a:lnTo>
                        <a:lnTo>
                          <a:pt x="448" y="80"/>
                        </a:lnTo>
                        <a:lnTo>
                          <a:pt x="432" y="80"/>
                        </a:lnTo>
                        <a:lnTo>
                          <a:pt x="432" y="64"/>
                        </a:lnTo>
                        <a:lnTo>
                          <a:pt x="416" y="64"/>
                        </a:lnTo>
                        <a:lnTo>
                          <a:pt x="400" y="48"/>
                        </a:lnTo>
                        <a:lnTo>
                          <a:pt x="384" y="48"/>
                        </a:lnTo>
                        <a:lnTo>
                          <a:pt x="384" y="32"/>
                        </a:lnTo>
                        <a:lnTo>
                          <a:pt x="368" y="32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48"/>
                        </a:lnTo>
                        <a:lnTo>
                          <a:pt x="144" y="64"/>
                        </a:lnTo>
                        <a:lnTo>
                          <a:pt x="128" y="80"/>
                        </a:lnTo>
                        <a:lnTo>
                          <a:pt x="128" y="96"/>
                        </a:lnTo>
                        <a:lnTo>
                          <a:pt x="112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96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64" y="240"/>
                        </a:lnTo>
                        <a:lnTo>
                          <a:pt x="48" y="256"/>
                        </a:lnTo>
                        <a:lnTo>
                          <a:pt x="32" y="272"/>
                        </a:lnTo>
                        <a:lnTo>
                          <a:pt x="32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16" y="399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63"/>
                        </a:lnTo>
                        <a:lnTo>
                          <a:pt x="32" y="479"/>
                        </a:lnTo>
                        <a:lnTo>
                          <a:pt x="48" y="495"/>
                        </a:lnTo>
                        <a:lnTo>
                          <a:pt x="64" y="511"/>
                        </a:lnTo>
                        <a:lnTo>
                          <a:pt x="80" y="527"/>
                        </a:lnTo>
                        <a:lnTo>
                          <a:pt x="96" y="527"/>
                        </a:lnTo>
                        <a:lnTo>
                          <a:pt x="112" y="527"/>
                        </a:lnTo>
                        <a:lnTo>
                          <a:pt x="128" y="527"/>
                        </a:lnTo>
                        <a:lnTo>
                          <a:pt x="144" y="527"/>
                        </a:lnTo>
                        <a:lnTo>
                          <a:pt x="160" y="527"/>
                        </a:lnTo>
                        <a:lnTo>
                          <a:pt x="176" y="527"/>
                        </a:lnTo>
                        <a:lnTo>
                          <a:pt x="192" y="527"/>
                        </a:lnTo>
                        <a:lnTo>
                          <a:pt x="208" y="511"/>
                        </a:lnTo>
                        <a:lnTo>
                          <a:pt x="224" y="511"/>
                        </a:lnTo>
                        <a:lnTo>
                          <a:pt x="240" y="511"/>
                        </a:lnTo>
                        <a:lnTo>
                          <a:pt x="256" y="495"/>
                        </a:lnTo>
                        <a:lnTo>
                          <a:pt x="272" y="495"/>
                        </a:lnTo>
                        <a:lnTo>
                          <a:pt x="288" y="495"/>
                        </a:lnTo>
                        <a:lnTo>
                          <a:pt x="288" y="479"/>
                        </a:lnTo>
                        <a:lnTo>
                          <a:pt x="304" y="463"/>
                        </a:lnTo>
                        <a:lnTo>
                          <a:pt x="320" y="447"/>
                        </a:lnTo>
                        <a:lnTo>
                          <a:pt x="320" y="431"/>
                        </a:lnTo>
                        <a:lnTo>
                          <a:pt x="336" y="431"/>
                        </a:lnTo>
                        <a:lnTo>
                          <a:pt x="336" y="415"/>
                        </a:lnTo>
                        <a:lnTo>
                          <a:pt x="352" y="399"/>
                        </a:lnTo>
                        <a:lnTo>
                          <a:pt x="352" y="383"/>
                        </a:lnTo>
                        <a:lnTo>
                          <a:pt x="368" y="383"/>
                        </a:lnTo>
                        <a:lnTo>
                          <a:pt x="368" y="367"/>
                        </a:lnTo>
                        <a:lnTo>
                          <a:pt x="384" y="367"/>
                        </a:lnTo>
                        <a:lnTo>
                          <a:pt x="400" y="351"/>
                        </a:lnTo>
                        <a:lnTo>
                          <a:pt x="416" y="335"/>
                        </a:lnTo>
                        <a:lnTo>
                          <a:pt x="432" y="335"/>
                        </a:lnTo>
                        <a:lnTo>
                          <a:pt x="448" y="319"/>
                        </a:lnTo>
                        <a:lnTo>
                          <a:pt x="464" y="303"/>
                        </a:lnTo>
                        <a:lnTo>
                          <a:pt x="480" y="287"/>
                        </a:lnTo>
                        <a:lnTo>
                          <a:pt x="480" y="272"/>
                        </a:lnTo>
                        <a:lnTo>
                          <a:pt x="496" y="272"/>
                        </a:lnTo>
                        <a:lnTo>
                          <a:pt x="496" y="256"/>
                        </a:lnTo>
                        <a:lnTo>
                          <a:pt x="496" y="240"/>
                        </a:lnTo>
                        <a:lnTo>
                          <a:pt x="496" y="224"/>
                        </a:lnTo>
                        <a:lnTo>
                          <a:pt x="512" y="224"/>
                        </a:lnTo>
                        <a:lnTo>
                          <a:pt x="512" y="208"/>
                        </a:lnTo>
                        <a:lnTo>
                          <a:pt x="512" y="192"/>
                        </a:lnTo>
                        <a:lnTo>
                          <a:pt x="512" y="176"/>
                        </a:lnTo>
                        <a:lnTo>
                          <a:pt x="496" y="160"/>
                        </a:lnTo>
                        <a:lnTo>
                          <a:pt x="496" y="144"/>
                        </a:lnTo>
                        <a:lnTo>
                          <a:pt x="496" y="128"/>
                        </a:lnTo>
                        <a:lnTo>
                          <a:pt x="480" y="128"/>
                        </a:lnTo>
                        <a:lnTo>
                          <a:pt x="480" y="112"/>
                        </a:lnTo>
                        <a:lnTo>
                          <a:pt x="464" y="112"/>
                        </a:lnTo>
                        <a:lnTo>
                          <a:pt x="480" y="128"/>
                        </a:lnTo>
                        <a:close/>
                      </a:path>
                    </a:pathLst>
                  </a:custGeom>
                  <a:solidFill>
                    <a:srgbClr val="1E5170">
                      <a:alpha val="5882"/>
                    </a:srgbClr>
                  </a:solidFill>
                  <a:ln w="25400">
                    <a:solidFill>
                      <a:srgbClr val="1E5170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" name="Freeform 195"/>
                  <p:cNvSpPr>
                    <a:spLocks noChangeAspect="1"/>
                  </p:cNvSpPr>
                  <p:nvPr/>
                </p:nvSpPr>
                <p:spPr bwMode="auto">
                  <a:xfrm>
                    <a:off x="1520" y="2432"/>
                    <a:ext cx="512" cy="527"/>
                  </a:xfrm>
                  <a:custGeom>
                    <a:avLst/>
                    <a:gdLst>
                      <a:gd name="T0" fmla="*/ 448 w 512"/>
                      <a:gd name="T1" fmla="*/ 96 h 527"/>
                      <a:gd name="T2" fmla="*/ 432 w 512"/>
                      <a:gd name="T3" fmla="*/ 80 h 527"/>
                      <a:gd name="T4" fmla="*/ 400 w 512"/>
                      <a:gd name="T5" fmla="*/ 48 h 527"/>
                      <a:gd name="T6" fmla="*/ 368 w 512"/>
                      <a:gd name="T7" fmla="*/ 32 h 527"/>
                      <a:gd name="T8" fmla="*/ 336 w 512"/>
                      <a:gd name="T9" fmla="*/ 16 h 527"/>
                      <a:gd name="T10" fmla="*/ 304 w 512"/>
                      <a:gd name="T11" fmla="*/ 0 h 527"/>
                      <a:gd name="T12" fmla="*/ 272 w 512"/>
                      <a:gd name="T13" fmla="*/ 0 h 527"/>
                      <a:gd name="T14" fmla="*/ 256 w 512"/>
                      <a:gd name="T15" fmla="*/ 0 h 527"/>
                      <a:gd name="T16" fmla="*/ 224 w 512"/>
                      <a:gd name="T17" fmla="*/ 16 h 527"/>
                      <a:gd name="T18" fmla="*/ 192 w 512"/>
                      <a:gd name="T19" fmla="*/ 32 h 527"/>
                      <a:gd name="T20" fmla="*/ 160 w 512"/>
                      <a:gd name="T21" fmla="*/ 48 h 527"/>
                      <a:gd name="T22" fmla="*/ 128 w 512"/>
                      <a:gd name="T23" fmla="*/ 80 h 527"/>
                      <a:gd name="T24" fmla="*/ 112 w 512"/>
                      <a:gd name="T25" fmla="*/ 112 h 527"/>
                      <a:gd name="T26" fmla="*/ 112 w 512"/>
                      <a:gd name="T27" fmla="*/ 128 h 527"/>
                      <a:gd name="T28" fmla="*/ 96 w 512"/>
                      <a:gd name="T29" fmla="*/ 176 h 527"/>
                      <a:gd name="T30" fmla="*/ 96 w 512"/>
                      <a:gd name="T31" fmla="*/ 208 h 527"/>
                      <a:gd name="T32" fmla="*/ 80 w 512"/>
                      <a:gd name="T33" fmla="*/ 224 h 527"/>
                      <a:gd name="T34" fmla="*/ 32 w 512"/>
                      <a:gd name="T35" fmla="*/ 272 h 527"/>
                      <a:gd name="T36" fmla="*/ 16 w 512"/>
                      <a:gd name="T37" fmla="*/ 319 h 527"/>
                      <a:gd name="T38" fmla="*/ 16 w 512"/>
                      <a:gd name="T39" fmla="*/ 351 h 527"/>
                      <a:gd name="T40" fmla="*/ 16 w 512"/>
                      <a:gd name="T41" fmla="*/ 399 h 527"/>
                      <a:gd name="T42" fmla="*/ 16 w 512"/>
                      <a:gd name="T43" fmla="*/ 431 h 527"/>
                      <a:gd name="T44" fmla="*/ 32 w 512"/>
                      <a:gd name="T45" fmla="*/ 463 h 527"/>
                      <a:gd name="T46" fmla="*/ 48 w 512"/>
                      <a:gd name="T47" fmla="*/ 495 h 527"/>
                      <a:gd name="T48" fmla="*/ 80 w 512"/>
                      <a:gd name="T49" fmla="*/ 527 h 527"/>
                      <a:gd name="T50" fmla="*/ 112 w 512"/>
                      <a:gd name="T51" fmla="*/ 527 h 527"/>
                      <a:gd name="T52" fmla="*/ 144 w 512"/>
                      <a:gd name="T53" fmla="*/ 527 h 527"/>
                      <a:gd name="T54" fmla="*/ 176 w 512"/>
                      <a:gd name="T55" fmla="*/ 527 h 527"/>
                      <a:gd name="T56" fmla="*/ 208 w 512"/>
                      <a:gd name="T57" fmla="*/ 511 h 527"/>
                      <a:gd name="T58" fmla="*/ 240 w 512"/>
                      <a:gd name="T59" fmla="*/ 511 h 527"/>
                      <a:gd name="T60" fmla="*/ 272 w 512"/>
                      <a:gd name="T61" fmla="*/ 495 h 527"/>
                      <a:gd name="T62" fmla="*/ 288 w 512"/>
                      <a:gd name="T63" fmla="*/ 479 h 527"/>
                      <a:gd name="T64" fmla="*/ 320 w 512"/>
                      <a:gd name="T65" fmla="*/ 447 h 527"/>
                      <a:gd name="T66" fmla="*/ 336 w 512"/>
                      <a:gd name="T67" fmla="*/ 431 h 527"/>
                      <a:gd name="T68" fmla="*/ 352 w 512"/>
                      <a:gd name="T69" fmla="*/ 399 h 527"/>
                      <a:gd name="T70" fmla="*/ 368 w 512"/>
                      <a:gd name="T71" fmla="*/ 367 h 527"/>
                      <a:gd name="T72" fmla="*/ 400 w 512"/>
                      <a:gd name="T73" fmla="*/ 351 h 527"/>
                      <a:gd name="T74" fmla="*/ 416 w 512"/>
                      <a:gd name="T75" fmla="*/ 335 h 527"/>
                      <a:gd name="T76" fmla="*/ 448 w 512"/>
                      <a:gd name="T77" fmla="*/ 319 h 527"/>
                      <a:gd name="T78" fmla="*/ 480 w 512"/>
                      <a:gd name="T79" fmla="*/ 287 h 527"/>
                      <a:gd name="T80" fmla="*/ 496 w 512"/>
                      <a:gd name="T81" fmla="*/ 272 h 527"/>
                      <a:gd name="T82" fmla="*/ 496 w 512"/>
                      <a:gd name="T83" fmla="*/ 240 h 527"/>
                      <a:gd name="T84" fmla="*/ 512 w 512"/>
                      <a:gd name="T85" fmla="*/ 208 h 527"/>
                      <a:gd name="T86" fmla="*/ 512 w 512"/>
                      <a:gd name="T87" fmla="*/ 192 h 527"/>
                      <a:gd name="T88" fmla="*/ 496 w 512"/>
                      <a:gd name="T89" fmla="*/ 160 h 527"/>
                      <a:gd name="T90" fmla="*/ 496 w 512"/>
                      <a:gd name="T91" fmla="*/ 144 h 527"/>
                      <a:gd name="T92" fmla="*/ 480 w 512"/>
                      <a:gd name="T93" fmla="*/ 128 h 527"/>
                      <a:gd name="T94" fmla="*/ 464 w 512"/>
                      <a:gd name="T95" fmla="*/ 112 h 52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512"/>
                      <a:gd name="T145" fmla="*/ 0 h 527"/>
                      <a:gd name="T146" fmla="*/ 512 w 512"/>
                      <a:gd name="T147" fmla="*/ 527 h 52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512" h="527">
                        <a:moveTo>
                          <a:pt x="464" y="112"/>
                        </a:moveTo>
                        <a:lnTo>
                          <a:pt x="464" y="112"/>
                        </a:lnTo>
                        <a:lnTo>
                          <a:pt x="448" y="96"/>
                        </a:lnTo>
                        <a:lnTo>
                          <a:pt x="448" y="80"/>
                        </a:lnTo>
                        <a:lnTo>
                          <a:pt x="432" y="80"/>
                        </a:lnTo>
                        <a:lnTo>
                          <a:pt x="432" y="64"/>
                        </a:lnTo>
                        <a:lnTo>
                          <a:pt x="416" y="64"/>
                        </a:lnTo>
                        <a:lnTo>
                          <a:pt x="400" y="48"/>
                        </a:lnTo>
                        <a:lnTo>
                          <a:pt x="384" y="48"/>
                        </a:lnTo>
                        <a:lnTo>
                          <a:pt x="384" y="32"/>
                        </a:lnTo>
                        <a:lnTo>
                          <a:pt x="368" y="32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48"/>
                        </a:lnTo>
                        <a:lnTo>
                          <a:pt x="144" y="64"/>
                        </a:lnTo>
                        <a:lnTo>
                          <a:pt x="128" y="80"/>
                        </a:lnTo>
                        <a:lnTo>
                          <a:pt x="128" y="96"/>
                        </a:lnTo>
                        <a:lnTo>
                          <a:pt x="112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96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64" y="240"/>
                        </a:lnTo>
                        <a:lnTo>
                          <a:pt x="48" y="256"/>
                        </a:lnTo>
                        <a:lnTo>
                          <a:pt x="32" y="272"/>
                        </a:lnTo>
                        <a:lnTo>
                          <a:pt x="32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16" y="399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63"/>
                        </a:lnTo>
                        <a:lnTo>
                          <a:pt x="32" y="479"/>
                        </a:lnTo>
                        <a:lnTo>
                          <a:pt x="48" y="495"/>
                        </a:lnTo>
                        <a:lnTo>
                          <a:pt x="64" y="511"/>
                        </a:lnTo>
                        <a:lnTo>
                          <a:pt x="80" y="527"/>
                        </a:lnTo>
                        <a:lnTo>
                          <a:pt x="96" y="527"/>
                        </a:lnTo>
                        <a:lnTo>
                          <a:pt x="112" y="527"/>
                        </a:lnTo>
                        <a:lnTo>
                          <a:pt x="128" y="527"/>
                        </a:lnTo>
                        <a:lnTo>
                          <a:pt x="144" y="527"/>
                        </a:lnTo>
                        <a:lnTo>
                          <a:pt x="160" y="527"/>
                        </a:lnTo>
                        <a:lnTo>
                          <a:pt x="176" y="527"/>
                        </a:lnTo>
                        <a:lnTo>
                          <a:pt x="192" y="527"/>
                        </a:lnTo>
                        <a:lnTo>
                          <a:pt x="208" y="511"/>
                        </a:lnTo>
                        <a:lnTo>
                          <a:pt x="224" y="511"/>
                        </a:lnTo>
                        <a:lnTo>
                          <a:pt x="240" y="511"/>
                        </a:lnTo>
                        <a:lnTo>
                          <a:pt x="256" y="495"/>
                        </a:lnTo>
                        <a:lnTo>
                          <a:pt x="272" y="495"/>
                        </a:lnTo>
                        <a:lnTo>
                          <a:pt x="288" y="495"/>
                        </a:lnTo>
                        <a:lnTo>
                          <a:pt x="288" y="479"/>
                        </a:lnTo>
                        <a:lnTo>
                          <a:pt x="304" y="463"/>
                        </a:lnTo>
                        <a:lnTo>
                          <a:pt x="320" y="447"/>
                        </a:lnTo>
                        <a:lnTo>
                          <a:pt x="320" y="431"/>
                        </a:lnTo>
                        <a:lnTo>
                          <a:pt x="336" y="431"/>
                        </a:lnTo>
                        <a:lnTo>
                          <a:pt x="336" y="415"/>
                        </a:lnTo>
                        <a:lnTo>
                          <a:pt x="352" y="399"/>
                        </a:lnTo>
                        <a:lnTo>
                          <a:pt x="352" y="383"/>
                        </a:lnTo>
                        <a:lnTo>
                          <a:pt x="368" y="383"/>
                        </a:lnTo>
                        <a:lnTo>
                          <a:pt x="368" y="367"/>
                        </a:lnTo>
                        <a:lnTo>
                          <a:pt x="384" y="367"/>
                        </a:lnTo>
                        <a:lnTo>
                          <a:pt x="400" y="351"/>
                        </a:lnTo>
                        <a:lnTo>
                          <a:pt x="416" y="335"/>
                        </a:lnTo>
                        <a:lnTo>
                          <a:pt x="432" y="335"/>
                        </a:lnTo>
                        <a:lnTo>
                          <a:pt x="448" y="319"/>
                        </a:lnTo>
                        <a:lnTo>
                          <a:pt x="464" y="303"/>
                        </a:lnTo>
                        <a:lnTo>
                          <a:pt x="480" y="287"/>
                        </a:lnTo>
                        <a:lnTo>
                          <a:pt x="480" y="272"/>
                        </a:lnTo>
                        <a:lnTo>
                          <a:pt x="496" y="272"/>
                        </a:lnTo>
                        <a:lnTo>
                          <a:pt x="496" y="256"/>
                        </a:lnTo>
                        <a:lnTo>
                          <a:pt x="496" y="240"/>
                        </a:lnTo>
                        <a:lnTo>
                          <a:pt x="496" y="224"/>
                        </a:lnTo>
                        <a:lnTo>
                          <a:pt x="512" y="224"/>
                        </a:lnTo>
                        <a:lnTo>
                          <a:pt x="512" y="208"/>
                        </a:lnTo>
                        <a:lnTo>
                          <a:pt x="512" y="192"/>
                        </a:lnTo>
                        <a:lnTo>
                          <a:pt x="512" y="176"/>
                        </a:lnTo>
                        <a:lnTo>
                          <a:pt x="496" y="160"/>
                        </a:lnTo>
                        <a:lnTo>
                          <a:pt x="496" y="144"/>
                        </a:lnTo>
                        <a:lnTo>
                          <a:pt x="496" y="128"/>
                        </a:lnTo>
                        <a:lnTo>
                          <a:pt x="480" y="128"/>
                        </a:lnTo>
                        <a:lnTo>
                          <a:pt x="480" y="112"/>
                        </a:lnTo>
                        <a:lnTo>
                          <a:pt x="464" y="11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E5170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" name="Freeform 196"/>
                  <p:cNvSpPr>
                    <a:spLocks noChangeAspect="1"/>
                  </p:cNvSpPr>
                  <p:nvPr/>
                </p:nvSpPr>
                <p:spPr bwMode="auto">
                  <a:xfrm>
                    <a:off x="1552" y="2448"/>
                    <a:ext cx="448" cy="495"/>
                  </a:xfrm>
                  <a:custGeom>
                    <a:avLst/>
                    <a:gdLst>
                      <a:gd name="T0" fmla="*/ 416 w 448"/>
                      <a:gd name="T1" fmla="*/ 112 h 495"/>
                      <a:gd name="T2" fmla="*/ 400 w 448"/>
                      <a:gd name="T3" fmla="*/ 96 h 495"/>
                      <a:gd name="T4" fmla="*/ 384 w 448"/>
                      <a:gd name="T5" fmla="*/ 80 h 495"/>
                      <a:gd name="T6" fmla="*/ 368 w 448"/>
                      <a:gd name="T7" fmla="*/ 64 h 495"/>
                      <a:gd name="T8" fmla="*/ 336 w 448"/>
                      <a:gd name="T9" fmla="*/ 32 h 495"/>
                      <a:gd name="T10" fmla="*/ 304 w 448"/>
                      <a:gd name="T11" fmla="*/ 32 h 495"/>
                      <a:gd name="T12" fmla="*/ 288 w 448"/>
                      <a:gd name="T13" fmla="*/ 16 h 495"/>
                      <a:gd name="T14" fmla="*/ 256 w 448"/>
                      <a:gd name="T15" fmla="*/ 0 h 495"/>
                      <a:gd name="T16" fmla="*/ 224 w 448"/>
                      <a:gd name="T17" fmla="*/ 16 h 495"/>
                      <a:gd name="T18" fmla="*/ 192 w 448"/>
                      <a:gd name="T19" fmla="*/ 16 h 495"/>
                      <a:gd name="T20" fmla="*/ 160 w 448"/>
                      <a:gd name="T21" fmla="*/ 32 h 495"/>
                      <a:gd name="T22" fmla="*/ 128 w 448"/>
                      <a:gd name="T23" fmla="*/ 64 h 495"/>
                      <a:gd name="T24" fmla="*/ 112 w 448"/>
                      <a:gd name="T25" fmla="*/ 80 h 495"/>
                      <a:gd name="T26" fmla="*/ 96 w 448"/>
                      <a:gd name="T27" fmla="*/ 96 h 495"/>
                      <a:gd name="T28" fmla="*/ 96 w 448"/>
                      <a:gd name="T29" fmla="*/ 128 h 495"/>
                      <a:gd name="T30" fmla="*/ 80 w 448"/>
                      <a:gd name="T31" fmla="*/ 144 h 495"/>
                      <a:gd name="T32" fmla="*/ 80 w 448"/>
                      <a:gd name="T33" fmla="*/ 176 h 495"/>
                      <a:gd name="T34" fmla="*/ 64 w 448"/>
                      <a:gd name="T35" fmla="*/ 208 h 495"/>
                      <a:gd name="T36" fmla="*/ 48 w 448"/>
                      <a:gd name="T37" fmla="*/ 224 h 495"/>
                      <a:gd name="T38" fmla="*/ 32 w 448"/>
                      <a:gd name="T39" fmla="*/ 256 h 495"/>
                      <a:gd name="T40" fmla="*/ 0 w 448"/>
                      <a:gd name="T41" fmla="*/ 287 h 495"/>
                      <a:gd name="T42" fmla="*/ 0 w 448"/>
                      <a:gd name="T43" fmla="*/ 319 h 495"/>
                      <a:gd name="T44" fmla="*/ 0 w 448"/>
                      <a:gd name="T45" fmla="*/ 351 h 495"/>
                      <a:gd name="T46" fmla="*/ 0 w 448"/>
                      <a:gd name="T47" fmla="*/ 383 h 495"/>
                      <a:gd name="T48" fmla="*/ 0 w 448"/>
                      <a:gd name="T49" fmla="*/ 415 h 495"/>
                      <a:gd name="T50" fmla="*/ 16 w 448"/>
                      <a:gd name="T51" fmla="*/ 447 h 495"/>
                      <a:gd name="T52" fmla="*/ 32 w 448"/>
                      <a:gd name="T53" fmla="*/ 463 h 495"/>
                      <a:gd name="T54" fmla="*/ 64 w 448"/>
                      <a:gd name="T55" fmla="*/ 479 h 495"/>
                      <a:gd name="T56" fmla="*/ 80 w 448"/>
                      <a:gd name="T57" fmla="*/ 495 h 495"/>
                      <a:gd name="T58" fmla="*/ 112 w 448"/>
                      <a:gd name="T59" fmla="*/ 495 h 495"/>
                      <a:gd name="T60" fmla="*/ 144 w 448"/>
                      <a:gd name="T61" fmla="*/ 479 h 495"/>
                      <a:gd name="T62" fmla="*/ 176 w 448"/>
                      <a:gd name="T63" fmla="*/ 479 h 495"/>
                      <a:gd name="T64" fmla="*/ 208 w 448"/>
                      <a:gd name="T65" fmla="*/ 479 h 495"/>
                      <a:gd name="T66" fmla="*/ 240 w 448"/>
                      <a:gd name="T67" fmla="*/ 463 h 495"/>
                      <a:gd name="T68" fmla="*/ 272 w 448"/>
                      <a:gd name="T69" fmla="*/ 431 h 495"/>
                      <a:gd name="T70" fmla="*/ 288 w 448"/>
                      <a:gd name="T71" fmla="*/ 415 h 495"/>
                      <a:gd name="T72" fmla="*/ 304 w 448"/>
                      <a:gd name="T73" fmla="*/ 383 h 495"/>
                      <a:gd name="T74" fmla="*/ 320 w 448"/>
                      <a:gd name="T75" fmla="*/ 351 h 495"/>
                      <a:gd name="T76" fmla="*/ 336 w 448"/>
                      <a:gd name="T77" fmla="*/ 335 h 495"/>
                      <a:gd name="T78" fmla="*/ 352 w 448"/>
                      <a:gd name="T79" fmla="*/ 319 h 495"/>
                      <a:gd name="T80" fmla="*/ 384 w 448"/>
                      <a:gd name="T81" fmla="*/ 319 h 495"/>
                      <a:gd name="T82" fmla="*/ 400 w 448"/>
                      <a:gd name="T83" fmla="*/ 303 h 495"/>
                      <a:gd name="T84" fmla="*/ 416 w 448"/>
                      <a:gd name="T85" fmla="*/ 287 h 495"/>
                      <a:gd name="T86" fmla="*/ 432 w 448"/>
                      <a:gd name="T87" fmla="*/ 256 h 495"/>
                      <a:gd name="T88" fmla="*/ 448 w 448"/>
                      <a:gd name="T89" fmla="*/ 224 h 495"/>
                      <a:gd name="T90" fmla="*/ 448 w 448"/>
                      <a:gd name="T91" fmla="*/ 192 h 495"/>
                      <a:gd name="T92" fmla="*/ 448 w 448"/>
                      <a:gd name="T93" fmla="*/ 160 h 495"/>
                      <a:gd name="T94" fmla="*/ 432 w 448"/>
                      <a:gd name="T95" fmla="*/ 128 h 495"/>
                      <a:gd name="T96" fmla="*/ 416 w 448"/>
                      <a:gd name="T97" fmla="*/ 112 h 495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448"/>
                      <a:gd name="T148" fmla="*/ 0 h 495"/>
                      <a:gd name="T149" fmla="*/ 448 w 448"/>
                      <a:gd name="T150" fmla="*/ 495 h 495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448" h="495">
                        <a:moveTo>
                          <a:pt x="432" y="112"/>
                        </a:moveTo>
                        <a:lnTo>
                          <a:pt x="416" y="112"/>
                        </a:lnTo>
                        <a:lnTo>
                          <a:pt x="416" y="96"/>
                        </a:lnTo>
                        <a:lnTo>
                          <a:pt x="400" y="96"/>
                        </a:lnTo>
                        <a:lnTo>
                          <a:pt x="400" y="80"/>
                        </a:lnTo>
                        <a:lnTo>
                          <a:pt x="384" y="80"/>
                        </a:lnTo>
                        <a:lnTo>
                          <a:pt x="384" y="64"/>
                        </a:lnTo>
                        <a:lnTo>
                          <a:pt x="368" y="64"/>
                        </a:lnTo>
                        <a:lnTo>
                          <a:pt x="352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32"/>
                        </a:lnTo>
                        <a:lnTo>
                          <a:pt x="160" y="32"/>
                        </a:lnTo>
                        <a:lnTo>
                          <a:pt x="144" y="48"/>
                        </a:lnTo>
                        <a:lnTo>
                          <a:pt x="128" y="64"/>
                        </a:lnTo>
                        <a:lnTo>
                          <a:pt x="112" y="64"/>
                        </a:lnTo>
                        <a:lnTo>
                          <a:pt x="112" y="80"/>
                        </a:lnTo>
                        <a:lnTo>
                          <a:pt x="96" y="80"/>
                        </a:lnTo>
                        <a:lnTo>
                          <a:pt x="96" y="96"/>
                        </a:lnTo>
                        <a:lnTo>
                          <a:pt x="96" y="112"/>
                        </a:lnTo>
                        <a:lnTo>
                          <a:pt x="96" y="128"/>
                        </a:lnTo>
                        <a:lnTo>
                          <a:pt x="96" y="144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80" y="176"/>
                        </a:lnTo>
                        <a:lnTo>
                          <a:pt x="64" y="192"/>
                        </a:lnTo>
                        <a:lnTo>
                          <a:pt x="64" y="208"/>
                        </a:lnTo>
                        <a:lnTo>
                          <a:pt x="48" y="208"/>
                        </a:lnTo>
                        <a:lnTo>
                          <a:pt x="48" y="224"/>
                        </a:lnTo>
                        <a:lnTo>
                          <a:pt x="32" y="240"/>
                        </a:lnTo>
                        <a:lnTo>
                          <a:pt x="32" y="256"/>
                        </a:lnTo>
                        <a:lnTo>
                          <a:pt x="16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47"/>
                        </a:lnTo>
                        <a:lnTo>
                          <a:pt x="32" y="463"/>
                        </a:lnTo>
                        <a:lnTo>
                          <a:pt x="48" y="479"/>
                        </a:lnTo>
                        <a:lnTo>
                          <a:pt x="64" y="479"/>
                        </a:lnTo>
                        <a:lnTo>
                          <a:pt x="64" y="495"/>
                        </a:lnTo>
                        <a:lnTo>
                          <a:pt x="80" y="495"/>
                        </a:lnTo>
                        <a:lnTo>
                          <a:pt x="96" y="495"/>
                        </a:lnTo>
                        <a:lnTo>
                          <a:pt x="112" y="495"/>
                        </a:lnTo>
                        <a:lnTo>
                          <a:pt x="128" y="495"/>
                        </a:lnTo>
                        <a:lnTo>
                          <a:pt x="144" y="479"/>
                        </a:lnTo>
                        <a:lnTo>
                          <a:pt x="160" y="479"/>
                        </a:lnTo>
                        <a:lnTo>
                          <a:pt x="176" y="479"/>
                        </a:lnTo>
                        <a:lnTo>
                          <a:pt x="192" y="479"/>
                        </a:lnTo>
                        <a:lnTo>
                          <a:pt x="208" y="479"/>
                        </a:lnTo>
                        <a:lnTo>
                          <a:pt x="224" y="463"/>
                        </a:lnTo>
                        <a:lnTo>
                          <a:pt x="240" y="463"/>
                        </a:lnTo>
                        <a:lnTo>
                          <a:pt x="256" y="447"/>
                        </a:lnTo>
                        <a:lnTo>
                          <a:pt x="272" y="431"/>
                        </a:lnTo>
                        <a:lnTo>
                          <a:pt x="272" y="415"/>
                        </a:lnTo>
                        <a:lnTo>
                          <a:pt x="288" y="415"/>
                        </a:lnTo>
                        <a:lnTo>
                          <a:pt x="288" y="399"/>
                        </a:lnTo>
                        <a:lnTo>
                          <a:pt x="304" y="383"/>
                        </a:lnTo>
                        <a:lnTo>
                          <a:pt x="320" y="367"/>
                        </a:lnTo>
                        <a:lnTo>
                          <a:pt x="320" y="351"/>
                        </a:lnTo>
                        <a:lnTo>
                          <a:pt x="336" y="351"/>
                        </a:lnTo>
                        <a:lnTo>
                          <a:pt x="336" y="335"/>
                        </a:lnTo>
                        <a:lnTo>
                          <a:pt x="352" y="335"/>
                        </a:lnTo>
                        <a:lnTo>
                          <a:pt x="352" y="319"/>
                        </a:lnTo>
                        <a:lnTo>
                          <a:pt x="368" y="319"/>
                        </a:lnTo>
                        <a:lnTo>
                          <a:pt x="384" y="319"/>
                        </a:lnTo>
                        <a:lnTo>
                          <a:pt x="384" y="303"/>
                        </a:lnTo>
                        <a:lnTo>
                          <a:pt x="400" y="303"/>
                        </a:lnTo>
                        <a:lnTo>
                          <a:pt x="400" y="287"/>
                        </a:lnTo>
                        <a:lnTo>
                          <a:pt x="416" y="287"/>
                        </a:lnTo>
                        <a:lnTo>
                          <a:pt x="432" y="271"/>
                        </a:lnTo>
                        <a:lnTo>
                          <a:pt x="432" y="256"/>
                        </a:lnTo>
                        <a:lnTo>
                          <a:pt x="448" y="240"/>
                        </a:lnTo>
                        <a:lnTo>
                          <a:pt x="448" y="224"/>
                        </a:lnTo>
                        <a:lnTo>
                          <a:pt x="448" y="208"/>
                        </a:lnTo>
                        <a:lnTo>
                          <a:pt x="448" y="192"/>
                        </a:lnTo>
                        <a:lnTo>
                          <a:pt x="448" y="176"/>
                        </a:lnTo>
                        <a:lnTo>
                          <a:pt x="448" y="160"/>
                        </a:lnTo>
                        <a:lnTo>
                          <a:pt x="448" y="144"/>
                        </a:lnTo>
                        <a:lnTo>
                          <a:pt x="432" y="128"/>
                        </a:lnTo>
                        <a:lnTo>
                          <a:pt x="432" y="112"/>
                        </a:lnTo>
                        <a:lnTo>
                          <a:pt x="416" y="112"/>
                        </a:lnTo>
                        <a:lnTo>
                          <a:pt x="432" y="112"/>
                        </a:lnTo>
                        <a:close/>
                      </a:path>
                    </a:pathLst>
                  </a:custGeom>
                  <a:solidFill>
                    <a:srgbClr val="1B4E6F">
                      <a:alpha val="5882"/>
                    </a:srgbClr>
                  </a:solidFill>
                  <a:ln w="25400">
                    <a:solidFill>
                      <a:srgbClr val="1B4E6F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4" name="Freeform 197"/>
                  <p:cNvSpPr>
                    <a:spLocks noChangeAspect="1"/>
                  </p:cNvSpPr>
                  <p:nvPr/>
                </p:nvSpPr>
                <p:spPr bwMode="auto">
                  <a:xfrm>
                    <a:off x="1552" y="2448"/>
                    <a:ext cx="448" cy="495"/>
                  </a:xfrm>
                  <a:custGeom>
                    <a:avLst/>
                    <a:gdLst>
                      <a:gd name="T0" fmla="*/ 400 w 448"/>
                      <a:gd name="T1" fmla="*/ 96 h 495"/>
                      <a:gd name="T2" fmla="*/ 384 w 448"/>
                      <a:gd name="T3" fmla="*/ 80 h 495"/>
                      <a:gd name="T4" fmla="*/ 352 w 448"/>
                      <a:gd name="T5" fmla="*/ 48 h 495"/>
                      <a:gd name="T6" fmla="*/ 320 w 448"/>
                      <a:gd name="T7" fmla="*/ 32 h 495"/>
                      <a:gd name="T8" fmla="*/ 304 w 448"/>
                      <a:gd name="T9" fmla="*/ 16 h 495"/>
                      <a:gd name="T10" fmla="*/ 272 w 448"/>
                      <a:gd name="T11" fmla="*/ 16 h 495"/>
                      <a:gd name="T12" fmla="*/ 240 w 448"/>
                      <a:gd name="T13" fmla="*/ 0 h 495"/>
                      <a:gd name="T14" fmla="*/ 224 w 448"/>
                      <a:gd name="T15" fmla="*/ 16 h 495"/>
                      <a:gd name="T16" fmla="*/ 192 w 448"/>
                      <a:gd name="T17" fmla="*/ 16 h 495"/>
                      <a:gd name="T18" fmla="*/ 160 w 448"/>
                      <a:gd name="T19" fmla="*/ 32 h 495"/>
                      <a:gd name="T20" fmla="*/ 144 w 448"/>
                      <a:gd name="T21" fmla="*/ 48 h 495"/>
                      <a:gd name="T22" fmla="*/ 112 w 448"/>
                      <a:gd name="T23" fmla="*/ 80 h 495"/>
                      <a:gd name="T24" fmla="*/ 96 w 448"/>
                      <a:gd name="T25" fmla="*/ 96 h 495"/>
                      <a:gd name="T26" fmla="*/ 96 w 448"/>
                      <a:gd name="T27" fmla="*/ 128 h 495"/>
                      <a:gd name="T28" fmla="*/ 80 w 448"/>
                      <a:gd name="T29" fmla="*/ 160 h 495"/>
                      <a:gd name="T30" fmla="*/ 64 w 448"/>
                      <a:gd name="T31" fmla="*/ 192 h 495"/>
                      <a:gd name="T32" fmla="*/ 48 w 448"/>
                      <a:gd name="T33" fmla="*/ 208 h 495"/>
                      <a:gd name="T34" fmla="*/ 32 w 448"/>
                      <a:gd name="T35" fmla="*/ 256 h 495"/>
                      <a:gd name="T36" fmla="*/ 0 w 448"/>
                      <a:gd name="T37" fmla="*/ 303 h 495"/>
                      <a:gd name="T38" fmla="*/ 0 w 448"/>
                      <a:gd name="T39" fmla="*/ 319 h 495"/>
                      <a:gd name="T40" fmla="*/ 0 w 448"/>
                      <a:gd name="T41" fmla="*/ 367 h 495"/>
                      <a:gd name="T42" fmla="*/ 0 w 448"/>
                      <a:gd name="T43" fmla="*/ 399 h 495"/>
                      <a:gd name="T44" fmla="*/ 16 w 448"/>
                      <a:gd name="T45" fmla="*/ 431 h 495"/>
                      <a:gd name="T46" fmla="*/ 32 w 448"/>
                      <a:gd name="T47" fmla="*/ 463 h 495"/>
                      <a:gd name="T48" fmla="*/ 64 w 448"/>
                      <a:gd name="T49" fmla="*/ 495 h 495"/>
                      <a:gd name="T50" fmla="*/ 80 w 448"/>
                      <a:gd name="T51" fmla="*/ 495 h 495"/>
                      <a:gd name="T52" fmla="*/ 112 w 448"/>
                      <a:gd name="T53" fmla="*/ 495 h 495"/>
                      <a:gd name="T54" fmla="*/ 160 w 448"/>
                      <a:gd name="T55" fmla="*/ 479 h 495"/>
                      <a:gd name="T56" fmla="*/ 176 w 448"/>
                      <a:gd name="T57" fmla="*/ 479 h 495"/>
                      <a:gd name="T58" fmla="*/ 208 w 448"/>
                      <a:gd name="T59" fmla="*/ 479 h 495"/>
                      <a:gd name="T60" fmla="*/ 240 w 448"/>
                      <a:gd name="T61" fmla="*/ 463 h 495"/>
                      <a:gd name="T62" fmla="*/ 256 w 448"/>
                      <a:gd name="T63" fmla="*/ 447 h 495"/>
                      <a:gd name="T64" fmla="*/ 272 w 448"/>
                      <a:gd name="T65" fmla="*/ 415 h 495"/>
                      <a:gd name="T66" fmla="*/ 288 w 448"/>
                      <a:gd name="T67" fmla="*/ 399 h 495"/>
                      <a:gd name="T68" fmla="*/ 304 w 448"/>
                      <a:gd name="T69" fmla="*/ 383 h 495"/>
                      <a:gd name="T70" fmla="*/ 336 w 448"/>
                      <a:gd name="T71" fmla="*/ 351 h 495"/>
                      <a:gd name="T72" fmla="*/ 352 w 448"/>
                      <a:gd name="T73" fmla="*/ 319 h 495"/>
                      <a:gd name="T74" fmla="*/ 384 w 448"/>
                      <a:gd name="T75" fmla="*/ 319 h 495"/>
                      <a:gd name="T76" fmla="*/ 400 w 448"/>
                      <a:gd name="T77" fmla="*/ 287 h 495"/>
                      <a:gd name="T78" fmla="*/ 432 w 448"/>
                      <a:gd name="T79" fmla="*/ 271 h 495"/>
                      <a:gd name="T80" fmla="*/ 432 w 448"/>
                      <a:gd name="T81" fmla="*/ 256 h 495"/>
                      <a:gd name="T82" fmla="*/ 448 w 448"/>
                      <a:gd name="T83" fmla="*/ 224 h 495"/>
                      <a:gd name="T84" fmla="*/ 448 w 448"/>
                      <a:gd name="T85" fmla="*/ 192 h 495"/>
                      <a:gd name="T86" fmla="*/ 448 w 448"/>
                      <a:gd name="T87" fmla="*/ 176 h 495"/>
                      <a:gd name="T88" fmla="*/ 448 w 448"/>
                      <a:gd name="T89" fmla="*/ 160 h 495"/>
                      <a:gd name="T90" fmla="*/ 448 w 448"/>
                      <a:gd name="T91" fmla="*/ 144 h 495"/>
                      <a:gd name="T92" fmla="*/ 432 w 448"/>
                      <a:gd name="T93" fmla="*/ 128 h 495"/>
                      <a:gd name="T94" fmla="*/ 416 w 448"/>
                      <a:gd name="T95" fmla="*/ 112 h 49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448"/>
                      <a:gd name="T145" fmla="*/ 0 h 495"/>
                      <a:gd name="T146" fmla="*/ 448 w 448"/>
                      <a:gd name="T147" fmla="*/ 495 h 49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448" h="495">
                        <a:moveTo>
                          <a:pt x="416" y="112"/>
                        </a:moveTo>
                        <a:lnTo>
                          <a:pt x="416" y="112"/>
                        </a:lnTo>
                        <a:lnTo>
                          <a:pt x="416" y="96"/>
                        </a:lnTo>
                        <a:lnTo>
                          <a:pt x="400" y="96"/>
                        </a:lnTo>
                        <a:lnTo>
                          <a:pt x="400" y="80"/>
                        </a:lnTo>
                        <a:lnTo>
                          <a:pt x="384" y="80"/>
                        </a:lnTo>
                        <a:lnTo>
                          <a:pt x="384" y="64"/>
                        </a:lnTo>
                        <a:lnTo>
                          <a:pt x="368" y="64"/>
                        </a:lnTo>
                        <a:lnTo>
                          <a:pt x="352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32"/>
                        </a:lnTo>
                        <a:lnTo>
                          <a:pt x="160" y="32"/>
                        </a:lnTo>
                        <a:lnTo>
                          <a:pt x="144" y="48"/>
                        </a:lnTo>
                        <a:lnTo>
                          <a:pt x="128" y="64"/>
                        </a:lnTo>
                        <a:lnTo>
                          <a:pt x="112" y="64"/>
                        </a:lnTo>
                        <a:lnTo>
                          <a:pt x="112" y="80"/>
                        </a:lnTo>
                        <a:lnTo>
                          <a:pt x="96" y="80"/>
                        </a:lnTo>
                        <a:lnTo>
                          <a:pt x="96" y="96"/>
                        </a:lnTo>
                        <a:lnTo>
                          <a:pt x="96" y="112"/>
                        </a:lnTo>
                        <a:lnTo>
                          <a:pt x="96" y="128"/>
                        </a:lnTo>
                        <a:lnTo>
                          <a:pt x="96" y="144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80" y="176"/>
                        </a:lnTo>
                        <a:lnTo>
                          <a:pt x="64" y="192"/>
                        </a:lnTo>
                        <a:lnTo>
                          <a:pt x="64" y="208"/>
                        </a:lnTo>
                        <a:lnTo>
                          <a:pt x="48" y="208"/>
                        </a:lnTo>
                        <a:lnTo>
                          <a:pt x="48" y="224"/>
                        </a:lnTo>
                        <a:lnTo>
                          <a:pt x="32" y="240"/>
                        </a:lnTo>
                        <a:lnTo>
                          <a:pt x="32" y="256"/>
                        </a:lnTo>
                        <a:lnTo>
                          <a:pt x="16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47"/>
                        </a:lnTo>
                        <a:lnTo>
                          <a:pt x="32" y="463"/>
                        </a:lnTo>
                        <a:lnTo>
                          <a:pt x="48" y="479"/>
                        </a:lnTo>
                        <a:lnTo>
                          <a:pt x="64" y="479"/>
                        </a:lnTo>
                        <a:lnTo>
                          <a:pt x="64" y="495"/>
                        </a:lnTo>
                        <a:lnTo>
                          <a:pt x="80" y="495"/>
                        </a:lnTo>
                        <a:lnTo>
                          <a:pt x="96" y="495"/>
                        </a:lnTo>
                        <a:lnTo>
                          <a:pt x="112" y="495"/>
                        </a:lnTo>
                        <a:lnTo>
                          <a:pt x="128" y="495"/>
                        </a:lnTo>
                        <a:lnTo>
                          <a:pt x="144" y="479"/>
                        </a:lnTo>
                        <a:lnTo>
                          <a:pt x="160" y="479"/>
                        </a:lnTo>
                        <a:lnTo>
                          <a:pt x="176" y="479"/>
                        </a:lnTo>
                        <a:lnTo>
                          <a:pt x="192" y="479"/>
                        </a:lnTo>
                        <a:lnTo>
                          <a:pt x="208" y="479"/>
                        </a:lnTo>
                        <a:lnTo>
                          <a:pt x="224" y="463"/>
                        </a:lnTo>
                        <a:lnTo>
                          <a:pt x="240" y="463"/>
                        </a:lnTo>
                        <a:lnTo>
                          <a:pt x="256" y="447"/>
                        </a:lnTo>
                        <a:lnTo>
                          <a:pt x="272" y="431"/>
                        </a:lnTo>
                        <a:lnTo>
                          <a:pt x="272" y="415"/>
                        </a:lnTo>
                        <a:lnTo>
                          <a:pt x="288" y="415"/>
                        </a:lnTo>
                        <a:lnTo>
                          <a:pt x="288" y="399"/>
                        </a:lnTo>
                        <a:lnTo>
                          <a:pt x="304" y="383"/>
                        </a:lnTo>
                        <a:lnTo>
                          <a:pt x="320" y="367"/>
                        </a:lnTo>
                        <a:lnTo>
                          <a:pt x="320" y="351"/>
                        </a:lnTo>
                        <a:lnTo>
                          <a:pt x="336" y="351"/>
                        </a:lnTo>
                        <a:lnTo>
                          <a:pt x="336" y="335"/>
                        </a:lnTo>
                        <a:lnTo>
                          <a:pt x="352" y="335"/>
                        </a:lnTo>
                        <a:lnTo>
                          <a:pt x="352" y="319"/>
                        </a:lnTo>
                        <a:lnTo>
                          <a:pt x="368" y="319"/>
                        </a:lnTo>
                        <a:lnTo>
                          <a:pt x="384" y="319"/>
                        </a:lnTo>
                        <a:lnTo>
                          <a:pt x="384" y="303"/>
                        </a:lnTo>
                        <a:lnTo>
                          <a:pt x="400" y="303"/>
                        </a:lnTo>
                        <a:lnTo>
                          <a:pt x="400" y="287"/>
                        </a:lnTo>
                        <a:lnTo>
                          <a:pt x="416" y="287"/>
                        </a:lnTo>
                        <a:lnTo>
                          <a:pt x="432" y="271"/>
                        </a:lnTo>
                        <a:lnTo>
                          <a:pt x="432" y="256"/>
                        </a:lnTo>
                        <a:lnTo>
                          <a:pt x="448" y="240"/>
                        </a:lnTo>
                        <a:lnTo>
                          <a:pt x="448" y="224"/>
                        </a:lnTo>
                        <a:lnTo>
                          <a:pt x="448" y="208"/>
                        </a:lnTo>
                        <a:lnTo>
                          <a:pt x="448" y="192"/>
                        </a:lnTo>
                        <a:lnTo>
                          <a:pt x="448" y="176"/>
                        </a:lnTo>
                        <a:lnTo>
                          <a:pt x="448" y="160"/>
                        </a:lnTo>
                        <a:lnTo>
                          <a:pt x="448" y="144"/>
                        </a:lnTo>
                        <a:lnTo>
                          <a:pt x="432" y="128"/>
                        </a:lnTo>
                        <a:lnTo>
                          <a:pt x="432" y="112"/>
                        </a:lnTo>
                        <a:lnTo>
                          <a:pt x="416" y="11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B4E6F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5" name="Freeform 198"/>
                  <p:cNvSpPr>
                    <a:spLocks noChangeAspect="1"/>
                  </p:cNvSpPr>
                  <p:nvPr/>
                </p:nvSpPr>
                <p:spPr bwMode="auto">
                  <a:xfrm>
                    <a:off x="1568" y="2480"/>
                    <a:ext cx="416" cy="447"/>
                  </a:xfrm>
                  <a:custGeom>
                    <a:avLst/>
                    <a:gdLst>
                      <a:gd name="T0" fmla="*/ 384 w 416"/>
                      <a:gd name="T1" fmla="*/ 96 h 447"/>
                      <a:gd name="T2" fmla="*/ 368 w 416"/>
                      <a:gd name="T3" fmla="*/ 80 h 447"/>
                      <a:gd name="T4" fmla="*/ 352 w 416"/>
                      <a:gd name="T5" fmla="*/ 64 h 447"/>
                      <a:gd name="T6" fmla="*/ 336 w 416"/>
                      <a:gd name="T7" fmla="*/ 48 h 447"/>
                      <a:gd name="T8" fmla="*/ 320 w 416"/>
                      <a:gd name="T9" fmla="*/ 32 h 447"/>
                      <a:gd name="T10" fmla="*/ 304 w 416"/>
                      <a:gd name="T11" fmla="*/ 16 h 447"/>
                      <a:gd name="T12" fmla="*/ 272 w 416"/>
                      <a:gd name="T13" fmla="*/ 0 h 447"/>
                      <a:gd name="T14" fmla="*/ 240 w 416"/>
                      <a:gd name="T15" fmla="*/ 0 h 447"/>
                      <a:gd name="T16" fmla="*/ 208 w 416"/>
                      <a:gd name="T17" fmla="*/ 0 h 447"/>
                      <a:gd name="T18" fmla="*/ 176 w 416"/>
                      <a:gd name="T19" fmla="*/ 16 h 447"/>
                      <a:gd name="T20" fmla="*/ 144 w 416"/>
                      <a:gd name="T21" fmla="*/ 32 h 447"/>
                      <a:gd name="T22" fmla="*/ 112 w 416"/>
                      <a:gd name="T23" fmla="*/ 48 h 447"/>
                      <a:gd name="T24" fmla="*/ 96 w 416"/>
                      <a:gd name="T25" fmla="*/ 64 h 447"/>
                      <a:gd name="T26" fmla="*/ 80 w 416"/>
                      <a:gd name="T27" fmla="*/ 96 h 447"/>
                      <a:gd name="T28" fmla="*/ 80 w 416"/>
                      <a:gd name="T29" fmla="*/ 128 h 447"/>
                      <a:gd name="T30" fmla="*/ 80 w 416"/>
                      <a:gd name="T31" fmla="*/ 160 h 447"/>
                      <a:gd name="T32" fmla="*/ 64 w 416"/>
                      <a:gd name="T33" fmla="*/ 176 h 447"/>
                      <a:gd name="T34" fmla="*/ 32 w 416"/>
                      <a:gd name="T35" fmla="*/ 208 h 447"/>
                      <a:gd name="T36" fmla="*/ 16 w 416"/>
                      <a:gd name="T37" fmla="*/ 239 h 447"/>
                      <a:gd name="T38" fmla="*/ 0 w 416"/>
                      <a:gd name="T39" fmla="*/ 255 h 447"/>
                      <a:gd name="T40" fmla="*/ 0 w 416"/>
                      <a:gd name="T41" fmla="*/ 287 h 447"/>
                      <a:gd name="T42" fmla="*/ 0 w 416"/>
                      <a:gd name="T43" fmla="*/ 319 h 447"/>
                      <a:gd name="T44" fmla="*/ 0 w 416"/>
                      <a:gd name="T45" fmla="*/ 351 h 447"/>
                      <a:gd name="T46" fmla="*/ 16 w 416"/>
                      <a:gd name="T47" fmla="*/ 367 h 447"/>
                      <a:gd name="T48" fmla="*/ 16 w 416"/>
                      <a:gd name="T49" fmla="*/ 399 h 447"/>
                      <a:gd name="T50" fmla="*/ 32 w 416"/>
                      <a:gd name="T51" fmla="*/ 415 h 447"/>
                      <a:gd name="T52" fmla="*/ 48 w 416"/>
                      <a:gd name="T53" fmla="*/ 431 h 447"/>
                      <a:gd name="T54" fmla="*/ 80 w 416"/>
                      <a:gd name="T55" fmla="*/ 447 h 447"/>
                      <a:gd name="T56" fmla="*/ 96 w 416"/>
                      <a:gd name="T57" fmla="*/ 431 h 447"/>
                      <a:gd name="T58" fmla="*/ 128 w 416"/>
                      <a:gd name="T59" fmla="*/ 431 h 447"/>
                      <a:gd name="T60" fmla="*/ 160 w 416"/>
                      <a:gd name="T61" fmla="*/ 431 h 447"/>
                      <a:gd name="T62" fmla="*/ 192 w 416"/>
                      <a:gd name="T63" fmla="*/ 431 h 447"/>
                      <a:gd name="T64" fmla="*/ 208 w 416"/>
                      <a:gd name="T65" fmla="*/ 415 h 447"/>
                      <a:gd name="T66" fmla="*/ 224 w 416"/>
                      <a:gd name="T67" fmla="*/ 399 h 447"/>
                      <a:gd name="T68" fmla="*/ 240 w 416"/>
                      <a:gd name="T69" fmla="*/ 383 h 447"/>
                      <a:gd name="T70" fmla="*/ 256 w 416"/>
                      <a:gd name="T71" fmla="*/ 367 h 447"/>
                      <a:gd name="T72" fmla="*/ 272 w 416"/>
                      <a:gd name="T73" fmla="*/ 351 h 447"/>
                      <a:gd name="T74" fmla="*/ 288 w 416"/>
                      <a:gd name="T75" fmla="*/ 319 h 447"/>
                      <a:gd name="T76" fmla="*/ 304 w 416"/>
                      <a:gd name="T77" fmla="*/ 303 h 447"/>
                      <a:gd name="T78" fmla="*/ 320 w 416"/>
                      <a:gd name="T79" fmla="*/ 287 h 447"/>
                      <a:gd name="T80" fmla="*/ 352 w 416"/>
                      <a:gd name="T81" fmla="*/ 271 h 447"/>
                      <a:gd name="T82" fmla="*/ 368 w 416"/>
                      <a:gd name="T83" fmla="*/ 255 h 447"/>
                      <a:gd name="T84" fmla="*/ 384 w 416"/>
                      <a:gd name="T85" fmla="*/ 239 h 447"/>
                      <a:gd name="T86" fmla="*/ 400 w 416"/>
                      <a:gd name="T87" fmla="*/ 224 h 447"/>
                      <a:gd name="T88" fmla="*/ 416 w 416"/>
                      <a:gd name="T89" fmla="*/ 192 h 447"/>
                      <a:gd name="T90" fmla="*/ 416 w 416"/>
                      <a:gd name="T91" fmla="*/ 160 h 447"/>
                      <a:gd name="T92" fmla="*/ 416 w 416"/>
                      <a:gd name="T93" fmla="*/ 128 h 447"/>
                      <a:gd name="T94" fmla="*/ 400 w 416"/>
                      <a:gd name="T95" fmla="*/ 112 h 447"/>
                      <a:gd name="T96" fmla="*/ 384 w 416"/>
                      <a:gd name="T97" fmla="*/ 80 h 447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416"/>
                      <a:gd name="T148" fmla="*/ 0 h 447"/>
                      <a:gd name="T149" fmla="*/ 416 w 416"/>
                      <a:gd name="T150" fmla="*/ 447 h 447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416" h="447">
                        <a:moveTo>
                          <a:pt x="400" y="96"/>
                        </a:moveTo>
                        <a:lnTo>
                          <a:pt x="384" y="96"/>
                        </a:lnTo>
                        <a:lnTo>
                          <a:pt x="384" y="80"/>
                        </a:lnTo>
                        <a:lnTo>
                          <a:pt x="368" y="80"/>
                        </a:lnTo>
                        <a:lnTo>
                          <a:pt x="368" y="64"/>
                        </a:lnTo>
                        <a:lnTo>
                          <a:pt x="352" y="64"/>
                        </a:lnTo>
                        <a:lnTo>
                          <a:pt x="352" y="48"/>
                        </a:lnTo>
                        <a:lnTo>
                          <a:pt x="336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112" y="64"/>
                        </a:lnTo>
                        <a:lnTo>
                          <a:pt x="96" y="64"/>
                        </a:lnTo>
                        <a:lnTo>
                          <a:pt x="96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64" y="160"/>
                        </a:lnTo>
                        <a:lnTo>
                          <a:pt x="64" y="176"/>
                        </a:lnTo>
                        <a:lnTo>
                          <a:pt x="48" y="192"/>
                        </a:lnTo>
                        <a:lnTo>
                          <a:pt x="32" y="208"/>
                        </a:lnTo>
                        <a:lnTo>
                          <a:pt x="32" y="224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16" y="367"/>
                        </a:lnTo>
                        <a:lnTo>
                          <a:pt x="16" y="383"/>
                        </a:lnTo>
                        <a:lnTo>
                          <a:pt x="16" y="399"/>
                        </a:lnTo>
                        <a:lnTo>
                          <a:pt x="32" y="399"/>
                        </a:lnTo>
                        <a:lnTo>
                          <a:pt x="32" y="415"/>
                        </a:lnTo>
                        <a:lnTo>
                          <a:pt x="48" y="415"/>
                        </a:lnTo>
                        <a:lnTo>
                          <a:pt x="48" y="431"/>
                        </a:lnTo>
                        <a:lnTo>
                          <a:pt x="64" y="431"/>
                        </a:lnTo>
                        <a:lnTo>
                          <a:pt x="80" y="447"/>
                        </a:lnTo>
                        <a:lnTo>
                          <a:pt x="96" y="447"/>
                        </a:lnTo>
                        <a:lnTo>
                          <a:pt x="96" y="431"/>
                        </a:lnTo>
                        <a:lnTo>
                          <a:pt x="112" y="431"/>
                        </a:lnTo>
                        <a:lnTo>
                          <a:pt x="128" y="431"/>
                        </a:lnTo>
                        <a:lnTo>
                          <a:pt x="144" y="431"/>
                        </a:lnTo>
                        <a:lnTo>
                          <a:pt x="160" y="431"/>
                        </a:lnTo>
                        <a:lnTo>
                          <a:pt x="176" y="431"/>
                        </a:lnTo>
                        <a:lnTo>
                          <a:pt x="192" y="431"/>
                        </a:lnTo>
                        <a:lnTo>
                          <a:pt x="192" y="415"/>
                        </a:lnTo>
                        <a:lnTo>
                          <a:pt x="208" y="415"/>
                        </a:lnTo>
                        <a:lnTo>
                          <a:pt x="224" y="415"/>
                        </a:lnTo>
                        <a:lnTo>
                          <a:pt x="224" y="399"/>
                        </a:lnTo>
                        <a:lnTo>
                          <a:pt x="240" y="399"/>
                        </a:lnTo>
                        <a:lnTo>
                          <a:pt x="240" y="383"/>
                        </a:lnTo>
                        <a:lnTo>
                          <a:pt x="256" y="383"/>
                        </a:lnTo>
                        <a:lnTo>
                          <a:pt x="256" y="367"/>
                        </a:lnTo>
                        <a:lnTo>
                          <a:pt x="272" y="367"/>
                        </a:lnTo>
                        <a:lnTo>
                          <a:pt x="272" y="351"/>
                        </a:lnTo>
                        <a:lnTo>
                          <a:pt x="288" y="335"/>
                        </a:lnTo>
                        <a:lnTo>
                          <a:pt x="288" y="319"/>
                        </a:lnTo>
                        <a:lnTo>
                          <a:pt x="304" y="319"/>
                        </a:lnTo>
                        <a:lnTo>
                          <a:pt x="304" y="303"/>
                        </a:lnTo>
                        <a:lnTo>
                          <a:pt x="320" y="303"/>
                        </a:lnTo>
                        <a:lnTo>
                          <a:pt x="320" y="287"/>
                        </a:lnTo>
                        <a:lnTo>
                          <a:pt x="336" y="287"/>
                        </a:lnTo>
                        <a:lnTo>
                          <a:pt x="352" y="271"/>
                        </a:lnTo>
                        <a:lnTo>
                          <a:pt x="368" y="271"/>
                        </a:lnTo>
                        <a:lnTo>
                          <a:pt x="368" y="255"/>
                        </a:lnTo>
                        <a:lnTo>
                          <a:pt x="384" y="255"/>
                        </a:lnTo>
                        <a:lnTo>
                          <a:pt x="384" y="239"/>
                        </a:lnTo>
                        <a:lnTo>
                          <a:pt x="400" y="239"/>
                        </a:lnTo>
                        <a:lnTo>
                          <a:pt x="400" y="224"/>
                        </a:lnTo>
                        <a:lnTo>
                          <a:pt x="416" y="208"/>
                        </a:lnTo>
                        <a:lnTo>
                          <a:pt x="416" y="192"/>
                        </a:lnTo>
                        <a:lnTo>
                          <a:pt x="416" y="176"/>
                        </a:lnTo>
                        <a:lnTo>
                          <a:pt x="416" y="160"/>
                        </a:lnTo>
                        <a:lnTo>
                          <a:pt x="416" y="144"/>
                        </a:lnTo>
                        <a:lnTo>
                          <a:pt x="416" y="128"/>
                        </a:lnTo>
                        <a:lnTo>
                          <a:pt x="416" y="112"/>
                        </a:lnTo>
                        <a:lnTo>
                          <a:pt x="400" y="112"/>
                        </a:lnTo>
                        <a:lnTo>
                          <a:pt x="400" y="96"/>
                        </a:lnTo>
                        <a:lnTo>
                          <a:pt x="384" y="80"/>
                        </a:lnTo>
                        <a:lnTo>
                          <a:pt x="400" y="96"/>
                        </a:lnTo>
                        <a:close/>
                      </a:path>
                    </a:pathLst>
                  </a:custGeom>
                  <a:solidFill>
                    <a:srgbClr val="184B6E">
                      <a:alpha val="5882"/>
                    </a:srgbClr>
                  </a:solidFill>
                  <a:ln w="25400">
                    <a:solidFill>
                      <a:srgbClr val="184B6E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6" name="Freeform 199"/>
                  <p:cNvSpPr>
                    <a:spLocks noChangeAspect="1"/>
                  </p:cNvSpPr>
                  <p:nvPr/>
                </p:nvSpPr>
                <p:spPr bwMode="auto">
                  <a:xfrm>
                    <a:off x="1568" y="2480"/>
                    <a:ext cx="416" cy="447"/>
                  </a:xfrm>
                  <a:custGeom>
                    <a:avLst/>
                    <a:gdLst>
                      <a:gd name="T0" fmla="*/ 368 w 416"/>
                      <a:gd name="T1" fmla="*/ 80 h 447"/>
                      <a:gd name="T2" fmla="*/ 352 w 416"/>
                      <a:gd name="T3" fmla="*/ 64 h 447"/>
                      <a:gd name="T4" fmla="*/ 336 w 416"/>
                      <a:gd name="T5" fmla="*/ 32 h 447"/>
                      <a:gd name="T6" fmla="*/ 304 w 416"/>
                      <a:gd name="T7" fmla="*/ 16 h 447"/>
                      <a:gd name="T8" fmla="*/ 272 w 416"/>
                      <a:gd name="T9" fmla="*/ 0 h 447"/>
                      <a:gd name="T10" fmla="*/ 256 w 416"/>
                      <a:gd name="T11" fmla="*/ 0 h 447"/>
                      <a:gd name="T12" fmla="*/ 224 w 416"/>
                      <a:gd name="T13" fmla="*/ 0 h 447"/>
                      <a:gd name="T14" fmla="*/ 208 w 416"/>
                      <a:gd name="T15" fmla="*/ 0 h 447"/>
                      <a:gd name="T16" fmla="*/ 176 w 416"/>
                      <a:gd name="T17" fmla="*/ 16 h 447"/>
                      <a:gd name="T18" fmla="*/ 144 w 416"/>
                      <a:gd name="T19" fmla="*/ 32 h 447"/>
                      <a:gd name="T20" fmla="*/ 128 w 416"/>
                      <a:gd name="T21" fmla="*/ 32 h 447"/>
                      <a:gd name="T22" fmla="*/ 112 w 416"/>
                      <a:gd name="T23" fmla="*/ 64 h 447"/>
                      <a:gd name="T24" fmla="*/ 96 w 416"/>
                      <a:gd name="T25" fmla="*/ 80 h 447"/>
                      <a:gd name="T26" fmla="*/ 80 w 416"/>
                      <a:gd name="T27" fmla="*/ 96 h 447"/>
                      <a:gd name="T28" fmla="*/ 80 w 416"/>
                      <a:gd name="T29" fmla="*/ 144 h 447"/>
                      <a:gd name="T30" fmla="*/ 64 w 416"/>
                      <a:gd name="T31" fmla="*/ 160 h 447"/>
                      <a:gd name="T32" fmla="*/ 48 w 416"/>
                      <a:gd name="T33" fmla="*/ 192 h 447"/>
                      <a:gd name="T34" fmla="*/ 32 w 416"/>
                      <a:gd name="T35" fmla="*/ 224 h 447"/>
                      <a:gd name="T36" fmla="*/ 0 w 416"/>
                      <a:gd name="T37" fmla="*/ 255 h 447"/>
                      <a:gd name="T38" fmla="*/ 0 w 416"/>
                      <a:gd name="T39" fmla="*/ 287 h 447"/>
                      <a:gd name="T40" fmla="*/ 0 w 416"/>
                      <a:gd name="T41" fmla="*/ 319 h 447"/>
                      <a:gd name="T42" fmla="*/ 0 w 416"/>
                      <a:gd name="T43" fmla="*/ 367 h 447"/>
                      <a:gd name="T44" fmla="*/ 16 w 416"/>
                      <a:gd name="T45" fmla="*/ 383 h 447"/>
                      <a:gd name="T46" fmla="*/ 32 w 416"/>
                      <a:gd name="T47" fmla="*/ 415 h 447"/>
                      <a:gd name="T48" fmla="*/ 64 w 416"/>
                      <a:gd name="T49" fmla="*/ 431 h 447"/>
                      <a:gd name="T50" fmla="*/ 80 w 416"/>
                      <a:gd name="T51" fmla="*/ 447 h 447"/>
                      <a:gd name="T52" fmla="*/ 112 w 416"/>
                      <a:gd name="T53" fmla="*/ 431 h 447"/>
                      <a:gd name="T54" fmla="*/ 144 w 416"/>
                      <a:gd name="T55" fmla="*/ 431 h 447"/>
                      <a:gd name="T56" fmla="*/ 160 w 416"/>
                      <a:gd name="T57" fmla="*/ 431 h 447"/>
                      <a:gd name="T58" fmla="*/ 192 w 416"/>
                      <a:gd name="T59" fmla="*/ 415 h 447"/>
                      <a:gd name="T60" fmla="*/ 224 w 416"/>
                      <a:gd name="T61" fmla="*/ 415 h 447"/>
                      <a:gd name="T62" fmla="*/ 240 w 416"/>
                      <a:gd name="T63" fmla="*/ 399 h 447"/>
                      <a:gd name="T64" fmla="*/ 256 w 416"/>
                      <a:gd name="T65" fmla="*/ 367 h 447"/>
                      <a:gd name="T66" fmla="*/ 272 w 416"/>
                      <a:gd name="T67" fmla="*/ 351 h 447"/>
                      <a:gd name="T68" fmla="*/ 288 w 416"/>
                      <a:gd name="T69" fmla="*/ 335 h 447"/>
                      <a:gd name="T70" fmla="*/ 304 w 416"/>
                      <a:gd name="T71" fmla="*/ 303 h 447"/>
                      <a:gd name="T72" fmla="*/ 336 w 416"/>
                      <a:gd name="T73" fmla="*/ 287 h 447"/>
                      <a:gd name="T74" fmla="*/ 352 w 416"/>
                      <a:gd name="T75" fmla="*/ 271 h 447"/>
                      <a:gd name="T76" fmla="*/ 368 w 416"/>
                      <a:gd name="T77" fmla="*/ 255 h 447"/>
                      <a:gd name="T78" fmla="*/ 400 w 416"/>
                      <a:gd name="T79" fmla="*/ 239 h 447"/>
                      <a:gd name="T80" fmla="*/ 400 w 416"/>
                      <a:gd name="T81" fmla="*/ 224 h 447"/>
                      <a:gd name="T82" fmla="*/ 416 w 416"/>
                      <a:gd name="T83" fmla="*/ 192 h 447"/>
                      <a:gd name="T84" fmla="*/ 416 w 416"/>
                      <a:gd name="T85" fmla="*/ 176 h 447"/>
                      <a:gd name="T86" fmla="*/ 416 w 416"/>
                      <a:gd name="T87" fmla="*/ 160 h 447"/>
                      <a:gd name="T88" fmla="*/ 416 w 416"/>
                      <a:gd name="T89" fmla="*/ 128 h 447"/>
                      <a:gd name="T90" fmla="*/ 416 w 416"/>
                      <a:gd name="T91" fmla="*/ 112 h 447"/>
                      <a:gd name="T92" fmla="*/ 400 w 416"/>
                      <a:gd name="T93" fmla="*/ 96 h 447"/>
                      <a:gd name="T94" fmla="*/ 384 w 416"/>
                      <a:gd name="T95" fmla="*/ 80 h 44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416"/>
                      <a:gd name="T145" fmla="*/ 0 h 447"/>
                      <a:gd name="T146" fmla="*/ 416 w 416"/>
                      <a:gd name="T147" fmla="*/ 447 h 44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416" h="447">
                        <a:moveTo>
                          <a:pt x="384" y="96"/>
                        </a:moveTo>
                        <a:lnTo>
                          <a:pt x="384" y="96"/>
                        </a:lnTo>
                        <a:lnTo>
                          <a:pt x="384" y="80"/>
                        </a:lnTo>
                        <a:lnTo>
                          <a:pt x="368" y="80"/>
                        </a:lnTo>
                        <a:lnTo>
                          <a:pt x="368" y="64"/>
                        </a:lnTo>
                        <a:lnTo>
                          <a:pt x="352" y="64"/>
                        </a:lnTo>
                        <a:lnTo>
                          <a:pt x="352" y="48"/>
                        </a:lnTo>
                        <a:lnTo>
                          <a:pt x="336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112" y="64"/>
                        </a:lnTo>
                        <a:lnTo>
                          <a:pt x="96" y="64"/>
                        </a:lnTo>
                        <a:lnTo>
                          <a:pt x="96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64" y="160"/>
                        </a:lnTo>
                        <a:lnTo>
                          <a:pt x="64" y="176"/>
                        </a:lnTo>
                        <a:lnTo>
                          <a:pt x="48" y="192"/>
                        </a:lnTo>
                        <a:lnTo>
                          <a:pt x="32" y="208"/>
                        </a:lnTo>
                        <a:lnTo>
                          <a:pt x="32" y="224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16" y="367"/>
                        </a:lnTo>
                        <a:lnTo>
                          <a:pt x="16" y="383"/>
                        </a:lnTo>
                        <a:lnTo>
                          <a:pt x="16" y="399"/>
                        </a:lnTo>
                        <a:lnTo>
                          <a:pt x="32" y="399"/>
                        </a:lnTo>
                        <a:lnTo>
                          <a:pt x="32" y="415"/>
                        </a:lnTo>
                        <a:lnTo>
                          <a:pt x="48" y="415"/>
                        </a:lnTo>
                        <a:lnTo>
                          <a:pt x="48" y="431"/>
                        </a:lnTo>
                        <a:lnTo>
                          <a:pt x="64" y="431"/>
                        </a:lnTo>
                        <a:lnTo>
                          <a:pt x="80" y="447"/>
                        </a:lnTo>
                        <a:lnTo>
                          <a:pt x="96" y="447"/>
                        </a:lnTo>
                        <a:lnTo>
                          <a:pt x="96" y="431"/>
                        </a:lnTo>
                        <a:lnTo>
                          <a:pt x="112" y="431"/>
                        </a:lnTo>
                        <a:lnTo>
                          <a:pt x="128" y="431"/>
                        </a:lnTo>
                        <a:lnTo>
                          <a:pt x="144" y="431"/>
                        </a:lnTo>
                        <a:lnTo>
                          <a:pt x="160" y="431"/>
                        </a:lnTo>
                        <a:lnTo>
                          <a:pt x="176" y="431"/>
                        </a:lnTo>
                        <a:lnTo>
                          <a:pt x="192" y="431"/>
                        </a:lnTo>
                        <a:lnTo>
                          <a:pt x="192" y="415"/>
                        </a:lnTo>
                        <a:lnTo>
                          <a:pt x="208" y="415"/>
                        </a:lnTo>
                        <a:lnTo>
                          <a:pt x="224" y="415"/>
                        </a:lnTo>
                        <a:lnTo>
                          <a:pt x="224" y="399"/>
                        </a:lnTo>
                        <a:lnTo>
                          <a:pt x="240" y="399"/>
                        </a:lnTo>
                        <a:lnTo>
                          <a:pt x="240" y="383"/>
                        </a:lnTo>
                        <a:lnTo>
                          <a:pt x="256" y="383"/>
                        </a:lnTo>
                        <a:lnTo>
                          <a:pt x="256" y="367"/>
                        </a:lnTo>
                        <a:lnTo>
                          <a:pt x="272" y="367"/>
                        </a:lnTo>
                        <a:lnTo>
                          <a:pt x="272" y="351"/>
                        </a:lnTo>
                        <a:lnTo>
                          <a:pt x="288" y="335"/>
                        </a:lnTo>
                        <a:lnTo>
                          <a:pt x="288" y="319"/>
                        </a:lnTo>
                        <a:lnTo>
                          <a:pt x="304" y="319"/>
                        </a:lnTo>
                        <a:lnTo>
                          <a:pt x="304" y="303"/>
                        </a:lnTo>
                        <a:lnTo>
                          <a:pt x="320" y="303"/>
                        </a:lnTo>
                        <a:lnTo>
                          <a:pt x="320" y="287"/>
                        </a:lnTo>
                        <a:lnTo>
                          <a:pt x="336" y="287"/>
                        </a:lnTo>
                        <a:lnTo>
                          <a:pt x="352" y="271"/>
                        </a:lnTo>
                        <a:lnTo>
                          <a:pt x="368" y="271"/>
                        </a:lnTo>
                        <a:lnTo>
                          <a:pt x="368" y="255"/>
                        </a:lnTo>
                        <a:lnTo>
                          <a:pt x="384" y="255"/>
                        </a:lnTo>
                        <a:lnTo>
                          <a:pt x="384" y="239"/>
                        </a:lnTo>
                        <a:lnTo>
                          <a:pt x="400" y="239"/>
                        </a:lnTo>
                        <a:lnTo>
                          <a:pt x="400" y="224"/>
                        </a:lnTo>
                        <a:lnTo>
                          <a:pt x="416" y="208"/>
                        </a:lnTo>
                        <a:lnTo>
                          <a:pt x="416" y="192"/>
                        </a:lnTo>
                        <a:lnTo>
                          <a:pt x="416" y="176"/>
                        </a:lnTo>
                        <a:lnTo>
                          <a:pt x="416" y="160"/>
                        </a:lnTo>
                        <a:lnTo>
                          <a:pt x="416" y="144"/>
                        </a:lnTo>
                        <a:lnTo>
                          <a:pt x="416" y="128"/>
                        </a:lnTo>
                        <a:lnTo>
                          <a:pt x="416" y="112"/>
                        </a:lnTo>
                        <a:lnTo>
                          <a:pt x="400" y="112"/>
                        </a:lnTo>
                        <a:lnTo>
                          <a:pt x="400" y="96"/>
                        </a:lnTo>
                        <a:lnTo>
                          <a:pt x="384" y="80"/>
                        </a:lnTo>
                      </a:path>
                    </a:pathLst>
                  </a:custGeom>
                  <a:noFill/>
                  <a:ln w="25400">
                    <a:solidFill>
                      <a:srgbClr val="184B6E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7" name="Freeform 200"/>
                  <p:cNvSpPr>
                    <a:spLocks noChangeAspect="1"/>
                  </p:cNvSpPr>
                  <p:nvPr/>
                </p:nvSpPr>
                <p:spPr bwMode="auto">
                  <a:xfrm>
                    <a:off x="1584" y="2496"/>
                    <a:ext cx="384" cy="399"/>
                  </a:xfrm>
                  <a:custGeom>
                    <a:avLst/>
                    <a:gdLst>
                      <a:gd name="T0" fmla="*/ 352 w 384"/>
                      <a:gd name="T1" fmla="*/ 80 h 399"/>
                      <a:gd name="T2" fmla="*/ 336 w 384"/>
                      <a:gd name="T3" fmla="*/ 64 h 399"/>
                      <a:gd name="T4" fmla="*/ 304 w 384"/>
                      <a:gd name="T5" fmla="*/ 32 h 399"/>
                      <a:gd name="T6" fmla="*/ 272 w 384"/>
                      <a:gd name="T7" fmla="*/ 16 h 399"/>
                      <a:gd name="T8" fmla="*/ 240 w 384"/>
                      <a:gd name="T9" fmla="*/ 0 h 399"/>
                      <a:gd name="T10" fmla="*/ 208 w 384"/>
                      <a:gd name="T11" fmla="*/ 0 h 399"/>
                      <a:gd name="T12" fmla="*/ 176 w 384"/>
                      <a:gd name="T13" fmla="*/ 0 h 399"/>
                      <a:gd name="T14" fmla="*/ 160 w 384"/>
                      <a:gd name="T15" fmla="*/ 16 h 399"/>
                      <a:gd name="T16" fmla="*/ 144 w 384"/>
                      <a:gd name="T17" fmla="*/ 32 h 399"/>
                      <a:gd name="T18" fmla="*/ 112 w 384"/>
                      <a:gd name="T19" fmla="*/ 48 h 399"/>
                      <a:gd name="T20" fmla="*/ 80 w 384"/>
                      <a:gd name="T21" fmla="*/ 80 h 399"/>
                      <a:gd name="T22" fmla="*/ 80 w 384"/>
                      <a:gd name="T23" fmla="*/ 112 h 399"/>
                      <a:gd name="T24" fmla="*/ 80 w 384"/>
                      <a:gd name="T25" fmla="*/ 144 h 399"/>
                      <a:gd name="T26" fmla="*/ 64 w 384"/>
                      <a:gd name="T27" fmla="*/ 160 h 399"/>
                      <a:gd name="T28" fmla="*/ 32 w 384"/>
                      <a:gd name="T29" fmla="*/ 192 h 399"/>
                      <a:gd name="T30" fmla="*/ 16 w 384"/>
                      <a:gd name="T31" fmla="*/ 223 h 399"/>
                      <a:gd name="T32" fmla="*/ 0 w 384"/>
                      <a:gd name="T33" fmla="*/ 255 h 399"/>
                      <a:gd name="T34" fmla="*/ 0 w 384"/>
                      <a:gd name="T35" fmla="*/ 287 h 399"/>
                      <a:gd name="T36" fmla="*/ 0 w 384"/>
                      <a:gd name="T37" fmla="*/ 319 h 399"/>
                      <a:gd name="T38" fmla="*/ 16 w 384"/>
                      <a:gd name="T39" fmla="*/ 351 h 399"/>
                      <a:gd name="T40" fmla="*/ 32 w 384"/>
                      <a:gd name="T41" fmla="*/ 367 h 399"/>
                      <a:gd name="T42" fmla="*/ 48 w 384"/>
                      <a:gd name="T43" fmla="*/ 383 h 399"/>
                      <a:gd name="T44" fmla="*/ 64 w 384"/>
                      <a:gd name="T45" fmla="*/ 399 h 399"/>
                      <a:gd name="T46" fmla="*/ 96 w 384"/>
                      <a:gd name="T47" fmla="*/ 399 h 399"/>
                      <a:gd name="T48" fmla="*/ 128 w 384"/>
                      <a:gd name="T49" fmla="*/ 399 h 399"/>
                      <a:gd name="T50" fmla="*/ 160 w 384"/>
                      <a:gd name="T51" fmla="*/ 399 h 399"/>
                      <a:gd name="T52" fmla="*/ 176 w 384"/>
                      <a:gd name="T53" fmla="*/ 383 h 399"/>
                      <a:gd name="T54" fmla="*/ 208 w 384"/>
                      <a:gd name="T55" fmla="*/ 383 h 399"/>
                      <a:gd name="T56" fmla="*/ 224 w 384"/>
                      <a:gd name="T57" fmla="*/ 367 h 399"/>
                      <a:gd name="T58" fmla="*/ 240 w 384"/>
                      <a:gd name="T59" fmla="*/ 351 h 399"/>
                      <a:gd name="T60" fmla="*/ 256 w 384"/>
                      <a:gd name="T61" fmla="*/ 319 h 399"/>
                      <a:gd name="T62" fmla="*/ 272 w 384"/>
                      <a:gd name="T63" fmla="*/ 303 h 399"/>
                      <a:gd name="T64" fmla="*/ 288 w 384"/>
                      <a:gd name="T65" fmla="*/ 287 h 399"/>
                      <a:gd name="T66" fmla="*/ 304 w 384"/>
                      <a:gd name="T67" fmla="*/ 271 h 399"/>
                      <a:gd name="T68" fmla="*/ 320 w 384"/>
                      <a:gd name="T69" fmla="*/ 255 h 399"/>
                      <a:gd name="T70" fmla="*/ 352 w 384"/>
                      <a:gd name="T71" fmla="*/ 239 h 399"/>
                      <a:gd name="T72" fmla="*/ 368 w 384"/>
                      <a:gd name="T73" fmla="*/ 223 h 399"/>
                      <a:gd name="T74" fmla="*/ 368 w 384"/>
                      <a:gd name="T75" fmla="*/ 192 h 399"/>
                      <a:gd name="T76" fmla="*/ 384 w 384"/>
                      <a:gd name="T77" fmla="*/ 176 h 399"/>
                      <a:gd name="T78" fmla="*/ 384 w 384"/>
                      <a:gd name="T79" fmla="*/ 144 h 399"/>
                      <a:gd name="T80" fmla="*/ 384 w 384"/>
                      <a:gd name="T81" fmla="*/ 112 h 399"/>
                      <a:gd name="T82" fmla="*/ 368 w 384"/>
                      <a:gd name="T83" fmla="*/ 96 h 399"/>
                      <a:gd name="T84" fmla="*/ 368 w 384"/>
                      <a:gd name="T85" fmla="*/ 96 h 39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384"/>
                      <a:gd name="T130" fmla="*/ 0 h 399"/>
                      <a:gd name="T131" fmla="*/ 384 w 384"/>
                      <a:gd name="T132" fmla="*/ 399 h 39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384" h="399">
                        <a:moveTo>
                          <a:pt x="368" y="96"/>
                        </a:moveTo>
                        <a:lnTo>
                          <a:pt x="352" y="80"/>
                        </a:lnTo>
                        <a:lnTo>
                          <a:pt x="352" y="64"/>
                        </a:lnTo>
                        <a:lnTo>
                          <a:pt x="336" y="64"/>
                        </a:lnTo>
                        <a:lnTo>
                          <a:pt x="320" y="48"/>
                        </a:lnTo>
                        <a:lnTo>
                          <a:pt x="304" y="32"/>
                        </a:lnTo>
                        <a:lnTo>
                          <a:pt x="288" y="32"/>
                        </a:lnTo>
                        <a:lnTo>
                          <a:pt x="272" y="16"/>
                        </a:lnTo>
                        <a:lnTo>
                          <a:pt x="256" y="16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96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64" y="144"/>
                        </a:lnTo>
                        <a:lnTo>
                          <a:pt x="64" y="160"/>
                        </a:lnTo>
                        <a:lnTo>
                          <a:pt x="48" y="176"/>
                        </a:lnTo>
                        <a:lnTo>
                          <a:pt x="32" y="192"/>
                        </a:lnTo>
                        <a:lnTo>
                          <a:pt x="32" y="208"/>
                        </a:lnTo>
                        <a:lnTo>
                          <a:pt x="16" y="223"/>
                        </a:lnTo>
                        <a:lnTo>
                          <a:pt x="16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16" y="367"/>
                        </a:lnTo>
                        <a:lnTo>
                          <a:pt x="32" y="367"/>
                        </a:lnTo>
                        <a:lnTo>
                          <a:pt x="32" y="383"/>
                        </a:lnTo>
                        <a:lnTo>
                          <a:pt x="48" y="383"/>
                        </a:lnTo>
                        <a:lnTo>
                          <a:pt x="48" y="399"/>
                        </a:lnTo>
                        <a:lnTo>
                          <a:pt x="64" y="399"/>
                        </a:lnTo>
                        <a:lnTo>
                          <a:pt x="80" y="399"/>
                        </a:lnTo>
                        <a:lnTo>
                          <a:pt x="96" y="399"/>
                        </a:lnTo>
                        <a:lnTo>
                          <a:pt x="112" y="399"/>
                        </a:lnTo>
                        <a:lnTo>
                          <a:pt x="128" y="399"/>
                        </a:lnTo>
                        <a:lnTo>
                          <a:pt x="144" y="399"/>
                        </a:lnTo>
                        <a:lnTo>
                          <a:pt x="160" y="399"/>
                        </a:lnTo>
                        <a:lnTo>
                          <a:pt x="160" y="383"/>
                        </a:lnTo>
                        <a:lnTo>
                          <a:pt x="176" y="383"/>
                        </a:lnTo>
                        <a:lnTo>
                          <a:pt x="192" y="383"/>
                        </a:lnTo>
                        <a:lnTo>
                          <a:pt x="208" y="383"/>
                        </a:lnTo>
                        <a:lnTo>
                          <a:pt x="208" y="367"/>
                        </a:lnTo>
                        <a:lnTo>
                          <a:pt x="224" y="367"/>
                        </a:lnTo>
                        <a:lnTo>
                          <a:pt x="224" y="351"/>
                        </a:lnTo>
                        <a:lnTo>
                          <a:pt x="240" y="351"/>
                        </a:lnTo>
                        <a:lnTo>
                          <a:pt x="240" y="335"/>
                        </a:lnTo>
                        <a:lnTo>
                          <a:pt x="256" y="319"/>
                        </a:lnTo>
                        <a:lnTo>
                          <a:pt x="256" y="303"/>
                        </a:lnTo>
                        <a:lnTo>
                          <a:pt x="272" y="303"/>
                        </a:lnTo>
                        <a:lnTo>
                          <a:pt x="272" y="287"/>
                        </a:lnTo>
                        <a:lnTo>
                          <a:pt x="288" y="287"/>
                        </a:lnTo>
                        <a:lnTo>
                          <a:pt x="288" y="271"/>
                        </a:lnTo>
                        <a:lnTo>
                          <a:pt x="304" y="271"/>
                        </a:lnTo>
                        <a:lnTo>
                          <a:pt x="304" y="255"/>
                        </a:lnTo>
                        <a:lnTo>
                          <a:pt x="320" y="255"/>
                        </a:lnTo>
                        <a:lnTo>
                          <a:pt x="336" y="239"/>
                        </a:lnTo>
                        <a:lnTo>
                          <a:pt x="352" y="239"/>
                        </a:lnTo>
                        <a:lnTo>
                          <a:pt x="352" y="223"/>
                        </a:lnTo>
                        <a:lnTo>
                          <a:pt x="368" y="223"/>
                        </a:lnTo>
                        <a:lnTo>
                          <a:pt x="368" y="208"/>
                        </a:lnTo>
                        <a:lnTo>
                          <a:pt x="368" y="192"/>
                        </a:lnTo>
                        <a:lnTo>
                          <a:pt x="384" y="192"/>
                        </a:lnTo>
                        <a:lnTo>
                          <a:pt x="384" y="176"/>
                        </a:lnTo>
                        <a:lnTo>
                          <a:pt x="384" y="160"/>
                        </a:lnTo>
                        <a:lnTo>
                          <a:pt x="384" y="144"/>
                        </a:lnTo>
                        <a:lnTo>
                          <a:pt x="384" y="128"/>
                        </a:lnTo>
                        <a:lnTo>
                          <a:pt x="384" y="112"/>
                        </a:lnTo>
                        <a:lnTo>
                          <a:pt x="368" y="112"/>
                        </a:lnTo>
                        <a:lnTo>
                          <a:pt x="368" y="96"/>
                        </a:lnTo>
                        <a:lnTo>
                          <a:pt x="352" y="80"/>
                        </a:lnTo>
                        <a:lnTo>
                          <a:pt x="368" y="96"/>
                        </a:lnTo>
                        <a:close/>
                      </a:path>
                    </a:pathLst>
                  </a:custGeom>
                  <a:solidFill>
                    <a:srgbClr val="15486D">
                      <a:alpha val="5882"/>
                    </a:srgbClr>
                  </a:solidFill>
                  <a:ln w="25400">
                    <a:solidFill>
                      <a:srgbClr val="15486D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8" name="Freeform 201"/>
                  <p:cNvSpPr>
                    <a:spLocks noChangeAspect="1"/>
                  </p:cNvSpPr>
                  <p:nvPr/>
                </p:nvSpPr>
                <p:spPr bwMode="auto">
                  <a:xfrm>
                    <a:off x="1584" y="2496"/>
                    <a:ext cx="384" cy="399"/>
                  </a:xfrm>
                  <a:custGeom>
                    <a:avLst/>
                    <a:gdLst>
                      <a:gd name="T0" fmla="*/ 352 w 384"/>
                      <a:gd name="T1" fmla="*/ 64 h 399"/>
                      <a:gd name="T2" fmla="*/ 336 w 384"/>
                      <a:gd name="T3" fmla="*/ 64 h 399"/>
                      <a:gd name="T4" fmla="*/ 304 w 384"/>
                      <a:gd name="T5" fmla="*/ 32 h 399"/>
                      <a:gd name="T6" fmla="*/ 272 w 384"/>
                      <a:gd name="T7" fmla="*/ 16 h 399"/>
                      <a:gd name="T8" fmla="*/ 256 w 384"/>
                      <a:gd name="T9" fmla="*/ 16 h 399"/>
                      <a:gd name="T10" fmla="*/ 224 w 384"/>
                      <a:gd name="T11" fmla="*/ 0 h 399"/>
                      <a:gd name="T12" fmla="*/ 208 w 384"/>
                      <a:gd name="T13" fmla="*/ 0 h 399"/>
                      <a:gd name="T14" fmla="*/ 192 w 384"/>
                      <a:gd name="T15" fmla="*/ 0 h 399"/>
                      <a:gd name="T16" fmla="*/ 160 w 384"/>
                      <a:gd name="T17" fmla="*/ 16 h 399"/>
                      <a:gd name="T18" fmla="*/ 144 w 384"/>
                      <a:gd name="T19" fmla="*/ 32 h 399"/>
                      <a:gd name="T20" fmla="*/ 128 w 384"/>
                      <a:gd name="T21" fmla="*/ 32 h 399"/>
                      <a:gd name="T22" fmla="*/ 96 w 384"/>
                      <a:gd name="T23" fmla="*/ 64 h 399"/>
                      <a:gd name="T24" fmla="*/ 80 w 384"/>
                      <a:gd name="T25" fmla="*/ 80 h 399"/>
                      <a:gd name="T26" fmla="*/ 80 w 384"/>
                      <a:gd name="T27" fmla="*/ 96 h 399"/>
                      <a:gd name="T28" fmla="*/ 80 w 384"/>
                      <a:gd name="T29" fmla="*/ 128 h 399"/>
                      <a:gd name="T30" fmla="*/ 64 w 384"/>
                      <a:gd name="T31" fmla="*/ 160 h 399"/>
                      <a:gd name="T32" fmla="*/ 48 w 384"/>
                      <a:gd name="T33" fmla="*/ 176 h 399"/>
                      <a:gd name="T34" fmla="*/ 32 w 384"/>
                      <a:gd name="T35" fmla="*/ 208 h 399"/>
                      <a:gd name="T36" fmla="*/ 16 w 384"/>
                      <a:gd name="T37" fmla="*/ 239 h 399"/>
                      <a:gd name="T38" fmla="*/ 0 w 384"/>
                      <a:gd name="T39" fmla="*/ 271 h 399"/>
                      <a:gd name="T40" fmla="*/ 0 w 384"/>
                      <a:gd name="T41" fmla="*/ 303 h 399"/>
                      <a:gd name="T42" fmla="*/ 16 w 384"/>
                      <a:gd name="T43" fmla="*/ 335 h 399"/>
                      <a:gd name="T44" fmla="*/ 16 w 384"/>
                      <a:gd name="T45" fmla="*/ 351 h 399"/>
                      <a:gd name="T46" fmla="*/ 32 w 384"/>
                      <a:gd name="T47" fmla="*/ 383 h 399"/>
                      <a:gd name="T48" fmla="*/ 64 w 384"/>
                      <a:gd name="T49" fmla="*/ 399 h 399"/>
                      <a:gd name="T50" fmla="*/ 80 w 384"/>
                      <a:gd name="T51" fmla="*/ 399 h 399"/>
                      <a:gd name="T52" fmla="*/ 96 w 384"/>
                      <a:gd name="T53" fmla="*/ 399 h 399"/>
                      <a:gd name="T54" fmla="*/ 128 w 384"/>
                      <a:gd name="T55" fmla="*/ 399 h 399"/>
                      <a:gd name="T56" fmla="*/ 160 w 384"/>
                      <a:gd name="T57" fmla="*/ 399 h 399"/>
                      <a:gd name="T58" fmla="*/ 176 w 384"/>
                      <a:gd name="T59" fmla="*/ 383 h 399"/>
                      <a:gd name="T60" fmla="*/ 208 w 384"/>
                      <a:gd name="T61" fmla="*/ 383 h 399"/>
                      <a:gd name="T62" fmla="*/ 224 w 384"/>
                      <a:gd name="T63" fmla="*/ 367 h 399"/>
                      <a:gd name="T64" fmla="*/ 240 w 384"/>
                      <a:gd name="T65" fmla="*/ 351 h 399"/>
                      <a:gd name="T66" fmla="*/ 256 w 384"/>
                      <a:gd name="T67" fmla="*/ 319 h 399"/>
                      <a:gd name="T68" fmla="*/ 256 w 384"/>
                      <a:gd name="T69" fmla="*/ 303 h 399"/>
                      <a:gd name="T70" fmla="*/ 288 w 384"/>
                      <a:gd name="T71" fmla="*/ 287 h 399"/>
                      <a:gd name="T72" fmla="*/ 304 w 384"/>
                      <a:gd name="T73" fmla="*/ 255 h 399"/>
                      <a:gd name="T74" fmla="*/ 320 w 384"/>
                      <a:gd name="T75" fmla="*/ 255 h 399"/>
                      <a:gd name="T76" fmla="*/ 336 w 384"/>
                      <a:gd name="T77" fmla="*/ 239 h 399"/>
                      <a:gd name="T78" fmla="*/ 368 w 384"/>
                      <a:gd name="T79" fmla="*/ 223 h 399"/>
                      <a:gd name="T80" fmla="*/ 368 w 384"/>
                      <a:gd name="T81" fmla="*/ 208 h 399"/>
                      <a:gd name="T82" fmla="*/ 384 w 384"/>
                      <a:gd name="T83" fmla="*/ 176 h 399"/>
                      <a:gd name="T84" fmla="*/ 384 w 384"/>
                      <a:gd name="T85" fmla="*/ 160 h 399"/>
                      <a:gd name="T86" fmla="*/ 384 w 384"/>
                      <a:gd name="T87" fmla="*/ 144 h 399"/>
                      <a:gd name="T88" fmla="*/ 384 w 384"/>
                      <a:gd name="T89" fmla="*/ 128 h 399"/>
                      <a:gd name="T90" fmla="*/ 368 w 384"/>
                      <a:gd name="T91" fmla="*/ 112 h 399"/>
                      <a:gd name="T92" fmla="*/ 368 w 384"/>
                      <a:gd name="T93" fmla="*/ 96 h 399"/>
                      <a:gd name="T94" fmla="*/ 352 w 384"/>
                      <a:gd name="T95" fmla="*/ 80 h 39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84"/>
                      <a:gd name="T145" fmla="*/ 0 h 399"/>
                      <a:gd name="T146" fmla="*/ 384 w 384"/>
                      <a:gd name="T147" fmla="*/ 399 h 39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84" h="399">
                        <a:moveTo>
                          <a:pt x="352" y="80"/>
                        </a:moveTo>
                        <a:lnTo>
                          <a:pt x="352" y="80"/>
                        </a:lnTo>
                        <a:lnTo>
                          <a:pt x="352" y="64"/>
                        </a:lnTo>
                        <a:lnTo>
                          <a:pt x="336" y="64"/>
                        </a:lnTo>
                        <a:lnTo>
                          <a:pt x="320" y="48"/>
                        </a:lnTo>
                        <a:lnTo>
                          <a:pt x="304" y="32"/>
                        </a:lnTo>
                        <a:lnTo>
                          <a:pt x="288" y="32"/>
                        </a:lnTo>
                        <a:lnTo>
                          <a:pt x="272" y="16"/>
                        </a:lnTo>
                        <a:lnTo>
                          <a:pt x="256" y="16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96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64" y="144"/>
                        </a:lnTo>
                        <a:lnTo>
                          <a:pt x="64" y="160"/>
                        </a:lnTo>
                        <a:lnTo>
                          <a:pt x="48" y="176"/>
                        </a:lnTo>
                        <a:lnTo>
                          <a:pt x="32" y="192"/>
                        </a:lnTo>
                        <a:lnTo>
                          <a:pt x="32" y="208"/>
                        </a:lnTo>
                        <a:lnTo>
                          <a:pt x="16" y="223"/>
                        </a:lnTo>
                        <a:lnTo>
                          <a:pt x="16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16" y="367"/>
                        </a:lnTo>
                        <a:lnTo>
                          <a:pt x="32" y="367"/>
                        </a:lnTo>
                        <a:lnTo>
                          <a:pt x="32" y="383"/>
                        </a:lnTo>
                        <a:lnTo>
                          <a:pt x="48" y="383"/>
                        </a:lnTo>
                        <a:lnTo>
                          <a:pt x="48" y="399"/>
                        </a:lnTo>
                        <a:lnTo>
                          <a:pt x="64" y="399"/>
                        </a:lnTo>
                        <a:lnTo>
                          <a:pt x="80" y="399"/>
                        </a:lnTo>
                        <a:lnTo>
                          <a:pt x="96" y="399"/>
                        </a:lnTo>
                        <a:lnTo>
                          <a:pt x="112" y="399"/>
                        </a:lnTo>
                        <a:lnTo>
                          <a:pt x="128" y="399"/>
                        </a:lnTo>
                        <a:lnTo>
                          <a:pt x="144" y="399"/>
                        </a:lnTo>
                        <a:lnTo>
                          <a:pt x="160" y="399"/>
                        </a:lnTo>
                        <a:lnTo>
                          <a:pt x="160" y="383"/>
                        </a:lnTo>
                        <a:lnTo>
                          <a:pt x="176" y="383"/>
                        </a:lnTo>
                        <a:lnTo>
                          <a:pt x="192" y="383"/>
                        </a:lnTo>
                        <a:lnTo>
                          <a:pt x="208" y="383"/>
                        </a:lnTo>
                        <a:lnTo>
                          <a:pt x="208" y="367"/>
                        </a:lnTo>
                        <a:lnTo>
                          <a:pt x="224" y="367"/>
                        </a:lnTo>
                        <a:lnTo>
                          <a:pt x="224" y="351"/>
                        </a:lnTo>
                        <a:lnTo>
                          <a:pt x="240" y="351"/>
                        </a:lnTo>
                        <a:lnTo>
                          <a:pt x="240" y="335"/>
                        </a:lnTo>
                        <a:lnTo>
                          <a:pt x="256" y="319"/>
                        </a:lnTo>
                        <a:lnTo>
                          <a:pt x="256" y="303"/>
                        </a:lnTo>
                        <a:lnTo>
                          <a:pt x="272" y="303"/>
                        </a:lnTo>
                        <a:lnTo>
                          <a:pt x="272" y="287"/>
                        </a:lnTo>
                        <a:lnTo>
                          <a:pt x="288" y="287"/>
                        </a:lnTo>
                        <a:lnTo>
                          <a:pt x="288" y="271"/>
                        </a:lnTo>
                        <a:lnTo>
                          <a:pt x="304" y="271"/>
                        </a:lnTo>
                        <a:lnTo>
                          <a:pt x="304" y="255"/>
                        </a:lnTo>
                        <a:lnTo>
                          <a:pt x="320" y="255"/>
                        </a:lnTo>
                        <a:lnTo>
                          <a:pt x="336" y="239"/>
                        </a:lnTo>
                        <a:lnTo>
                          <a:pt x="352" y="239"/>
                        </a:lnTo>
                        <a:lnTo>
                          <a:pt x="352" y="223"/>
                        </a:lnTo>
                        <a:lnTo>
                          <a:pt x="368" y="223"/>
                        </a:lnTo>
                        <a:lnTo>
                          <a:pt x="368" y="208"/>
                        </a:lnTo>
                        <a:lnTo>
                          <a:pt x="368" y="192"/>
                        </a:lnTo>
                        <a:lnTo>
                          <a:pt x="384" y="192"/>
                        </a:lnTo>
                        <a:lnTo>
                          <a:pt x="384" y="176"/>
                        </a:lnTo>
                        <a:lnTo>
                          <a:pt x="384" y="160"/>
                        </a:lnTo>
                        <a:lnTo>
                          <a:pt x="384" y="144"/>
                        </a:lnTo>
                        <a:lnTo>
                          <a:pt x="384" y="128"/>
                        </a:lnTo>
                        <a:lnTo>
                          <a:pt x="384" y="112"/>
                        </a:lnTo>
                        <a:lnTo>
                          <a:pt x="368" y="112"/>
                        </a:lnTo>
                        <a:lnTo>
                          <a:pt x="368" y="96"/>
                        </a:lnTo>
                        <a:lnTo>
                          <a:pt x="352" y="8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5486D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9" name="Freeform 202"/>
                  <p:cNvSpPr>
                    <a:spLocks noChangeAspect="1"/>
                  </p:cNvSpPr>
                  <p:nvPr/>
                </p:nvSpPr>
                <p:spPr bwMode="auto">
                  <a:xfrm>
                    <a:off x="1600" y="2512"/>
                    <a:ext cx="352" cy="367"/>
                  </a:xfrm>
                  <a:custGeom>
                    <a:avLst/>
                    <a:gdLst>
                      <a:gd name="T0" fmla="*/ 320 w 352"/>
                      <a:gd name="T1" fmla="*/ 80 h 367"/>
                      <a:gd name="T2" fmla="*/ 304 w 352"/>
                      <a:gd name="T3" fmla="*/ 64 h 367"/>
                      <a:gd name="T4" fmla="*/ 272 w 352"/>
                      <a:gd name="T5" fmla="*/ 32 h 367"/>
                      <a:gd name="T6" fmla="*/ 256 w 352"/>
                      <a:gd name="T7" fmla="*/ 16 h 367"/>
                      <a:gd name="T8" fmla="*/ 224 w 352"/>
                      <a:gd name="T9" fmla="*/ 16 h 367"/>
                      <a:gd name="T10" fmla="*/ 208 w 352"/>
                      <a:gd name="T11" fmla="*/ 0 h 367"/>
                      <a:gd name="T12" fmla="*/ 176 w 352"/>
                      <a:gd name="T13" fmla="*/ 0 h 367"/>
                      <a:gd name="T14" fmla="*/ 160 w 352"/>
                      <a:gd name="T15" fmla="*/ 16 h 367"/>
                      <a:gd name="T16" fmla="*/ 128 w 352"/>
                      <a:gd name="T17" fmla="*/ 32 h 367"/>
                      <a:gd name="T18" fmla="*/ 112 w 352"/>
                      <a:gd name="T19" fmla="*/ 48 h 367"/>
                      <a:gd name="T20" fmla="*/ 80 w 352"/>
                      <a:gd name="T21" fmla="*/ 64 h 367"/>
                      <a:gd name="T22" fmla="*/ 80 w 352"/>
                      <a:gd name="T23" fmla="*/ 96 h 367"/>
                      <a:gd name="T24" fmla="*/ 64 w 352"/>
                      <a:gd name="T25" fmla="*/ 112 h 367"/>
                      <a:gd name="T26" fmla="*/ 64 w 352"/>
                      <a:gd name="T27" fmla="*/ 144 h 367"/>
                      <a:gd name="T28" fmla="*/ 32 w 352"/>
                      <a:gd name="T29" fmla="*/ 176 h 367"/>
                      <a:gd name="T30" fmla="*/ 16 w 352"/>
                      <a:gd name="T31" fmla="*/ 192 h 367"/>
                      <a:gd name="T32" fmla="*/ 16 w 352"/>
                      <a:gd name="T33" fmla="*/ 223 h 367"/>
                      <a:gd name="T34" fmla="*/ 0 w 352"/>
                      <a:gd name="T35" fmla="*/ 255 h 367"/>
                      <a:gd name="T36" fmla="*/ 16 w 352"/>
                      <a:gd name="T37" fmla="*/ 287 h 367"/>
                      <a:gd name="T38" fmla="*/ 16 w 352"/>
                      <a:gd name="T39" fmla="*/ 319 h 367"/>
                      <a:gd name="T40" fmla="*/ 32 w 352"/>
                      <a:gd name="T41" fmla="*/ 335 h 367"/>
                      <a:gd name="T42" fmla="*/ 64 w 352"/>
                      <a:gd name="T43" fmla="*/ 367 h 367"/>
                      <a:gd name="T44" fmla="*/ 96 w 352"/>
                      <a:gd name="T45" fmla="*/ 367 h 367"/>
                      <a:gd name="T46" fmla="*/ 128 w 352"/>
                      <a:gd name="T47" fmla="*/ 367 h 367"/>
                      <a:gd name="T48" fmla="*/ 144 w 352"/>
                      <a:gd name="T49" fmla="*/ 351 h 367"/>
                      <a:gd name="T50" fmla="*/ 176 w 352"/>
                      <a:gd name="T51" fmla="*/ 351 h 367"/>
                      <a:gd name="T52" fmla="*/ 208 w 352"/>
                      <a:gd name="T53" fmla="*/ 335 h 367"/>
                      <a:gd name="T54" fmla="*/ 224 w 352"/>
                      <a:gd name="T55" fmla="*/ 319 h 367"/>
                      <a:gd name="T56" fmla="*/ 224 w 352"/>
                      <a:gd name="T57" fmla="*/ 287 h 367"/>
                      <a:gd name="T58" fmla="*/ 240 w 352"/>
                      <a:gd name="T59" fmla="*/ 271 h 367"/>
                      <a:gd name="T60" fmla="*/ 272 w 352"/>
                      <a:gd name="T61" fmla="*/ 255 h 367"/>
                      <a:gd name="T62" fmla="*/ 288 w 352"/>
                      <a:gd name="T63" fmla="*/ 239 h 367"/>
                      <a:gd name="T64" fmla="*/ 320 w 352"/>
                      <a:gd name="T65" fmla="*/ 207 h 367"/>
                      <a:gd name="T66" fmla="*/ 336 w 352"/>
                      <a:gd name="T67" fmla="*/ 192 h 367"/>
                      <a:gd name="T68" fmla="*/ 352 w 352"/>
                      <a:gd name="T69" fmla="*/ 160 h 367"/>
                      <a:gd name="T70" fmla="*/ 352 w 352"/>
                      <a:gd name="T71" fmla="*/ 128 h 367"/>
                      <a:gd name="T72" fmla="*/ 336 w 352"/>
                      <a:gd name="T73" fmla="*/ 112 h 367"/>
                      <a:gd name="T74" fmla="*/ 336 w 352"/>
                      <a:gd name="T75" fmla="*/ 80 h 367"/>
                      <a:gd name="T76" fmla="*/ 336 w 352"/>
                      <a:gd name="T77" fmla="*/ 80 h 367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352"/>
                      <a:gd name="T118" fmla="*/ 0 h 367"/>
                      <a:gd name="T119" fmla="*/ 352 w 352"/>
                      <a:gd name="T120" fmla="*/ 367 h 367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352" h="367">
                        <a:moveTo>
                          <a:pt x="336" y="80"/>
                        </a:moveTo>
                        <a:lnTo>
                          <a:pt x="320" y="80"/>
                        </a:lnTo>
                        <a:lnTo>
                          <a:pt x="320" y="64"/>
                        </a:lnTo>
                        <a:lnTo>
                          <a:pt x="304" y="64"/>
                        </a:lnTo>
                        <a:lnTo>
                          <a:pt x="288" y="48"/>
                        </a:lnTo>
                        <a:lnTo>
                          <a:pt x="272" y="32"/>
                        </a:lnTo>
                        <a:lnTo>
                          <a:pt x="256" y="32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28" y="32"/>
                        </a:lnTo>
                        <a:lnTo>
                          <a:pt x="112" y="32"/>
                        </a:lnTo>
                        <a:lnTo>
                          <a:pt x="112" y="48"/>
                        </a:lnTo>
                        <a:lnTo>
                          <a:pt x="96" y="48"/>
                        </a:lnTo>
                        <a:lnTo>
                          <a:pt x="80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64" y="112"/>
                        </a:lnTo>
                        <a:lnTo>
                          <a:pt x="64" y="128"/>
                        </a:lnTo>
                        <a:lnTo>
                          <a:pt x="64" y="144"/>
                        </a:lnTo>
                        <a:lnTo>
                          <a:pt x="48" y="160"/>
                        </a:lnTo>
                        <a:lnTo>
                          <a:pt x="32" y="176"/>
                        </a:lnTo>
                        <a:lnTo>
                          <a:pt x="32" y="192"/>
                        </a:lnTo>
                        <a:lnTo>
                          <a:pt x="16" y="192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32" y="335"/>
                        </a:lnTo>
                        <a:lnTo>
                          <a:pt x="48" y="351"/>
                        </a:lnTo>
                        <a:lnTo>
                          <a:pt x="64" y="367"/>
                        </a:lnTo>
                        <a:lnTo>
                          <a:pt x="80" y="367"/>
                        </a:lnTo>
                        <a:lnTo>
                          <a:pt x="96" y="367"/>
                        </a:lnTo>
                        <a:lnTo>
                          <a:pt x="112" y="367"/>
                        </a:lnTo>
                        <a:lnTo>
                          <a:pt x="128" y="367"/>
                        </a:lnTo>
                        <a:lnTo>
                          <a:pt x="128" y="351"/>
                        </a:lnTo>
                        <a:lnTo>
                          <a:pt x="144" y="351"/>
                        </a:lnTo>
                        <a:lnTo>
                          <a:pt x="160" y="351"/>
                        </a:lnTo>
                        <a:lnTo>
                          <a:pt x="176" y="351"/>
                        </a:lnTo>
                        <a:lnTo>
                          <a:pt x="192" y="335"/>
                        </a:lnTo>
                        <a:lnTo>
                          <a:pt x="208" y="335"/>
                        </a:lnTo>
                        <a:lnTo>
                          <a:pt x="208" y="319"/>
                        </a:lnTo>
                        <a:lnTo>
                          <a:pt x="224" y="319"/>
                        </a:lnTo>
                        <a:lnTo>
                          <a:pt x="224" y="303"/>
                        </a:lnTo>
                        <a:lnTo>
                          <a:pt x="224" y="287"/>
                        </a:lnTo>
                        <a:lnTo>
                          <a:pt x="240" y="287"/>
                        </a:lnTo>
                        <a:lnTo>
                          <a:pt x="240" y="271"/>
                        </a:lnTo>
                        <a:lnTo>
                          <a:pt x="256" y="255"/>
                        </a:lnTo>
                        <a:lnTo>
                          <a:pt x="272" y="255"/>
                        </a:lnTo>
                        <a:lnTo>
                          <a:pt x="272" y="239"/>
                        </a:lnTo>
                        <a:lnTo>
                          <a:pt x="288" y="239"/>
                        </a:lnTo>
                        <a:lnTo>
                          <a:pt x="304" y="223"/>
                        </a:lnTo>
                        <a:lnTo>
                          <a:pt x="320" y="207"/>
                        </a:lnTo>
                        <a:lnTo>
                          <a:pt x="336" y="207"/>
                        </a:lnTo>
                        <a:lnTo>
                          <a:pt x="336" y="192"/>
                        </a:lnTo>
                        <a:lnTo>
                          <a:pt x="336" y="176"/>
                        </a:lnTo>
                        <a:lnTo>
                          <a:pt x="352" y="160"/>
                        </a:lnTo>
                        <a:lnTo>
                          <a:pt x="352" y="144"/>
                        </a:lnTo>
                        <a:lnTo>
                          <a:pt x="352" y="128"/>
                        </a:lnTo>
                        <a:lnTo>
                          <a:pt x="352" y="112"/>
                        </a:lnTo>
                        <a:lnTo>
                          <a:pt x="336" y="112"/>
                        </a:lnTo>
                        <a:lnTo>
                          <a:pt x="336" y="96"/>
                        </a:lnTo>
                        <a:lnTo>
                          <a:pt x="336" y="80"/>
                        </a:lnTo>
                        <a:lnTo>
                          <a:pt x="320" y="80"/>
                        </a:lnTo>
                        <a:lnTo>
                          <a:pt x="336" y="80"/>
                        </a:lnTo>
                        <a:close/>
                      </a:path>
                    </a:pathLst>
                  </a:custGeom>
                  <a:solidFill>
                    <a:srgbClr val="12456C">
                      <a:alpha val="5882"/>
                    </a:srgbClr>
                  </a:solidFill>
                  <a:ln w="25400">
                    <a:solidFill>
                      <a:srgbClr val="12456C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0" name="Freeform 203"/>
                  <p:cNvSpPr>
                    <a:spLocks noChangeAspect="1"/>
                  </p:cNvSpPr>
                  <p:nvPr/>
                </p:nvSpPr>
                <p:spPr bwMode="auto">
                  <a:xfrm>
                    <a:off x="1600" y="2512"/>
                    <a:ext cx="352" cy="367"/>
                  </a:xfrm>
                  <a:custGeom>
                    <a:avLst/>
                    <a:gdLst>
                      <a:gd name="T0" fmla="*/ 320 w 352"/>
                      <a:gd name="T1" fmla="*/ 64 h 367"/>
                      <a:gd name="T2" fmla="*/ 304 w 352"/>
                      <a:gd name="T3" fmla="*/ 64 h 367"/>
                      <a:gd name="T4" fmla="*/ 272 w 352"/>
                      <a:gd name="T5" fmla="*/ 32 h 367"/>
                      <a:gd name="T6" fmla="*/ 256 w 352"/>
                      <a:gd name="T7" fmla="*/ 16 h 367"/>
                      <a:gd name="T8" fmla="*/ 224 w 352"/>
                      <a:gd name="T9" fmla="*/ 16 h 367"/>
                      <a:gd name="T10" fmla="*/ 208 w 352"/>
                      <a:gd name="T11" fmla="*/ 0 h 367"/>
                      <a:gd name="T12" fmla="*/ 192 w 352"/>
                      <a:gd name="T13" fmla="*/ 0 h 367"/>
                      <a:gd name="T14" fmla="*/ 176 w 352"/>
                      <a:gd name="T15" fmla="*/ 16 h 367"/>
                      <a:gd name="T16" fmla="*/ 144 w 352"/>
                      <a:gd name="T17" fmla="*/ 16 h 367"/>
                      <a:gd name="T18" fmla="*/ 128 w 352"/>
                      <a:gd name="T19" fmla="*/ 32 h 367"/>
                      <a:gd name="T20" fmla="*/ 112 w 352"/>
                      <a:gd name="T21" fmla="*/ 32 h 367"/>
                      <a:gd name="T22" fmla="*/ 96 w 352"/>
                      <a:gd name="T23" fmla="*/ 48 h 367"/>
                      <a:gd name="T24" fmla="*/ 80 w 352"/>
                      <a:gd name="T25" fmla="*/ 80 h 367"/>
                      <a:gd name="T26" fmla="*/ 80 w 352"/>
                      <a:gd name="T27" fmla="*/ 96 h 367"/>
                      <a:gd name="T28" fmla="*/ 64 w 352"/>
                      <a:gd name="T29" fmla="*/ 112 h 367"/>
                      <a:gd name="T30" fmla="*/ 64 w 352"/>
                      <a:gd name="T31" fmla="*/ 144 h 367"/>
                      <a:gd name="T32" fmla="*/ 48 w 352"/>
                      <a:gd name="T33" fmla="*/ 160 h 367"/>
                      <a:gd name="T34" fmla="*/ 32 w 352"/>
                      <a:gd name="T35" fmla="*/ 192 h 367"/>
                      <a:gd name="T36" fmla="*/ 16 w 352"/>
                      <a:gd name="T37" fmla="*/ 223 h 367"/>
                      <a:gd name="T38" fmla="*/ 0 w 352"/>
                      <a:gd name="T39" fmla="*/ 239 h 367"/>
                      <a:gd name="T40" fmla="*/ 0 w 352"/>
                      <a:gd name="T41" fmla="*/ 271 h 367"/>
                      <a:gd name="T42" fmla="*/ 16 w 352"/>
                      <a:gd name="T43" fmla="*/ 303 h 367"/>
                      <a:gd name="T44" fmla="*/ 16 w 352"/>
                      <a:gd name="T45" fmla="*/ 319 h 367"/>
                      <a:gd name="T46" fmla="*/ 32 w 352"/>
                      <a:gd name="T47" fmla="*/ 335 h 367"/>
                      <a:gd name="T48" fmla="*/ 64 w 352"/>
                      <a:gd name="T49" fmla="*/ 367 h 367"/>
                      <a:gd name="T50" fmla="*/ 80 w 352"/>
                      <a:gd name="T51" fmla="*/ 367 h 367"/>
                      <a:gd name="T52" fmla="*/ 96 w 352"/>
                      <a:gd name="T53" fmla="*/ 367 h 367"/>
                      <a:gd name="T54" fmla="*/ 128 w 352"/>
                      <a:gd name="T55" fmla="*/ 367 h 367"/>
                      <a:gd name="T56" fmla="*/ 144 w 352"/>
                      <a:gd name="T57" fmla="*/ 351 h 367"/>
                      <a:gd name="T58" fmla="*/ 160 w 352"/>
                      <a:gd name="T59" fmla="*/ 351 h 367"/>
                      <a:gd name="T60" fmla="*/ 192 w 352"/>
                      <a:gd name="T61" fmla="*/ 335 h 367"/>
                      <a:gd name="T62" fmla="*/ 208 w 352"/>
                      <a:gd name="T63" fmla="*/ 335 h 367"/>
                      <a:gd name="T64" fmla="*/ 224 w 352"/>
                      <a:gd name="T65" fmla="*/ 319 h 367"/>
                      <a:gd name="T66" fmla="*/ 224 w 352"/>
                      <a:gd name="T67" fmla="*/ 287 h 367"/>
                      <a:gd name="T68" fmla="*/ 240 w 352"/>
                      <a:gd name="T69" fmla="*/ 271 h 367"/>
                      <a:gd name="T70" fmla="*/ 256 w 352"/>
                      <a:gd name="T71" fmla="*/ 255 h 367"/>
                      <a:gd name="T72" fmla="*/ 272 w 352"/>
                      <a:gd name="T73" fmla="*/ 239 h 367"/>
                      <a:gd name="T74" fmla="*/ 288 w 352"/>
                      <a:gd name="T75" fmla="*/ 239 h 367"/>
                      <a:gd name="T76" fmla="*/ 304 w 352"/>
                      <a:gd name="T77" fmla="*/ 223 h 367"/>
                      <a:gd name="T78" fmla="*/ 336 w 352"/>
                      <a:gd name="T79" fmla="*/ 207 h 367"/>
                      <a:gd name="T80" fmla="*/ 336 w 352"/>
                      <a:gd name="T81" fmla="*/ 192 h 367"/>
                      <a:gd name="T82" fmla="*/ 352 w 352"/>
                      <a:gd name="T83" fmla="*/ 160 h 367"/>
                      <a:gd name="T84" fmla="*/ 352 w 352"/>
                      <a:gd name="T85" fmla="*/ 144 h 367"/>
                      <a:gd name="T86" fmla="*/ 352 w 352"/>
                      <a:gd name="T87" fmla="*/ 128 h 367"/>
                      <a:gd name="T88" fmla="*/ 352 w 352"/>
                      <a:gd name="T89" fmla="*/ 112 h 367"/>
                      <a:gd name="T90" fmla="*/ 336 w 352"/>
                      <a:gd name="T91" fmla="*/ 96 h 367"/>
                      <a:gd name="T92" fmla="*/ 336 w 352"/>
                      <a:gd name="T93" fmla="*/ 96 h 367"/>
                      <a:gd name="T94" fmla="*/ 320 w 352"/>
                      <a:gd name="T95" fmla="*/ 80 h 36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52"/>
                      <a:gd name="T145" fmla="*/ 0 h 367"/>
                      <a:gd name="T146" fmla="*/ 352 w 352"/>
                      <a:gd name="T147" fmla="*/ 367 h 36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52" h="367">
                        <a:moveTo>
                          <a:pt x="320" y="80"/>
                        </a:moveTo>
                        <a:lnTo>
                          <a:pt x="320" y="80"/>
                        </a:lnTo>
                        <a:lnTo>
                          <a:pt x="320" y="64"/>
                        </a:lnTo>
                        <a:lnTo>
                          <a:pt x="304" y="64"/>
                        </a:lnTo>
                        <a:lnTo>
                          <a:pt x="288" y="48"/>
                        </a:lnTo>
                        <a:lnTo>
                          <a:pt x="272" y="32"/>
                        </a:lnTo>
                        <a:lnTo>
                          <a:pt x="256" y="32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28" y="32"/>
                        </a:lnTo>
                        <a:lnTo>
                          <a:pt x="112" y="32"/>
                        </a:lnTo>
                        <a:lnTo>
                          <a:pt x="112" y="48"/>
                        </a:lnTo>
                        <a:lnTo>
                          <a:pt x="96" y="48"/>
                        </a:lnTo>
                        <a:lnTo>
                          <a:pt x="80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64" y="112"/>
                        </a:lnTo>
                        <a:lnTo>
                          <a:pt x="64" y="128"/>
                        </a:lnTo>
                        <a:lnTo>
                          <a:pt x="64" y="144"/>
                        </a:lnTo>
                        <a:lnTo>
                          <a:pt x="48" y="160"/>
                        </a:lnTo>
                        <a:lnTo>
                          <a:pt x="32" y="176"/>
                        </a:lnTo>
                        <a:lnTo>
                          <a:pt x="32" y="192"/>
                        </a:lnTo>
                        <a:lnTo>
                          <a:pt x="16" y="192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32" y="335"/>
                        </a:lnTo>
                        <a:lnTo>
                          <a:pt x="48" y="351"/>
                        </a:lnTo>
                        <a:lnTo>
                          <a:pt x="64" y="367"/>
                        </a:lnTo>
                        <a:lnTo>
                          <a:pt x="80" y="367"/>
                        </a:lnTo>
                        <a:lnTo>
                          <a:pt x="96" y="367"/>
                        </a:lnTo>
                        <a:lnTo>
                          <a:pt x="112" y="367"/>
                        </a:lnTo>
                        <a:lnTo>
                          <a:pt x="128" y="367"/>
                        </a:lnTo>
                        <a:lnTo>
                          <a:pt x="128" y="351"/>
                        </a:lnTo>
                        <a:lnTo>
                          <a:pt x="144" y="351"/>
                        </a:lnTo>
                        <a:lnTo>
                          <a:pt x="160" y="351"/>
                        </a:lnTo>
                        <a:lnTo>
                          <a:pt x="176" y="351"/>
                        </a:lnTo>
                        <a:lnTo>
                          <a:pt x="192" y="335"/>
                        </a:lnTo>
                        <a:lnTo>
                          <a:pt x="208" y="335"/>
                        </a:lnTo>
                        <a:lnTo>
                          <a:pt x="208" y="319"/>
                        </a:lnTo>
                        <a:lnTo>
                          <a:pt x="224" y="319"/>
                        </a:lnTo>
                        <a:lnTo>
                          <a:pt x="224" y="303"/>
                        </a:lnTo>
                        <a:lnTo>
                          <a:pt x="224" y="287"/>
                        </a:lnTo>
                        <a:lnTo>
                          <a:pt x="240" y="287"/>
                        </a:lnTo>
                        <a:lnTo>
                          <a:pt x="240" y="271"/>
                        </a:lnTo>
                        <a:lnTo>
                          <a:pt x="256" y="255"/>
                        </a:lnTo>
                        <a:lnTo>
                          <a:pt x="272" y="255"/>
                        </a:lnTo>
                        <a:lnTo>
                          <a:pt x="272" y="239"/>
                        </a:lnTo>
                        <a:lnTo>
                          <a:pt x="288" y="239"/>
                        </a:lnTo>
                        <a:lnTo>
                          <a:pt x="304" y="223"/>
                        </a:lnTo>
                        <a:lnTo>
                          <a:pt x="320" y="207"/>
                        </a:lnTo>
                        <a:lnTo>
                          <a:pt x="336" y="207"/>
                        </a:lnTo>
                        <a:lnTo>
                          <a:pt x="336" y="192"/>
                        </a:lnTo>
                        <a:lnTo>
                          <a:pt x="336" y="176"/>
                        </a:lnTo>
                        <a:lnTo>
                          <a:pt x="352" y="160"/>
                        </a:lnTo>
                        <a:lnTo>
                          <a:pt x="352" y="144"/>
                        </a:lnTo>
                        <a:lnTo>
                          <a:pt x="352" y="128"/>
                        </a:lnTo>
                        <a:lnTo>
                          <a:pt x="352" y="112"/>
                        </a:lnTo>
                        <a:lnTo>
                          <a:pt x="336" y="112"/>
                        </a:lnTo>
                        <a:lnTo>
                          <a:pt x="336" y="96"/>
                        </a:lnTo>
                        <a:lnTo>
                          <a:pt x="336" y="80"/>
                        </a:lnTo>
                        <a:lnTo>
                          <a:pt x="320" y="8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2456C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1" name="Freeform 204"/>
                  <p:cNvSpPr>
                    <a:spLocks noChangeAspect="1"/>
                  </p:cNvSpPr>
                  <p:nvPr/>
                </p:nvSpPr>
                <p:spPr bwMode="auto">
                  <a:xfrm>
                    <a:off x="1632" y="2544"/>
                    <a:ext cx="304" cy="319"/>
                  </a:xfrm>
                  <a:custGeom>
                    <a:avLst/>
                    <a:gdLst>
                      <a:gd name="T0" fmla="*/ 272 w 304"/>
                      <a:gd name="T1" fmla="*/ 48 h 319"/>
                      <a:gd name="T2" fmla="*/ 256 w 304"/>
                      <a:gd name="T3" fmla="*/ 32 h 319"/>
                      <a:gd name="T4" fmla="*/ 240 w 304"/>
                      <a:gd name="T5" fmla="*/ 16 h 319"/>
                      <a:gd name="T6" fmla="*/ 208 w 304"/>
                      <a:gd name="T7" fmla="*/ 16 h 319"/>
                      <a:gd name="T8" fmla="*/ 192 w 304"/>
                      <a:gd name="T9" fmla="*/ 0 h 319"/>
                      <a:gd name="T10" fmla="*/ 160 w 304"/>
                      <a:gd name="T11" fmla="*/ 0 h 319"/>
                      <a:gd name="T12" fmla="*/ 128 w 304"/>
                      <a:gd name="T13" fmla="*/ 0 h 319"/>
                      <a:gd name="T14" fmla="*/ 112 w 304"/>
                      <a:gd name="T15" fmla="*/ 16 h 319"/>
                      <a:gd name="T16" fmla="*/ 80 w 304"/>
                      <a:gd name="T17" fmla="*/ 16 h 319"/>
                      <a:gd name="T18" fmla="*/ 64 w 304"/>
                      <a:gd name="T19" fmla="*/ 32 h 319"/>
                      <a:gd name="T20" fmla="*/ 64 w 304"/>
                      <a:gd name="T21" fmla="*/ 64 h 319"/>
                      <a:gd name="T22" fmla="*/ 48 w 304"/>
                      <a:gd name="T23" fmla="*/ 96 h 319"/>
                      <a:gd name="T24" fmla="*/ 32 w 304"/>
                      <a:gd name="T25" fmla="*/ 128 h 319"/>
                      <a:gd name="T26" fmla="*/ 16 w 304"/>
                      <a:gd name="T27" fmla="*/ 144 h 319"/>
                      <a:gd name="T28" fmla="*/ 0 w 304"/>
                      <a:gd name="T29" fmla="*/ 160 h 319"/>
                      <a:gd name="T30" fmla="*/ 0 w 304"/>
                      <a:gd name="T31" fmla="*/ 191 h 319"/>
                      <a:gd name="T32" fmla="*/ 0 w 304"/>
                      <a:gd name="T33" fmla="*/ 223 h 319"/>
                      <a:gd name="T34" fmla="*/ 0 w 304"/>
                      <a:gd name="T35" fmla="*/ 255 h 319"/>
                      <a:gd name="T36" fmla="*/ 16 w 304"/>
                      <a:gd name="T37" fmla="*/ 271 h 319"/>
                      <a:gd name="T38" fmla="*/ 32 w 304"/>
                      <a:gd name="T39" fmla="*/ 303 h 319"/>
                      <a:gd name="T40" fmla="*/ 48 w 304"/>
                      <a:gd name="T41" fmla="*/ 319 h 319"/>
                      <a:gd name="T42" fmla="*/ 80 w 304"/>
                      <a:gd name="T43" fmla="*/ 303 h 319"/>
                      <a:gd name="T44" fmla="*/ 112 w 304"/>
                      <a:gd name="T45" fmla="*/ 303 h 319"/>
                      <a:gd name="T46" fmla="*/ 144 w 304"/>
                      <a:gd name="T47" fmla="*/ 303 h 319"/>
                      <a:gd name="T48" fmla="*/ 160 w 304"/>
                      <a:gd name="T49" fmla="*/ 287 h 319"/>
                      <a:gd name="T50" fmla="*/ 176 w 304"/>
                      <a:gd name="T51" fmla="*/ 255 h 319"/>
                      <a:gd name="T52" fmla="*/ 192 w 304"/>
                      <a:gd name="T53" fmla="*/ 239 h 319"/>
                      <a:gd name="T54" fmla="*/ 224 w 304"/>
                      <a:gd name="T55" fmla="*/ 223 h 319"/>
                      <a:gd name="T56" fmla="*/ 240 w 304"/>
                      <a:gd name="T57" fmla="*/ 207 h 319"/>
                      <a:gd name="T58" fmla="*/ 256 w 304"/>
                      <a:gd name="T59" fmla="*/ 191 h 319"/>
                      <a:gd name="T60" fmla="*/ 272 w 304"/>
                      <a:gd name="T61" fmla="*/ 175 h 319"/>
                      <a:gd name="T62" fmla="*/ 288 w 304"/>
                      <a:gd name="T63" fmla="*/ 160 h 319"/>
                      <a:gd name="T64" fmla="*/ 288 w 304"/>
                      <a:gd name="T65" fmla="*/ 128 h 319"/>
                      <a:gd name="T66" fmla="*/ 288 w 304"/>
                      <a:gd name="T67" fmla="*/ 96 h 319"/>
                      <a:gd name="T68" fmla="*/ 288 w 304"/>
                      <a:gd name="T69" fmla="*/ 64 h 319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304"/>
                      <a:gd name="T106" fmla="*/ 0 h 319"/>
                      <a:gd name="T107" fmla="*/ 304 w 304"/>
                      <a:gd name="T108" fmla="*/ 319 h 319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304" h="319">
                        <a:moveTo>
                          <a:pt x="272" y="64"/>
                        </a:moveTo>
                        <a:lnTo>
                          <a:pt x="272" y="48"/>
                        </a:lnTo>
                        <a:lnTo>
                          <a:pt x="256" y="48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112" y="16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64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48" y="112"/>
                        </a:lnTo>
                        <a:lnTo>
                          <a:pt x="32" y="128"/>
                        </a:lnTo>
                        <a:lnTo>
                          <a:pt x="32" y="144"/>
                        </a:lnTo>
                        <a:lnTo>
                          <a:pt x="16" y="144"/>
                        </a:lnTo>
                        <a:lnTo>
                          <a:pt x="16" y="160"/>
                        </a:lnTo>
                        <a:lnTo>
                          <a:pt x="0" y="160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71"/>
                        </a:lnTo>
                        <a:lnTo>
                          <a:pt x="16" y="287"/>
                        </a:lnTo>
                        <a:lnTo>
                          <a:pt x="32" y="303"/>
                        </a:lnTo>
                        <a:lnTo>
                          <a:pt x="48" y="303"/>
                        </a:lnTo>
                        <a:lnTo>
                          <a:pt x="48" y="319"/>
                        </a:lnTo>
                        <a:lnTo>
                          <a:pt x="64" y="319"/>
                        </a:lnTo>
                        <a:lnTo>
                          <a:pt x="80" y="303"/>
                        </a:lnTo>
                        <a:lnTo>
                          <a:pt x="96" y="303"/>
                        </a:lnTo>
                        <a:lnTo>
                          <a:pt x="112" y="303"/>
                        </a:lnTo>
                        <a:lnTo>
                          <a:pt x="128" y="303"/>
                        </a:lnTo>
                        <a:lnTo>
                          <a:pt x="144" y="303"/>
                        </a:lnTo>
                        <a:lnTo>
                          <a:pt x="144" y="287"/>
                        </a:lnTo>
                        <a:lnTo>
                          <a:pt x="160" y="287"/>
                        </a:lnTo>
                        <a:lnTo>
                          <a:pt x="176" y="271"/>
                        </a:lnTo>
                        <a:lnTo>
                          <a:pt x="176" y="255"/>
                        </a:lnTo>
                        <a:lnTo>
                          <a:pt x="192" y="255"/>
                        </a:lnTo>
                        <a:lnTo>
                          <a:pt x="192" y="239"/>
                        </a:lnTo>
                        <a:lnTo>
                          <a:pt x="208" y="223"/>
                        </a:lnTo>
                        <a:lnTo>
                          <a:pt x="224" y="223"/>
                        </a:lnTo>
                        <a:lnTo>
                          <a:pt x="224" y="207"/>
                        </a:lnTo>
                        <a:lnTo>
                          <a:pt x="240" y="207"/>
                        </a:lnTo>
                        <a:lnTo>
                          <a:pt x="240" y="191"/>
                        </a:lnTo>
                        <a:lnTo>
                          <a:pt x="256" y="191"/>
                        </a:lnTo>
                        <a:lnTo>
                          <a:pt x="256" y="175"/>
                        </a:lnTo>
                        <a:lnTo>
                          <a:pt x="272" y="175"/>
                        </a:lnTo>
                        <a:lnTo>
                          <a:pt x="272" y="160"/>
                        </a:lnTo>
                        <a:lnTo>
                          <a:pt x="288" y="160"/>
                        </a:lnTo>
                        <a:lnTo>
                          <a:pt x="288" y="144"/>
                        </a:lnTo>
                        <a:lnTo>
                          <a:pt x="288" y="128"/>
                        </a:lnTo>
                        <a:lnTo>
                          <a:pt x="304" y="112"/>
                        </a:lnTo>
                        <a:lnTo>
                          <a:pt x="288" y="96"/>
                        </a:lnTo>
                        <a:lnTo>
                          <a:pt x="288" y="80"/>
                        </a:lnTo>
                        <a:lnTo>
                          <a:pt x="288" y="64"/>
                        </a:lnTo>
                        <a:lnTo>
                          <a:pt x="272" y="64"/>
                        </a:lnTo>
                        <a:close/>
                      </a:path>
                    </a:pathLst>
                  </a:custGeom>
                  <a:solidFill>
                    <a:srgbClr val="0F426B">
                      <a:alpha val="5882"/>
                    </a:srgbClr>
                  </a:solidFill>
                  <a:ln w="25400">
                    <a:solidFill>
                      <a:srgbClr val="0F426B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2" name="Freeform 205"/>
                  <p:cNvSpPr>
                    <a:spLocks noChangeAspect="1"/>
                  </p:cNvSpPr>
                  <p:nvPr/>
                </p:nvSpPr>
                <p:spPr bwMode="auto">
                  <a:xfrm>
                    <a:off x="1632" y="2544"/>
                    <a:ext cx="304" cy="319"/>
                  </a:xfrm>
                  <a:custGeom>
                    <a:avLst/>
                    <a:gdLst>
                      <a:gd name="T0" fmla="*/ 272 w 304"/>
                      <a:gd name="T1" fmla="*/ 48 h 319"/>
                      <a:gd name="T2" fmla="*/ 256 w 304"/>
                      <a:gd name="T3" fmla="*/ 32 h 319"/>
                      <a:gd name="T4" fmla="*/ 240 w 304"/>
                      <a:gd name="T5" fmla="*/ 16 h 319"/>
                      <a:gd name="T6" fmla="*/ 208 w 304"/>
                      <a:gd name="T7" fmla="*/ 16 h 319"/>
                      <a:gd name="T8" fmla="*/ 192 w 304"/>
                      <a:gd name="T9" fmla="*/ 0 h 319"/>
                      <a:gd name="T10" fmla="*/ 176 w 304"/>
                      <a:gd name="T11" fmla="*/ 0 h 319"/>
                      <a:gd name="T12" fmla="*/ 160 w 304"/>
                      <a:gd name="T13" fmla="*/ 0 h 319"/>
                      <a:gd name="T14" fmla="*/ 144 w 304"/>
                      <a:gd name="T15" fmla="*/ 0 h 319"/>
                      <a:gd name="T16" fmla="*/ 128 w 304"/>
                      <a:gd name="T17" fmla="*/ 0 h 319"/>
                      <a:gd name="T18" fmla="*/ 96 w 304"/>
                      <a:gd name="T19" fmla="*/ 16 h 319"/>
                      <a:gd name="T20" fmla="*/ 80 w 304"/>
                      <a:gd name="T21" fmla="*/ 16 h 319"/>
                      <a:gd name="T22" fmla="*/ 64 w 304"/>
                      <a:gd name="T23" fmla="*/ 32 h 319"/>
                      <a:gd name="T24" fmla="*/ 64 w 304"/>
                      <a:gd name="T25" fmla="*/ 48 h 319"/>
                      <a:gd name="T26" fmla="*/ 64 w 304"/>
                      <a:gd name="T27" fmla="*/ 64 h 319"/>
                      <a:gd name="T28" fmla="*/ 48 w 304"/>
                      <a:gd name="T29" fmla="*/ 96 h 319"/>
                      <a:gd name="T30" fmla="*/ 48 w 304"/>
                      <a:gd name="T31" fmla="*/ 112 h 319"/>
                      <a:gd name="T32" fmla="*/ 32 w 304"/>
                      <a:gd name="T33" fmla="*/ 128 h 319"/>
                      <a:gd name="T34" fmla="*/ 16 w 304"/>
                      <a:gd name="T35" fmla="*/ 160 h 319"/>
                      <a:gd name="T36" fmla="*/ 0 w 304"/>
                      <a:gd name="T37" fmla="*/ 191 h 319"/>
                      <a:gd name="T38" fmla="*/ 0 w 304"/>
                      <a:gd name="T39" fmla="*/ 207 h 319"/>
                      <a:gd name="T40" fmla="*/ 0 w 304"/>
                      <a:gd name="T41" fmla="*/ 223 h 319"/>
                      <a:gd name="T42" fmla="*/ 0 w 304"/>
                      <a:gd name="T43" fmla="*/ 255 h 319"/>
                      <a:gd name="T44" fmla="*/ 0 w 304"/>
                      <a:gd name="T45" fmla="*/ 271 h 319"/>
                      <a:gd name="T46" fmla="*/ 16 w 304"/>
                      <a:gd name="T47" fmla="*/ 287 h 319"/>
                      <a:gd name="T48" fmla="*/ 48 w 304"/>
                      <a:gd name="T49" fmla="*/ 303 h 319"/>
                      <a:gd name="T50" fmla="*/ 48 w 304"/>
                      <a:gd name="T51" fmla="*/ 319 h 319"/>
                      <a:gd name="T52" fmla="*/ 80 w 304"/>
                      <a:gd name="T53" fmla="*/ 303 h 319"/>
                      <a:gd name="T54" fmla="*/ 96 w 304"/>
                      <a:gd name="T55" fmla="*/ 303 h 319"/>
                      <a:gd name="T56" fmla="*/ 112 w 304"/>
                      <a:gd name="T57" fmla="*/ 303 h 319"/>
                      <a:gd name="T58" fmla="*/ 128 w 304"/>
                      <a:gd name="T59" fmla="*/ 303 h 319"/>
                      <a:gd name="T60" fmla="*/ 160 w 304"/>
                      <a:gd name="T61" fmla="*/ 287 h 319"/>
                      <a:gd name="T62" fmla="*/ 160 w 304"/>
                      <a:gd name="T63" fmla="*/ 287 h 319"/>
                      <a:gd name="T64" fmla="*/ 176 w 304"/>
                      <a:gd name="T65" fmla="*/ 271 h 319"/>
                      <a:gd name="T66" fmla="*/ 192 w 304"/>
                      <a:gd name="T67" fmla="*/ 255 h 319"/>
                      <a:gd name="T68" fmla="*/ 192 w 304"/>
                      <a:gd name="T69" fmla="*/ 239 h 319"/>
                      <a:gd name="T70" fmla="*/ 224 w 304"/>
                      <a:gd name="T71" fmla="*/ 223 h 319"/>
                      <a:gd name="T72" fmla="*/ 240 w 304"/>
                      <a:gd name="T73" fmla="*/ 207 h 319"/>
                      <a:gd name="T74" fmla="*/ 240 w 304"/>
                      <a:gd name="T75" fmla="*/ 191 h 319"/>
                      <a:gd name="T76" fmla="*/ 256 w 304"/>
                      <a:gd name="T77" fmla="*/ 175 h 319"/>
                      <a:gd name="T78" fmla="*/ 272 w 304"/>
                      <a:gd name="T79" fmla="*/ 160 h 319"/>
                      <a:gd name="T80" fmla="*/ 288 w 304"/>
                      <a:gd name="T81" fmla="*/ 160 h 319"/>
                      <a:gd name="T82" fmla="*/ 288 w 304"/>
                      <a:gd name="T83" fmla="*/ 128 h 319"/>
                      <a:gd name="T84" fmla="*/ 304 w 304"/>
                      <a:gd name="T85" fmla="*/ 112 h 319"/>
                      <a:gd name="T86" fmla="*/ 304 w 304"/>
                      <a:gd name="T87" fmla="*/ 112 h 319"/>
                      <a:gd name="T88" fmla="*/ 288 w 304"/>
                      <a:gd name="T89" fmla="*/ 96 h 319"/>
                      <a:gd name="T90" fmla="*/ 288 w 304"/>
                      <a:gd name="T91" fmla="*/ 80 h 319"/>
                      <a:gd name="T92" fmla="*/ 288 w 304"/>
                      <a:gd name="T93" fmla="*/ 64 h 319"/>
                      <a:gd name="T94" fmla="*/ 272 w 304"/>
                      <a:gd name="T95" fmla="*/ 64 h 31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04"/>
                      <a:gd name="T145" fmla="*/ 0 h 319"/>
                      <a:gd name="T146" fmla="*/ 304 w 304"/>
                      <a:gd name="T147" fmla="*/ 319 h 31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04" h="319">
                        <a:moveTo>
                          <a:pt x="272" y="64"/>
                        </a:moveTo>
                        <a:lnTo>
                          <a:pt x="272" y="64"/>
                        </a:lnTo>
                        <a:lnTo>
                          <a:pt x="272" y="48"/>
                        </a:lnTo>
                        <a:lnTo>
                          <a:pt x="256" y="48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112" y="16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64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48" y="112"/>
                        </a:lnTo>
                        <a:lnTo>
                          <a:pt x="32" y="128"/>
                        </a:lnTo>
                        <a:lnTo>
                          <a:pt x="32" y="144"/>
                        </a:lnTo>
                        <a:lnTo>
                          <a:pt x="16" y="144"/>
                        </a:lnTo>
                        <a:lnTo>
                          <a:pt x="16" y="160"/>
                        </a:lnTo>
                        <a:lnTo>
                          <a:pt x="0" y="160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71"/>
                        </a:lnTo>
                        <a:lnTo>
                          <a:pt x="16" y="287"/>
                        </a:lnTo>
                        <a:lnTo>
                          <a:pt x="32" y="303"/>
                        </a:lnTo>
                        <a:lnTo>
                          <a:pt x="48" y="303"/>
                        </a:lnTo>
                        <a:lnTo>
                          <a:pt x="48" y="319"/>
                        </a:lnTo>
                        <a:lnTo>
                          <a:pt x="64" y="319"/>
                        </a:lnTo>
                        <a:lnTo>
                          <a:pt x="80" y="303"/>
                        </a:lnTo>
                        <a:lnTo>
                          <a:pt x="96" y="303"/>
                        </a:lnTo>
                        <a:lnTo>
                          <a:pt x="112" y="303"/>
                        </a:lnTo>
                        <a:lnTo>
                          <a:pt x="128" y="303"/>
                        </a:lnTo>
                        <a:lnTo>
                          <a:pt x="144" y="303"/>
                        </a:lnTo>
                        <a:lnTo>
                          <a:pt x="144" y="287"/>
                        </a:lnTo>
                        <a:lnTo>
                          <a:pt x="160" y="287"/>
                        </a:lnTo>
                        <a:lnTo>
                          <a:pt x="176" y="271"/>
                        </a:lnTo>
                        <a:lnTo>
                          <a:pt x="176" y="255"/>
                        </a:lnTo>
                        <a:lnTo>
                          <a:pt x="192" y="255"/>
                        </a:lnTo>
                        <a:lnTo>
                          <a:pt x="192" y="239"/>
                        </a:lnTo>
                        <a:lnTo>
                          <a:pt x="208" y="223"/>
                        </a:lnTo>
                        <a:lnTo>
                          <a:pt x="224" y="223"/>
                        </a:lnTo>
                        <a:lnTo>
                          <a:pt x="224" y="207"/>
                        </a:lnTo>
                        <a:lnTo>
                          <a:pt x="240" y="207"/>
                        </a:lnTo>
                        <a:lnTo>
                          <a:pt x="240" y="191"/>
                        </a:lnTo>
                        <a:lnTo>
                          <a:pt x="256" y="191"/>
                        </a:lnTo>
                        <a:lnTo>
                          <a:pt x="256" y="175"/>
                        </a:lnTo>
                        <a:lnTo>
                          <a:pt x="272" y="175"/>
                        </a:lnTo>
                        <a:lnTo>
                          <a:pt x="272" y="160"/>
                        </a:lnTo>
                        <a:lnTo>
                          <a:pt x="288" y="160"/>
                        </a:lnTo>
                        <a:lnTo>
                          <a:pt x="288" y="144"/>
                        </a:lnTo>
                        <a:lnTo>
                          <a:pt x="288" y="128"/>
                        </a:lnTo>
                        <a:lnTo>
                          <a:pt x="304" y="112"/>
                        </a:lnTo>
                        <a:lnTo>
                          <a:pt x="288" y="96"/>
                        </a:lnTo>
                        <a:lnTo>
                          <a:pt x="288" y="80"/>
                        </a:lnTo>
                        <a:lnTo>
                          <a:pt x="288" y="64"/>
                        </a:lnTo>
                        <a:lnTo>
                          <a:pt x="272" y="64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F426B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3" name="Freeform 206"/>
                  <p:cNvSpPr>
                    <a:spLocks noChangeAspect="1"/>
                  </p:cNvSpPr>
                  <p:nvPr/>
                </p:nvSpPr>
                <p:spPr bwMode="auto">
                  <a:xfrm>
                    <a:off x="1648" y="2560"/>
                    <a:ext cx="256" cy="271"/>
                  </a:xfrm>
                  <a:custGeom>
                    <a:avLst/>
                    <a:gdLst>
                      <a:gd name="T0" fmla="*/ 240 w 256"/>
                      <a:gd name="T1" fmla="*/ 64 h 271"/>
                      <a:gd name="T2" fmla="*/ 240 w 256"/>
                      <a:gd name="T3" fmla="*/ 48 h 271"/>
                      <a:gd name="T4" fmla="*/ 224 w 256"/>
                      <a:gd name="T5" fmla="*/ 48 h 271"/>
                      <a:gd name="T6" fmla="*/ 224 w 256"/>
                      <a:gd name="T7" fmla="*/ 32 h 271"/>
                      <a:gd name="T8" fmla="*/ 208 w 256"/>
                      <a:gd name="T9" fmla="*/ 32 h 271"/>
                      <a:gd name="T10" fmla="*/ 208 w 256"/>
                      <a:gd name="T11" fmla="*/ 16 h 271"/>
                      <a:gd name="T12" fmla="*/ 192 w 256"/>
                      <a:gd name="T13" fmla="*/ 16 h 271"/>
                      <a:gd name="T14" fmla="*/ 176 w 256"/>
                      <a:gd name="T15" fmla="*/ 0 h 271"/>
                      <a:gd name="T16" fmla="*/ 160 w 256"/>
                      <a:gd name="T17" fmla="*/ 0 h 271"/>
                      <a:gd name="T18" fmla="*/ 144 w 256"/>
                      <a:gd name="T19" fmla="*/ 0 h 271"/>
                      <a:gd name="T20" fmla="*/ 128 w 256"/>
                      <a:gd name="T21" fmla="*/ 0 h 271"/>
                      <a:gd name="T22" fmla="*/ 112 w 256"/>
                      <a:gd name="T23" fmla="*/ 0 h 271"/>
                      <a:gd name="T24" fmla="*/ 96 w 256"/>
                      <a:gd name="T25" fmla="*/ 16 h 271"/>
                      <a:gd name="T26" fmla="*/ 80 w 256"/>
                      <a:gd name="T27" fmla="*/ 16 h 271"/>
                      <a:gd name="T28" fmla="*/ 80 w 256"/>
                      <a:gd name="T29" fmla="*/ 32 h 271"/>
                      <a:gd name="T30" fmla="*/ 64 w 256"/>
                      <a:gd name="T31" fmla="*/ 32 h 271"/>
                      <a:gd name="T32" fmla="*/ 64 w 256"/>
                      <a:gd name="T33" fmla="*/ 48 h 271"/>
                      <a:gd name="T34" fmla="*/ 48 w 256"/>
                      <a:gd name="T35" fmla="*/ 48 h 271"/>
                      <a:gd name="T36" fmla="*/ 48 w 256"/>
                      <a:gd name="T37" fmla="*/ 64 h 271"/>
                      <a:gd name="T38" fmla="*/ 48 w 256"/>
                      <a:gd name="T39" fmla="*/ 80 h 271"/>
                      <a:gd name="T40" fmla="*/ 48 w 256"/>
                      <a:gd name="T41" fmla="*/ 96 h 271"/>
                      <a:gd name="T42" fmla="*/ 32 w 256"/>
                      <a:gd name="T43" fmla="*/ 112 h 271"/>
                      <a:gd name="T44" fmla="*/ 32 w 256"/>
                      <a:gd name="T45" fmla="*/ 128 h 271"/>
                      <a:gd name="T46" fmla="*/ 16 w 256"/>
                      <a:gd name="T47" fmla="*/ 128 h 271"/>
                      <a:gd name="T48" fmla="*/ 16 w 256"/>
                      <a:gd name="T49" fmla="*/ 144 h 271"/>
                      <a:gd name="T50" fmla="*/ 0 w 256"/>
                      <a:gd name="T51" fmla="*/ 159 h 271"/>
                      <a:gd name="T52" fmla="*/ 0 w 256"/>
                      <a:gd name="T53" fmla="*/ 175 h 271"/>
                      <a:gd name="T54" fmla="*/ 0 w 256"/>
                      <a:gd name="T55" fmla="*/ 191 h 271"/>
                      <a:gd name="T56" fmla="*/ 0 w 256"/>
                      <a:gd name="T57" fmla="*/ 207 h 271"/>
                      <a:gd name="T58" fmla="*/ 0 w 256"/>
                      <a:gd name="T59" fmla="*/ 223 h 271"/>
                      <a:gd name="T60" fmla="*/ 0 w 256"/>
                      <a:gd name="T61" fmla="*/ 239 h 271"/>
                      <a:gd name="T62" fmla="*/ 16 w 256"/>
                      <a:gd name="T63" fmla="*/ 239 h 271"/>
                      <a:gd name="T64" fmla="*/ 16 w 256"/>
                      <a:gd name="T65" fmla="*/ 255 h 271"/>
                      <a:gd name="T66" fmla="*/ 32 w 256"/>
                      <a:gd name="T67" fmla="*/ 271 h 271"/>
                      <a:gd name="T68" fmla="*/ 48 w 256"/>
                      <a:gd name="T69" fmla="*/ 271 h 271"/>
                      <a:gd name="T70" fmla="*/ 64 w 256"/>
                      <a:gd name="T71" fmla="*/ 271 h 271"/>
                      <a:gd name="T72" fmla="*/ 80 w 256"/>
                      <a:gd name="T73" fmla="*/ 271 h 271"/>
                      <a:gd name="T74" fmla="*/ 96 w 256"/>
                      <a:gd name="T75" fmla="*/ 271 h 271"/>
                      <a:gd name="T76" fmla="*/ 112 w 256"/>
                      <a:gd name="T77" fmla="*/ 271 h 271"/>
                      <a:gd name="T78" fmla="*/ 128 w 256"/>
                      <a:gd name="T79" fmla="*/ 255 h 271"/>
                      <a:gd name="T80" fmla="*/ 144 w 256"/>
                      <a:gd name="T81" fmla="*/ 255 h 271"/>
                      <a:gd name="T82" fmla="*/ 160 w 256"/>
                      <a:gd name="T83" fmla="*/ 239 h 271"/>
                      <a:gd name="T84" fmla="*/ 160 w 256"/>
                      <a:gd name="T85" fmla="*/ 223 h 271"/>
                      <a:gd name="T86" fmla="*/ 176 w 256"/>
                      <a:gd name="T87" fmla="*/ 207 h 271"/>
                      <a:gd name="T88" fmla="*/ 192 w 256"/>
                      <a:gd name="T89" fmla="*/ 191 h 271"/>
                      <a:gd name="T90" fmla="*/ 208 w 256"/>
                      <a:gd name="T91" fmla="*/ 175 h 271"/>
                      <a:gd name="T92" fmla="*/ 224 w 256"/>
                      <a:gd name="T93" fmla="*/ 175 h 271"/>
                      <a:gd name="T94" fmla="*/ 224 w 256"/>
                      <a:gd name="T95" fmla="*/ 159 h 271"/>
                      <a:gd name="T96" fmla="*/ 240 w 256"/>
                      <a:gd name="T97" fmla="*/ 159 h 271"/>
                      <a:gd name="T98" fmla="*/ 240 w 256"/>
                      <a:gd name="T99" fmla="*/ 144 h 271"/>
                      <a:gd name="T100" fmla="*/ 256 w 256"/>
                      <a:gd name="T101" fmla="*/ 144 h 271"/>
                      <a:gd name="T102" fmla="*/ 256 w 256"/>
                      <a:gd name="T103" fmla="*/ 128 h 271"/>
                      <a:gd name="T104" fmla="*/ 256 w 256"/>
                      <a:gd name="T105" fmla="*/ 112 h 271"/>
                      <a:gd name="T106" fmla="*/ 256 w 256"/>
                      <a:gd name="T107" fmla="*/ 96 h 271"/>
                      <a:gd name="T108" fmla="*/ 256 w 256"/>
                      <a:gd name="T109" fmla="*/ 80 h 271"/>
                      <a:gd name="T110" fmla="*/ 256 w 256"/>
                      <a:gd name="T111" fmla="*/ 64 h 271"/>
                      <a:gd name="T112" fmla="*/ 240 w 256"/>
                      <a:gd name="T113" fmla="*/ 64 h 271"/>
                      <a:gd name="T114" fmla="*/ 240 w 256"/>
                      <a:gd name="T115" fmla="*/ 48 h 271"/>
                      <a:gd name="T116" fmla="*/ 240 w 256"/>
                      <a:gd name="T117" fmla="*/ 64 h 271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256"/>
                      <a:gd name="T178" fmla="*/ 0 h 271"/>
                      <a:gd name="T179" fmla="*/ 256 w 256"/>
                      <a:gd name="T180" fmla="*/ 271 h 271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256" h="271">
                        <a:moveTo>
                          <a:pt x="240" y="64"/>
                        </a:moveTo>
                        <a:lnTo>
                          <a:pt x="240" y="48"/>
                        </a:lnTo>
                        <a:lnTo>
                          <a:pt x="224" y="48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32" y="112"/>
                        </a:lnTo>
                        <a:lnTo>
                          <a:pt x="32" y="128"/>
                        </a:lnTo>
                        <a:lnTo>
                          <a:pt x="16" y="128"/>
                        </a:lnTo>
                        <a:lnTo>
                          <a:pt x="16" y="144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32" y="271"/>
                        </a:lnTo>
                        <a:lnTo>
                          <a:pt x="48" y="271"/>
                        </a:lnTo>
                        <a:lnTo>
                          <a:pt x="64" y="271"/>
                        </a:lnTo>
                        <a:lnTo>
                          <a:pt x="80" y="271"/>
                        </a:lnTo>
                        <a:lnTo>
                          <a:pt x="96" y="271"/>
                        </a:lnTo>
                        <a:lnTo>
                          <a:pt x="112" y="271"/>
                        </a:lnTo>
                        <a:lnTo>
                          <a:pt x="128" y="255"/>
                        </a:lnTo>
                        <a:lnTo>
                          <a:pt x="144" y="255"/>
                        </a:lnTo>
                        <a:lnTo>
                          <a:pt x="160" y="239"/>
                        </a:lnTo>
                        <a:lnTo>
                          <a:pt x="160" y="223"/>
                        </a:lnTo>
                        <a:lnTo>
                          <a:pt x="176" y="207"/>
                        </a:lnTo>
                        <a:lnTo>
                          <a:pt x="192" y="191"/>
                        </a:lnTo>
                        <a:lnTo>
                          <a:pt x="208" y="175"/>
                        </a:lnTo>
                        <a:lnTo>
                          <a:pt x="224" y="175"/>
                        </a:lnTo>
                        <a:lnTo>
                          <a:pt x="224" y="159"/>
                        </a:lnTo>
                        <a:lnTo>
                          <a:pt x="240" y="159"/>
                        </a:lnTo>
                        <a:lnTo>
                          <a:pt x="240" y="144"/>
                        </a:lnTo>
                        <a:lnTo>
                          <a:pt x="256" y="144"/>
                        </a:lnTo>
                        <a:lnTo>
                          <a:pt x="256" y="128"/>
                        </a:lnTo>
                        <a:lnTo>
                          <a:pt x="256" y="112"/>
                        </a:lnTo>
                        <a:lnTo>
                          <a:pt x="256" y="96"/>
                        </a:lnTo>
                        <a:lnTo>
                          <a:pt x="256" y="80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40" y="48"/>
                        </a:lnTo>
                        <a:lnTo>
                          <a:pt x="240" y="64"/>
                        </a:lnTo>
                        <a:close/>
                      </a:path>
                    </a:pathLst>
                  </a:custGeom>
                  <a:solidFill>
                    <a:srgbClr val="0C3F6A">
                      <a:alpha val="5882"/>
                    </a:srgbClr>
                  </a:solidFill>
                  <a:ln w="25400">
                    <a:solidFill>
                      <a:srgbClr val="0C3F6A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4" name="Freeform 207"/>
                  <p:cNvSpPr>
                    <a:spLocks noChangeAspect="1"/>
                  </p:cNvSpPr>
                  <p:nvPr/>
                </p:nvSpPr>
                <p:spPr bwMode="auto">
                  <a:xfrm>
                    <a:off x="1648" y="2560"/>
                    <a:ext cx="256" cy="271"/>
                  </a:xfrm>
                  <a:custGeom>
                    <a:avLst/>
                    <a:gdLst>
                      <a:gd name="T0" fmla="*/ 240 w 256"/>
                      <a:gd name="T1" fmla="*/ 48 h 271"/>
                      <a:gd name="T2" fmla="*/ 224 w 256"/>
                      <a:gd name="T3" fmla="*/ 32 h 271"/>
                      <a:gd name="T4" fmla="*/ 208 w 256"/>
                      <a:gd name="T5" fmla="*/ 16 h 271"/>
                      <a:gd name="T6" fmla="*/ 192 w 256"/>
                      <a:gd name="T7" fmla="*/ 16 h 271"/>
                      <a:gd name="T8" fmla="*/ 176 w 256"/>
                      <a:gd name="T9" fmla="*/ 0 h 271"/>
                      <a:gd name="T10" fmla="*/ 160 w 256"/>
                      <a:gd name="T11" fmla="*/ 0 h 271"/>
                      <a:gd name="T12" fmla="*/ 144 w 256"/>
                      <a:gd name="T13" fmla="*/ 0 h 271"/>
                      <a:gd name="T14" fmla="*/ 128 w 256"/>
                      <a:gd name="T15" fmla="*/ 0 h 271"/>
                      <a:gd name="T16" fmla="*/ 112 w 256"/>
                      <a:gd name="T17" fmla="*/ 0 h 271"/>
                      <a:gd name="T18" fmla="*/ 96 w 256"/>
                      <a:gd name="T19" fmla="*/ 16 h 271"/>
                      <a:gd name="T20" fmla="*/ 80 w 256"/>
                      <a:gd name="T21" fmla="*/ 16 h 271"/>
                      <a:gd name="T22" fmla="*/ 64 w 256"/>
                      <a:gd name="T23" fmla="*/ 32 h 271"/>
                      <a:gd name="T24" fmla="*/ 48 w 256"/>
                      <a:gd name="T25" fmla="*/ 48 h 271"/>
                      <a:gd name="T26" fmla="*/ 48 w 256"/>
                      <a:gd name="T27" fmla="*/ 64 h 271"/>
                      <a:gd name="T28" fmla="*/ 48 w 256"/>
                      <a:gd name="T29" fmla="*/ 80 h 271"/>
                      <a:gd name="T30" fmla="*/ 48 w 256"/>
                      <a:gd name="T31" fmla="*/ 96 h 271"/>
                      <a:gd name="T32" fmla="*/ 32 w 256"/>
                      <a:gd name="T33" fmla="*/ 112 h 271"/>
                      <a:gd name="T34" fmla="*/ 16 w 256"/>
                      <a:gd name="T35" fmla="*/ 144 h 271"/>
                      <a:gd name="T36" fmla="*/ 0 w 256"/>
                      <a:gd name="T37" fmla="*/ 159 h 271"/>
                      <a:gd name="T38" fmla="*/ 0 w 256"/>
                      <a:gd name="T39" fmla="*/ 175 h 271"/>
                      <a:gd name="T40" fmla="*/ 0 w 256"/>
                      <a:gd name="T41" fmla="*/ 207 h 271"/>
                      <a:gd name="T42" fmla="*/ 0 w 256"/>
                      <a:gd name="T43" fmla="*/ 223 h 271"/>
                      <a:gd name="T44" fmla="*/ 0 w 256"/>
                      <a:gd name="T45" fmla="*/ 239 h 271"/>
                      <a:gd name="T46" fmla="*/ 16 w 256"/>
                      <a:gd name="T47" fmla="*/ 255 h 271"/>
                      <a:gd name="T48" fmla="*/ 32 w 256"/>
                      <a:gd name="T49" fmla="*/ 271 h 271"/>
                      <a:gd name="T50" fmla="*/ 48 w 256"/>
                      <a:gd name="T51" fmla="*/ 271 h 271"/>
                      <a:gd name="T52" fmla="*/ 64 w 256"/>
                      <a:gd name="T53" fmla="*/ 271 h 271"/>
                      <a:gd name="T54" fmla="*/ 96 w 256"/>
                      <a:gd name="T55" fmla="*/ 271 h 271"/>
                      <a:gd name="T56" fmla="*/ 96 w 256"/>
                      <a:gd name="T57" fmla="*/ 271 h 271"/>
                      <a:gd name="T58" fmla="*/ 128 w 256"/>
                      <a:gd name="T59" fmla="*/ 255 h 271"/>
                      <a:gd name="T60" fmla="*/ 144 w 256"/>
                      <a:gd name="T61" fmla="*/ 255 h 271"/>
                      <a:gd name="T62" fmla="*/ 144 w 256"/>
                      <a:gd name="T63" fmla="*/ 255 h 271"/>
                      <a:gd name="T64" fmla="*/ 160 w 256"/>
                      <a:gd name="T65" fmla="*/ 239 h 271"/>
                      <a:gd name="T66" fmla="*/ 160 w 256"/>
                      <a:gd name="T67" fmla="*/ 223 h 271"/>
                      <a:gd name="T68" fmla="*/ 176 w 256"/>
                      <a:gd name="T69" fmla="*/ 207 h 271"/>
                      <a:gd name="T70" fmla="*/ 192 w 256"/>
                      <a:gd name="T71" fmla="*/ 191 h 271"/>
                      <a:gd name="T72" fmla="*/ 208 w 256"/>
                      <a:gd name="T73" fmla="*/ 175 h 271"/>
                      <a:gd name="T74" fmla="*/ 208 w 256"/>
                      <a:gd name="T75" fmla="*/ 175 h 271"/>
                      <a:gd name="T76" fmla="*/ 240 w 256"/>
                      <a:gd name="T77" fmla="*/ 159 h 271"/>
                      <a:gd name="T78" fmla="*/ 240 w 256"/>
                      <a:gd name="T79" fmla="*/ 144 h 271"/>
                      <a:gd name="T80" fmla="*/ 256 w 256"/>
                      <a:gd name="T81" fmla="*/ 144 h 271"/>
                      <a:gd name="T82" fmla="*/ 256 w 256"/>
                      <a:gd name="T83" fmla="*/ 128 h 271"/>
                      <a:gd name="T84" fmla="*/ 256 w 256"/>
                      <a:gd name="T85" fmla="*/ 112 h 271"/>
                      <a:gd name="T86" fmla="*/ 256 w 256"/>
                      <a:gd name="T87" fmla="*/ 96 h 271"/>
                      <a:gd name="T88" fmla="*/ 256 w 256"/>
                      <a:gd name="T89" fmla="*/ 80 h 271"/>
                      <a:gd name="T90" fmla="*/ 256 w 256"/>
                      <a:gd name="T91" fmla="*/ 64 h 271"/>
                      <a:gd name="T92" fmla="*/ 256 w 256"/>
                      <a:gd name="T93" fmla="*/ 64 h 271"/>
                      <a:gd name="T94" fmla="*/ 240 w 256"/>
                      <a:gd name="T95" fmla="*/ 48 h 27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56"/>
                      <a:gd name="T145" fmla="*/ 0 h 271"/>
                      <a:gd name="T146" fmla="*/ 256 w 256"/>
                      <a:gd name="T147" fmla="*/ 271 h 27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56" h="271">
                        <a:moveTo>
                          <a:pt x="240" y="64"/>
                        </a:moveTo>
                        <a:lnTo>
                          <a:pt x="240" y="64"/>
                        </a:lnTo>
                        <a:lnTo>
                          <a:pt x="240" y="48"/>
                        </a:lnTo>
                        <a:lnTo>
                          <a:pt x="224" y="48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32" y="112"/>
                        </a:lnTo>
                        <a:lnTo>
                          <a:pt x="32" y="128"/>
                        </a:lnTo>
                        <a:lnTo>
                          <a:pt x="16" y="128"/>
                        </a:lnTo>
                        <a:lnTo>
                          <a:pt x="16" y="144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32" y="271"/>
                        </a:lnTo>
                        <a:lnTo>
                          <a:pt x="48" y="271"/>
                        </a:lnTo>
                        <a:lnTo>
                          <a:pt x="64" y="271"/>
                        </a:lnTo>
                        <a:lnTo>
                          <a:pt x="80" y="271"/>
                        </a:lnTo>
                        <a:lnTo>
                          <a:pt x="96" y="271"/>
                        </a:lnTo>
                        <a:lnTo>
                          <a:pt x="112" y="271"/>
                        </a:lnTo>
                        <a:lnTo>
                          <a:pt x="128" y="255"/>
                        </a:lnTo>
                        <a:lnTo>
                          <a:pt x="144" y="255"/>
                        </a:lnTo>
                        <a:lnTo>
                          <a:pt x="160" y="239"/>
                        </a:lnTo>
                        <a:lnTo>
                          <a:pt x="160" y="223"/>
                        </a:lnTo>
                        <a:lnTo>
                          <a:pt x="176" y="207"/>
                        </a:lnTo>
                        <a:lnTo>
                          <a:pt x="192" y="191"/>
                        </a:lnTo>
                        <a:lnTo>
                          <a:pt x="208" y="175"/>
                        </a:lnTo>
                        <a:lnTo>
                          <a:pt x="224" y="175"/>
                        </a:lnTo>
                        <a:lnTo>
                          <a:pt x="224" y="159"/>
                        </a:lnTo>
                        <a:lnTo>
                          <a:pt x="240" y="159"/>
                        </a:lnTo>
                        <a:lnTo>
                          <a:pt x="240" y="144"/>
                        </a:lnTo>
                        <a:lnTo>
                          <a:pt x="256" y="144"/>
                        </a:lnTo>
                        <a:lnTo>
                          <a:pt x="256" y="128"/>
                        </a:lnTo>
                        <a:lnTo>
                          <a:pt x="256" y="112"/>
                        </a:lnTo>
                        <a:lnTo>
                          <a:pt x="256" y="96"/>
                        </a:lnTo>
                        <a:lnTo>
                          <a:pt x="256" y="80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40" y="48"/>
                        </a:lnTo>
                      </a:path>
                    </a:pathLst>
                  </a:custGeom>
                  <a:noFill/>
                  <a:ln w="25400">
                    <a:solidFill>
                      <a:srgbClr val="0C3F6A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5" name="Freeform 208"/>
                  <p:cNvSpPr>
                    <a:spLocks noChangeAspect="1"/>
                  </p:cNvSpPr>
                  <p:nvPr/>
                </p:nvSpPr>
                <p:spPr bwMode="auto">
                  <a:xfrm>
                    <a:off x="1664" y="2576"/>
                    <a:ext cx="224" cy="239"/>
                  </a:xfrm>
                  <a:custGeom>
                    <a:avLst/>
                    <a:gdLst>
                      <a:gd name="T0" fmla="*/ 208 w 224"/>
                      <a:gd name="T1" fmla="*/ 48 h 239"/>
                      <a:gd name="T2" fmla="*/ 192 w 224"/>
                      <a:gd name="T3" fmla="*/ 32 h 239"/>
                      <a:gd name="T4" fmla="*/ 176 w 224"/>
                      <a:gd name="T5" fmla="*/ 32 h 239"/>
                      <a:gd name="T6" fmla="*/ 176 w 224"/>
                      <a:gd name="T7" fmla="*/ 16 h 239"/>
                      <a:gd name="T8" fmla="*/ 160 w 224"/>
                      <a:gd name="T9" fmla="*/ 16 h 239"/>
                      <a:gd name="T10" fmla="*/ 144 w 224"/>
                      <a:gd name="T11" fmla="*/ 0 h 239"/>
                      <a:gd name="T12" fmla="*/ 128 w 224"/>
                      <a:gd name="T13" fmla="*/ 0 h 239"/>
                      <a:gd name="T14" fmla="*/ 112 w 224"/>
                      <a:gd name="T15" fmla="*/ 0 h 239"/>
                      <a:gd name="T16" fmla="*/ 96 w 224"/>
                      <a:gd name="T17" fmla="*/ 0 h 239"/>
                      <a:gd name="T18" fmla="*/ 96 w 224"/>
                      <a:gd name="T19" fmla="*/ 16 h 239"/>
                      <a:gd name="T20" fmla="*/ 80 w 224"/>
                      <a:gd name="T21" fmla="*/ 16 h 239"/>
                      <a:gd name="T22" fmla="*/ 64 w 224"/>
                      <a:gd name="T23" fmla="*/ 32 h 239"/>
                      <a:gd name="T24" fmla="*/ 48 w 224"/>
                      <a:gd name="T25" fmla="*/ 32 h 239"/>
                      <a:gd name="T26" fmla="*/ 48 w 224"/>
                      <a:gd name="T27" fmla="*/ 48 h 239"/>
                      <a:gd name="T28" fmla="*/ 48 w 224"/>
                      <a:gd name="T29" fmla="*/ 64 h 239"/>
                      <a:gd name="T30" fmla="*/ 48 w 224"/>
                      <a:gd name="T31" fmla="*/ 80 h 239"/>
                      <a:gd name="T32" fmla="*/ 32 w 224"/>
                      <a:gd name="T33" fmla="*/ 96 h 239"/>
                      <a:gd name="T34" fmla="*/ 32 w 224"/>
                      <a:gd name="T35" fmla="*/ 112 h 239"/>
                      <a:gd name="T36" fmla="*/ 16 w 224"/>
                      <a:gd name="T37" fmla="*/ 112 h 239"/>
                      <a:gd name="T38" fmla="*/ 16 w 224"/>
                      <a:gd name="T39" fmla="*/ 128 h 239"/>
                      <a:gd name="T40" fmla="*/ 0 w 224"/>
                      <a:gd name="T41" fmla="*/ 143 h 239"/>
                      <a:gd name="T42" fmla="*/ 0 w 224"/>
                      <a:gd name="T43" fmla="*/ 159 h 239"/>
                      <a:gd name="T44" fmla="*/ 0 w 224"/>
                      <a:gd name="T45" fmla="*/ 175 h 239"/>
                      <a:gd name="T46" fmla="*/ 0 w 224"/>
                      <a:gd name="T47" fmla="*/ 191 h 239"/>
                      <a:gd name="T48" fmla="*/ 0 w 224"/>
                      <a:gd name="T49" fmla="*/ 207 h 239"/>
                      <a:gd name="T50" fmla="*/ 16 w 224"/>
                      <a:gd name="T51" fmla="*/ 207 h 239"/>
                      <a:gd name="T52" fmla="*/ 16 w 224"/>
                      <a:gd name="T53" fmla="*/ 223 h 239"/>
                      <a:gd name="T54" fmla="*/ 32 w 224"/>
                      <a:gd name="T55" fmla="*/ 223 h 239"/>
                      <a:gd name="T56" fmla="*/ 32 w 224"/>
                      <a:gd name="T57" fmla="*/ 239 h 239"/>
                      <a:gd name="T58" fmla="*/ 48 w 224"/>
                      <a:gd name="T59" fmla="*/ 239 h 239"/>
                      <a:gd name="T60" fmla="*/ 64 w 224"/>
                      <a:gd name="T61" fmla="*/ 239 h 239"/>
                      <a:gd name="T62" fmla="*/ 80 w 224"/>
                      <a:gd name="T63" fmla="*/ 239 h 239"/>
                      <a:gd name="T64" fmla="*/ 96 w 224"/>
                      <a:gd name="T65" fmla="*/ 239 h 239"/>
                      <a:gd name="T66" fmla="*/ 96 w 224"/>
                      <a:gd name="T67" fmla="*/ 223 h 239"/>
                      <a:gd name="T68" fmla="*/ 112 w 224"/>
                      <a:gd name="T69" fmla="*/ 223 h 239"/>
                      <a:gd name="T70" fmla="*/ 128 w 224"/>
                      <a:gd name="T71" fmla="*/ 223 h 239"/>
                      <a:gd name="T72" fmla="*/ 128 w 224"/>
                      <a:gd name="T73" fmla="*/ 207 h 239"/>
                      <a:gd name="T74" fmla="*/ 144 w 224"/>
                      <a:gd name="T75" fmla="*/ 207 h 239"/>
                      <a:gd name="T76" fmla="*/ 144 w 224"/>
                      <a:gd name="T77" fmla="*/ 191 h 239"/>
                      <a:gd name="T78" fmla="*/ 160 w 224"/>
                      <a:gd name="T79" fmla="*/ 175 h 239"/>
                      <a:gd name="T80" fmla="*/ 160 w 224"/>
                      <a:gd name="T81" fmla="*/ 159 h 239"/>
                      <a:gd name="T82" fmla="*/ 176 w 224"/>
                      <a:gd name="T83" fmla="*/ 159 h 239"/>
                      <a:gd name="T84" fmla="*/ 192 w 224"/>
                      <a:gd name="T85" fmla="*/ 143 h 239"/>
                      <a:gd name="T86" fmla="*/ 208 w 224"/>
                      <a:gd name="T87" fmla="*/ 143 h 239"/>
                      <a:gd name="T88" fmla="*/ 208 w 224"/>
                      <a:gd name="T89" fmla="*/ 128 h 239"/>
                      <a:gd name="T90" fmla="*/ 224 w 224"/>
                      <a:gd name="T91" fmla="*/ 128 h 239"/>
                      <a:gd name="T92" fmla="*/ 224 w 224"/>
                      <a:gd name="T93" fmla="*/ 112 h 239"/>
                      <a:gd name="T94" fmla="*/ 224 w 224"/>
                      <a:gd name="T95" fmla="*/ 96 h 239"/>
                      <a:gd name="T96" fmla="*/ 224 w 224"/>
                      <a:gd name="T97" fmla="*/ 80 h 239"/>
                      <a:gd name="T98" fmla="*/ 224 w 224"/>
                      <a:gd name="T99" fmla="*/ 64 h 239"/>
                      <a:gd name="T100" fmla="*/ 208 w 224"/>
                      <a:gd name="T101" fmla="*/ 64 h 239"/>
                      <a:gd name="T102" fmla="*/ 208 w 224"/>
                      <a:gd name="T103" fmla="*/ 48 h 239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224"/>
                      <a:gd name="T157" fmla="*/ 0 h 239"/>
                      <a:gd name="T158" fmla="*/ 224 w 224"/>
                      <a:gd name="T159" fmla="*/ 239 h 239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224" h="239">
                        <a:moveTo>
                          <a:pt x="208" y="48"/>
                        </a:moveTo>
                        <a:lnTo>
                          <a:pt x="192" y="32"/>
                        </a:lnTo>
                        <a:lnTo>
                          <a:pt x="176" y="32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32" y="96"/>
                        </a:lnTo>
                        <a:lnTo>
                          <a:pt x="32" y="112"/>
                        </a:lnTo>
                        <a:lnTo>
                          <a:pt x="16" y="112"/>
                        </a:lnTo>
                        <a:lnTo>
                          <a:pt x="16" y="128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32" y="223"/>
                        </a:lnTo>
                        <a:lnTo>
                          <a:pt x="32" y="239"/>
                        </a:lnTo>
                        <a:lnTo>
                          <a:pt x="48" y="239"/>
                        </a:lnTo>
                        <a:lnTo>
                          <a:pt x="64" y="239"/>
                        </a:lnTo>
                        <a:lnTo>
                          <a:pt x="80" y="239"/>
                        </a:lnTo>
                        <a:lnTo>
                          <a:pt x="96" y="239"/>
                        </a:lnTo>
                        <a:lnTo>
                          <a:pt x="96" y="223"/>
                        </a:lnTo>
                        <a:lnTo>
                          <a:pt x="112" y="223"/>
                        </a:lnTo>
                        <a:lnTo>
                          <a:pt x="128" y="223"/>
                        </a:lnTo>
                        <a:lnTo>
                          <a:pt x="128" y="207"/>
                        </a:lnTo>
                        <a:lnTo>
                          <a:pt x="144" y="207"/>
                        </a:lnTo>
                        <a:lnTo>
                          <a:pt x="144" y="191"/>
                        </a:lnTo>
                        <a:lnTo>
                          <a:pt x="160" y="175"/>
                        </a:lnTo>
                        <a:lnTo>
                          <a:pt x="160" y="159"/>
                        </a:lnTo>
                        <a:lnTo>
                          <a:pt x="176" y="159"/>
                        </a:lnTo>
                        <a:lnTo>
                          <a:pt x="192" y="143"/>
                        </a:lnTo>
                        <a:lnTo>
                          <a:pt x="208" y="143"/>
                        </a:lnTo>
                        <a:lnTo>
                          <a:pt x="208" y="128"/>
                        </a:lnTo>
                        <a:lnTo>
                          <a:pt x="224" y="128"/>
                        </a:lnTo>
                        <a:lnTo>
                          <a:pt x="224" y="112"/>
                        </a:lnTo>
                        <a:lnTo>
                          <a:pt x="224" y="96"/>
                        </a:lnTo>
                        <a:lnTo>
                          <a:pt x="224" y="80"/>
                        </a:lnTo>
                        <a:lnTo>
                          <a:pt x="224" y="64"/>
                        </a:lnTo>
                        <a:lnTo>
                          <a:pt x="208" y="64"/>
                        </a:lnTo>
                        <a:lnTo>
                          <a:pt x="208" y="48"/>
                        </a:lnTo>
                        <a:close/>
                      </a:path>
                    </a:pathLst>
                  </a:custGeom>
                  <a:solidFill>
                    <a:srgbClr val="093C69">
                      <a:alpha val="5882"/>
                    </a:srgbClr>
                  </a:solidFill>
                  <a:ln w="25400">
                    <a:solidFill>
                      <a:srgbClr val="093C6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6" name="Freeform 209"/>
                  <p:cNvSpPr>
                    <a:spLocks noChangeAspect="1"/>
                  </p:cNvSpPr>
                  <p:nvPr/>
                </p:nvSpPr>
                <p:spPr bwMode="auto">
                  <a:xfrm>
                    <a:off x="1664" y="2576"/>
                    <a:ext cx="224" cy="239"/>
                  </a:xfrm>
                  <a:custGeom>
                    <a:avLst/>
                    <a:gdLst>
                      <a:gd name="T0" fmla="*/ 208 w 224"/>
                      <a:gd name="T1" fmla="*/ 48 h 239"/>
                      <a:gd name="T2" fmla="*/ 192 w 224"/>
                      <a:gd name="T3" fmla="*/ 32 h 239"/>
                      <a:gd name="T4" fmla="*/ 176 w 224"/>
                      <a:gd name="T5" fmla="*/ 16 h 239"/>
                      <a:gd name="T6" fmla="*/ 160 w 224"/>
                      <a:gd name="T7" fmla="*/ 16 h 239"/>
                      <a:gd name="T8" fmla="*/ 144 w 224"/>
                      <a:gd name="T9" fmla="*/ 0 h 239"/>
                      <a:gd name="T10" fmla="*/ 128 w 224"/>
                      <a:gd name="T11" fmla="*/ 0 h 239"/>
                      <a:gd name="T12" fmla="*/ 128 w 224"/>
                      <a:gd name="T13" fmla="*/ 0 h 239"/>
                      <a:gd name="T14" fmla="*/ 112 w 224"/>
                      <a:gd name="T15" fmla="*/ 0 h 239"/>
                      <a:gd name="T16" fmla="*/ 96 w 224"/>
                      <a:gd name="T17" fmla="*/ 16 h 239"/>
                      <a:gd name="T18" fmla="*/ 80 w 224"/>
                      <a:gd name="T19" fmla="*/ 16 h 239"/>
                      <a:gd name="T20" fmla="*/ 64 w 224"/>
                      <a:gd name="T21" fmla="*/ 32 h 239"/>
                      <a:gd name="T22" fmla="*/ 64 w 224"/>
                      <a:gd name="T23" fmla="*/ 32 h 239"/>
                      <a:gd name="T24" fmla="*/ 48 w 224"/>
                      <a:gd name="T25" fmla="*/ 48 h 239"/>
                      <a:gd name="T26" fmla="*/ 48 w 224"/>
                      <a:gd name="T27" fmla="*/ 64 h 239"/>
                      <a:gd name="T28" fmla="*/ 48 w 224"/>
                      <a:gd name="T29" fmla="*/ 80 h 239"/>
                      <a:gd name="T30" fmla="*/ 32 w 224"/>
                      <a:gd name="T31" fmla="*/ 96 h 239"/>
                      <a:gd name="T32" fmla="*/ 32 w 224"/>
                      <a:gd name="T33" fmla="*/ 96 h 239"/>
                      <a:gd name="T34" fmla="*/ 16 w 224"/>
                      <a:gd name="T35" fmla="*/ 128 h 239"/>
                      <a:gd name="T36" fmla="*/ 0 w 224"/>
                      <a:gd name="T37" fmla="*/ 143 h 239"/>
                      <a:gd name="T38" fmla="*/ 0 w 224"/>
                      <a:gd name="T39" fmla="*/ 159 h 239"/>
                      <a:gd name="T40" fmla="*/ 0 w 224"/>
                      <a:gd name="T41" fmla="*/ 175 h 239"/>
                      <a:gd name="T42" fmla="*/ 0 w 224"/>
                      <a:gd name="T43" fmla="*/ 191 h 239"/>
                      <a:gd name="T44" fmla="*/ 16 w 224"/>
                      <a:gd name="T45" fmla="*/ 207 h 239"/>
                      <a:gd name="T46" fmla="*/ 16 w 224"/>
                      <a:gd name="T47" fmla="*/ 223 h 239"/>
                      <a:gd name="T48" fmla="*/ 32 w 224"/>
                      <a:gd name="T49" fmla="*/ 239 h 239"/>
                      <a:gd name="T50" fmla="*/ 48 w 224"/>
                      <a:gd name="T51" fmla="*/ 239 h 239"/>
                      <a:gd name="T52" fmla="*/ 64 w 224"/>
                      <a:gd name="T53" fmla="*/ 239 h 239"/>
                      <a:gd name="T54" fmla="*/ 80 w 224"/>
                      <a:gd name="T55" fmla="*/ 239 h 239"/>
                      <a:gd name="T56" fmla="*/ 96 w 224"/>
                      <a:gd name="T57" fmla="*/ 239 h 239"/>
                      <a:gd name="T58" fmla="*/ 112 w 224"/>
                      <a:gd name="T59" fmla="*/ 223 h 239"/>
                      <a:gd name="T60" fmla="*/ 112 w 224"/>
                      <a:gd name="T61" fmla="*/ 223 h 239"/>
                      <a:gd name="T62" fmla="*/ 128 w 224"/>
                      <a:gd name="T63" fmla="*/ 223 h 239"/>
                      <a:gd name="T64" fmla="*/ 144 w 224"/>
                      <a:gd name="T65" fmla="*/ 207 h 239"/>
                      <a:gd name="T66" fmla="*/ 144 w 224"/>
                      <a:gd name="T67" fmla="*/ 191 h 239"/>
                      <a:gd name="T68" fmla="*/ 160 w 224"/>
                      <a:gd name="T69" fmla="*/ 175 h 239"/>
                      <a:gd name="T70" fmla="*/ 160 w 224"/>
                      <a:gd name="T71" fmla="*/ 159 h 239"/>
                      <a:gd name="T72" fmla="*/ 176 w 224"/>
                      <a:gd name="T73" fmla="*/ 159 h 239"/>
                      <a:gd name="T74" fmla="*/ 192 w 224"/>
                      <a:gd name="T75" fmla="*/ 143 h 239"/>
                      <a:gd name="T76" fmla="*/ 208 w 224"/>
                      <a:gd name="T77" fmla="*/ 143 h 239"/>
                      <a:gd name="T78" fmla="*/ 208 w 224"/>
                      <a:gd name="T79" fmla="*/ 128 h 239"/>
                      <a:gd name="T80" fmla="*/ 224 w 224"/>
                      <a:gd name="T81" fmla="*/ 128 h 239"/>
                      <a:gd name="T82" fmla="*/ 224 w 224"/>
                      <a:gd name="T83" fmla="*/ 112 h 239"/>
                      <a:gd name="T84" fmla="*/ 224 w 224"/>
                      <a:gd name="T85" fmla="*/ 96 h 239"/>
                      <a:gd name="T86" fmla="*/ 224 w 224"/>
                      <a:gd name="T87" fmla="*/ 80 h 239"/>
                      <a:gd name="T88" fmla="*/ 224 w 224"/>
                      <a:gd name="T89" fmla="*/ 80 h 239"/>
                      <a:gd name="T90" fmla="*/ 224 w 224"/>
                      <a:gd name="T91" fmla="*/ 64 h 239"/>
                      <a:gd name="T92" fmla="*/ 208 w 224"/>
                      <a:gd name="T93" fmla="*/ 64 h 239"/>
                      <a:gd name="T94" fmla="*/ 208 w 224"/>
                      <a:gd name="T95" fmla="*/ 48 h 23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24"/>
                      <a:gd name="T145" fmla="*/ 0 h 239"/>
                      <a:gd name="T146" fmla="*/ 224 w 224"/>
                      <a:gd name="T147" fmla="*/ 239 h 23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24" h="239">
                        <a:moveTo>
                          <a:pt x="208" y="48"/>
                        </a:moveTo>
                        <a:lnTo>
                          <a:pt x="208" y="48"/>
                        </a:lnTo>
                        <a:lnTo>
                          <a:pt x="192" y="32"/>
                        </a:lnTo>
                        <a:lnTo>
                          <a:pt x="176" y="32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32" y="96"/>
                        </a:lnTo>
                        <a:lnTo>
                          <a:pt x="32" y="112"/>
                        </a:lnTo>
                        <a:lnTo>
                          <a:pt x="16" y="112"/>
                        </a:lnTo>
                        <a:lnTo>
                          <a:pt x="16" y="128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32" y="223"/>
                        </a:lnTo>
                        <a:lnTo>
                          <a:pt x="32" y="239"/>
                        </a:lnTo>
                        <a:lnTo>
                          <a:pt x="48" y="239"/>
                        </a:lnTo>
                        <a:lnTo>
                          <a:pt x="64" y="239"/>
                        </a:lnTo>
                        <a:lnTo>
                          <a:pt x="80" y="239"/>
                        </a:lnTo>
                        <a:lnTo>
                          <a:pt x="96" y="239"/>
                        </a:lnTo>
                        <a:lnTo>
                          <a:pt x="96" y="223"/>
                        </a:lnTo>
                        <a:lnTo>
                          <a:pt x="112" y="223"/>
                        </a:lnTo>
                        <a:lnTo>
                          <a:pt x="128" y="223"/>
                        </a:lnTo>
                        <a:lnTo>
                          <a:pt x="128" y="207"/>
                        </a:lnTo>
                        <a:lnTo>
                          <a:pt x="144" y="207"/>
                        </a:lnTo>
                        <a:lnTo>
                          <a:pt x="144" y="191"/>
                        </a:lnTo>
                        <a:lnTo>
                          <a:pt x="160" y="175"/>
                        </a:lnTo>
                        <a:lnTo>
                          <a:pt x="160" y="159"/>
                        </a:lnTo>
                        <a:lnTo>
                          <a:pt x="176" y="159"/>
                        </a:lnTo>
                        <a:lnTo>
                          <a:pt x="192" y="143"/>
                        </a:lnTo>
                        <a:lnTo>
                          <a:pt x="208" y="143"/>
                        </a:lnTo>
                        <a:lnTo>
                          <a:pt x="208" y="128"/>
                        </a:lnTo>
                        <a:lnTo>
                          <a:pt x="224" y="128"/>
                        </a:lnTo>
                        <a:lnTo>
                          <a:pt x="224" y="112"/>
                        </a:lnTo>
                        <a:lnTo>
                          <a:pt x="224" y="96"/>
                        </a:lnTo>
                        <a:lnTo>
                          <a:pt x="224" y="80"/>
                        </a:lnTo>
                        <a:lnTo>
                          <a:pt x="224" y="64"/>
                        </a:lnTo>
                        <a:lnTo>
                          <a:pt x="208" y="64"/>
                        </a:lnTo>
                        <a:lnTo>
                          <a:pt x="208" y="4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93C69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7" name="Freeform 210"/>
                  <p:cNvSpPr>
                    <a:spLocks noChangeAspect="1"/>
                  </p:cNvSpPr>
                  <p:nvPr/>
                </p:nvSpPr>
                <p:spPr bwMode="auto">
                  <a:xfrm>
                    <a:off x="1680" y="2592"/>
                    <a:ext cx="192" cy="207"/>
                  </a:xfrm>
                  <a:custGeom>
                    <a:avLst/>
                    <a:gdLst>
                      <a:gd name="T0" fmla="*/ 176 w 192"/>
                      <a:gd name="T1" fmla="*/ 48 h 207"/>
                      <a:gd name="T2" fmla="*/ 160 w 192"/>
                      <a:gd name="T3" fmla="*/ 32 h 207"/>
                      <a:gd name="T4" fmla="*/ 144 w 192"/>
                      <a:gd name="T5" fmla="*/ 32 h 207"/>
                      <a:gd name="T6" fmla="*/ 144 w 192"/>
                      <a:gd name="T7" fmla="*/ 16 h 207"/>
                      <a:gd name="T8" fmla="*/ 128 w 192"/>
                      <a:gd name="T9" fmla="*/ 16 h 207"/>
                      <a:gd name="T10" fmla="*/ 112 w 192"/>
                      <a:gd name="T11" fmla="*/ 0 h 207"/>
                      <a:gd name="T12" fmla="*/ 96 w 192"/>
                      <a:gd name="T13" fmla="*/ 0 h 207"/>
                      <a:gd name="T14" fmla="*/ 96 w 192"/>
                      <a:gd name="T15" fmla="*/ 16 h 207"/>
                      <a:gd name="T16" fmla="*/ 80 w 192"/>
                      <a:gd name="T17" fmla="*/ 16 h 207"/>
                      <a:gd name="T18" fmla="*/ 64 w 192"/>
                      <a:gd name="T19" fmla="*/ 16 h 207"/>
                      <a:gd name="T20" fmla="*/ 64 w 192"/>
                      <a:gd name="T21" fmla="*/ 32 h 207"/>
                      <a:gd name="T22" fmla="*/ 48 w 192"/>
                      <a:gd name="T23" fmla="*/ 32 h 207"/>
                      <a:gd name="T24" fmla="*/ 48 w 192"/>
                      <a:gd name="T25" fmla="*/ 48 h 207"/>
                      <a:gd name="T26" fmla="*/ 48 w 192"/>
                      <a:gd name="T27" fmla="*/ 64 h 207"/>
                      <a:gd name="T28" fmla="*/ 32 w 192"/>
                      <a:gd name="T29" fmla="*/ 80 h 207"/>
                      <a:gd name="T30" fmla="*/ 32 w 192"/>
                      <a:gd name="T31" fmla="*/ 96 h 207"/>
                      <a:gd name="T32" fmla="*/ 16 w 192"/>
                      <a:gd name="T33" fmla="*/ 96 h 207"/>
                      <a:gd name="T34" fmla="*/ 16 w 192"/>
                      <a:gd name="T35" fmla="*/ 112 h 207"/>
                      <a:gd name="T36" fmla="*/ 0 w 192"/>
                      <a:gd name="T37" fmla="*/ 127 h 207"/>
                      <a:gd name="T38" fmla="*/ 0 w 192"/>
                      <a:gd name="T39" fmla="*/ 143 h 207"/>
                      <a:gd name="T40" fmla="*/ 0 w 192"/>
                      <a:gd name="T41" fmla="*/ 159 h 207"/>
                      <a:gd name="T42" fmla="*/ 16 w 192"/>
                      <a:gd name="T43" fmla="*/ 159 h 207"/>
                      <a:gd name="T44" fmla="*/ 16 w 192"/>
                      <a:gd name="T45" fmla="*/ 175 h 207"/>
                      <a:gd name="T46" fmla="*/ 16 w 192"/>
                      <a:gd name="T47" fmla="*/ 191 h 207"/>
                      <a:gd name="T48" fmla="*/ 32 w 192"/>
                      <a:gd name="T49" fmla="*/ 191 h 207"/>
                      <a:gd name="T50" fmla="*/ 32 w 192"/>
                      <a:gd name="T51" fmla="*/ 207 h 207"/>
                      <a:gd name="T52" fmla="*/ 48 w 192"/>
                      <a:gd name="T53" fmla="*/ 207 h 207"/>
                      <a:gd name="T54" fmla="*/ 64 w 192"/>
                      <a:gd name="T55" fmla="*/ 207 h 207"/>
                      <a:gd name="T56" fmla="*/ 64 w 192"/>
                      <a:gd name="T57" fmla="*/ 191 h 207"/>
                      <a:gd name="T58" fmla="*/ 80 w 192"/>
                      <a:gd name="T59" fmla="*/ 191 h 207"/>
                      <a:gd name="T60" fmla="*/ 96 w 192"/>
                      <a:gd name="T61" fmla="*/ 191 h 207"/>
                      <a:gd name="T62" fmla="*/ 112 w 192"/>
                      <a:gd name="T63" fmla="*/ 191 h 207"/>
                      <a:gd name="T64" fmla="*/ 112 w 192"/>
                      <a:gd name="T65" fmla="*/ 175 h 207"/>
                      <a:gd name="T66" fmla="*/ 128 w 192"/>
                      <a:gd name="T67" fmla="*/ 159 h 207"/>
                      <a:gd name="T68" fmla="*/ 128 w 192"/>
                      <a:gd name="T69" fmla="*/ 143 h 207"/>
                      <a:gd name="T70" fmla="*/ 144 w 192"/>
                      <a:gd name="T71" fmla="*/ 143 h 207"/>
                      <a:gd name="T72" fmla="*/ 144 w 192"/>
                      <a:gd name="T73" fmla="*/ 127 h 207"/>
                      <a:gd name="T74" fmla="*/ 160 w 192"/>
                      <a:gd name="T75" fmla="*/ 127 h 207"/>
                      <a:gd name="T76" fmla="*/ 176 w 192"/>
                      <a:gd name="T77" fmla="*/ 127 h 207"/>
                      <a:gd name="T78" fmla="*/ 176 w 192"/>
                      <a:gd name="T79" fmla="*/ 112 h 207"/>
                      <a:gd name="T80" fmla="*/ 192 w 192"/>
                      <a:gd name="T81" fmla="*/ 96 h 207"/>
                      <a:gd name="T82" fmla="*/ 192 w 192"/>
                      <a:gd name="T83" fmla="*/ 80 h 207"/>
                      <a:gd name="T84" fmla="*/ 192 w 192"/>
                      <a:gd name="T85" fmla="*/ 64 h 207"/>
                      <a:gd name="T86" fmla="*/ 176 w 192"/>
                      <a:gd name="T87" fmla="*/ 48 h 207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92"/>
                      <a:gd name="T133" fmla="*/ 0 h 207"/>
                      <a:gd name="T134" fmla="*/ 192 w 192"/>
                      <a:gd name="T135" fmla="*/ 207 h 207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92" h="207">
                        <a:moveTo>
                          <a:pt x="176" y="48"/>
                        </a:moveTo>
                        <a:lnTo>
                          <a:pt x="160" y="32"/>
                        </a:lnTo>
                        <a:lnTo>
                          <a:pt x="144" y="32"/>
                        </a:lnTo>
                        <a:lnTo>
                          <a:pt x="144" y="16"/>
                        </a:lnTo>
                        <a:lnTo>
                          <a:pt x="128" y="16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32" y="80"/>
                        </a:lnTo>
                        <a:lnTo>
                          <a:pt x="32" y="96"/>
                        </a:lnTo>
                        <a:lnTo>
                          <a:pt x="16" y="96"/>
                        </a:lnTo>
                        <a:lnTo>
                          <a:pt x="16" y="112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16" y="159"/>
                        </a:lnTo>
                        <a:lnTo>
                          <a:pt x="16" y="175"/>
                        </a:lnTo>
                        <a:lnTo>
                          <a:pt x="16" y="191"/>
                        </a:lnTo>
                        <a:lnTo>
                          <a:pt x="32" y="191"/>
                        </a:lnTo>
                        <a:lnTo>
                          <a:pt x="32" y="207"/>
                        </a:lnTo>
                        <a:lnTo>
                          <a:pt x="48" y="207"/>
                        </a:lnTo>
                        <a:lnTo>
                          <a:pt x="64" y="207"/>
                        </a:lnTo>
                        <a:lnTo>
                          <a:pt x="64" y="191"/>
                        </a:lnTo>
                        <a:lnTo>
                          <a:pt x="80" y="191"/>
                        </a:lnTo>
                        <a:lnTo>
                          <a:pt x="96" y="191"/>
                        </a:lnTo>
                        <a:lnTo>
                          <a:pt x="112" y="191"/>
                        </a:lnTo>
                        <a:lnTo>
                          <a:pt x="112" y="175"/>
                        </a:lnTo>
                        <a:lnTo>
                          <a:pt x="128" y="159"/>
                        </a:lnTo>
                        <a:lnTo>
                          <a:pt x="128" y="143"/>
                        </a:lnTo>
                        <a:lnTo>
                          <a:pt x="144" y="143"/>
                        </a:lnTo>
                        <a:lnTo>
                          <a:pt x="144" y="127"/>
                        </a:lnTo>
                        <a:lnTo>
                          <a:pt x="160" y="127"/>
                        </a:lnTo>
                        <a:lnTo>
                          <a:pt x="176" y="127"/>
                        </a:lnTo>
                        <a:lnTo>
                          <a:pt x="176" y="112"/>
                        </a:lnTo>
                        <a:lnTo>
                          <a:pt x="192" y="96"/>
                        </a:lnTo>
                        <a:lnTo>
                          <a:pt x="192" y="80"/>
                        </a:lnTo>
                        <a:lnTo>
                          <a:pt x="192" y="64"/>
                        </a:lnTo>
                        <a:lnTo>
                          <a:pt x="176" y="48"/>
                        </a:lnTo>
                        <a:close/>
                      </a:path>
                    </a:pathLst>
                  </a:custGeom>
                  <a:solidFill>
                    <a:srgbClr val="063968">
                      <a:alpha val="5882"/>
                    </a:srgbClr>
                  </a:solidFill>
                  <a:ln w="25400">
                    <a:solidFill>
                      <a:srgbClr val="06396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8" name="Freeform 211"/>
                  <p:cNvSpPr>
                    <a:spLocks noChangeAspect="1"/>
                  </p:cNvSpPr>
                  <p:nvPr/>
                </p:nvSpPr>
                <p:spPr bwMode="auto">
                  <a:xfrm>
                    <a:off x="1680" y="2592"/>
                    <a:ext cx="192" cy="207"/>
                  </a:xfrm>
                  <a:custGeom>
                    <a:avLst/>
                    <a:gdLst>
                      <a:gd name="T0" fmla="*/ 176 w 192"/>
                      <a:gd name="T1" fmla="*/ 48 h 207"/>
                      <a:gd name="T2" fmla="*/ 160 w 192"/>
                      <a:gd name="T3" fmla="*/ 32 h 207"/>
                      <a:gd name="T4" fmla="*/ 144 w 192"/>
                      <a:gd name="T5" fmla="*/ 32 h 207"/>
                      <a:gd name="T6" fmla="*/ 144 w 192"/>
                      <a:gd name="T7" fmla="*/ 16 h 207"/>
                      <a:gd name="T8" fmla="*/ 128 w 192"/>
                      <a:gd name="T9" fmla="*/ 16 h 207"/>
                      <a:gd name="T10" fmla="*/ 112 w 192"/>
                      <a:gd name="T11" fmla="*/ 0 h 207"/>
                      <a:gd name="T12" fmla="*/ 96 w 192"/>
                      <a:gd name="T13" fmla="*/ 0 h 207"/>
                      <a:gd name="T14" fmla="*/ 96 w 192"/>
                      <a:gd name="T15" fmla="*/ 16 h 207"/>
                      <a:gd name="T16" fmla="*/ 80 w 192"/>
                      <a:gd name="T17" fmla="*/ 16 h 207"/>
                      <a:gd name="T18" fmla="*/ 64 w 192"/>
                      <a:gd name="T19" fmla="*/ 16 h 207"/>
                      <a:gd name="T20" fmla="*/ 64 w 192"/>
                      <a:gd name="T21" fmla="*/ 32 h 207"/>
                      <a:gd name="T22" fmla="*/ 48 w 192"/>
                      <a:gd name="T23" fmla="*/ 32 h 207"/>
                      <a:gd name="T24" fmla="*/ 48 w 192"/>
                      <a:gd name="T25" fmla="*/ 48 h 207"/>
                      <a:gd name="T26" fmla="*/ 48 w 192"/>
                      <a:gd name="T27" fmla="*/ 48 h 207"/>
                      <a:gd name="T28" fmla="*/ 48 w 192"/>
                      <a:gd name="T29" fmla="*/ 64 h 207"/>
                      <a:gd name="T30" fmla="*/ 32 w 192"/>
                      <a:gd name="T31" fmla="*/ 80 h 207"/>
                      <a:gd name="T32" fmla="*/ 32 w 192"/>
                      <a:gd name="T33" fmla="*/ 96 h 207"/>
                      <a:gd name="T34" fmla="*/ 16 w 192"/>
                      <a:gd name="T35" fmla="*/ 112 h 207"/>
                      <a:gd name="T36" fmla="*/ 0 w 192"/>
                      <a:gd name="T37" fmla="*/ 127 h 207"/>
                      <a:gd name="T38" fmla="*/ 0 w 192"/>
                      <a:gd name="T39" fmla="*/ 127 h 207"/>
                      <a:gd name="T40" fmla="*/ 0 w 192"/>
                      <a:gd name="T41" fmla="*/ 159 h 207"/>
                      <a:gd name="T42" fmla="*/ 16 w 192"/>
                      <a:gd name="T43" fmla="*/ 159 h 207"/>
                      <a:gd name="T44" fmla="*/ 16 w 192"/>
                      <a:gd name="T45" fmla="*/ 175 h 207"/>
                      <a:gd name="T46" fmla="*/ 16 w 192"/>
                      <a:gd name="T47" fmla="*/ 191 h 207"/>
                      <a:gd name="T48" fmla="*/ 32 w 192"/>
                      <a:gd name="T49" fmla="*/ 207 h 207"/>
                      <a:gd name="T50" fmla="*/ 48 w 192"/>
                      <a:gd name="T51" fmla="*/ 207 h 207"/>
                      <a:gd name="T52" fmla="*/ 48 w 192"/>
                      <a:gd name="T53" fmla="*/ 207 h 207"/>
                      <a:gd name="T54" fmla="*/ 64 w 192"/>
                      <a:gd name="T55" fmla="*/ 191 h 207"/>
                      <a:gd name="T56" fmla="*/ 80 w 192"/>
                      <a:gd name="T57" fmla="*/ 191 h 207"/>
                      <a:gd name="T58" fmla="*/ 96 w 192"/>
                      <a:gd name="T59" fmla="*/ 191 h 207"/>
                      <a:gd name="T60" fmla="*/ 96 w 192"/>
                      <a:gd name="T61" fmla="*/ 191 h 207"/>
                      <a:gd name="T62" fmla="*/ 112 w 192"/>
                      <a:gd name="T63" fmla="*/ 175 h 207"/>
                      <a:gd name="T64" fmla="*/ 112 w 192"/>
                      <a:gd name="T65" fmla="*/ 175 h 207"/>
                      <a:gd name="T66" fmla="*/ 128 w 192"/>
                      <a:gd name="T67" fmla="*/ 159 h 207"/>
                      <a:gd name="T68" fmla="*/ 128 w 192"/>
                      <a:gd name="T69" fmla="*/ 159 h 207"/>
                      <a:gd name="T70" fmla="*/ 144 w 192"/>
                      <a:gd name="T71" fmla="*/ 143 h 207"/>
                      <a:gd name="T72" fmla="*/ 144 w 192"/>
                      <a:gd name="T73" fmla="*/ 127 h 207"/>
                      <a:gd name="T74" fmla="*/ 160 w 192"/>
                      <a:gd name="T75" fmla="*/ 127 h 207"/>
                      <a:gd name="T76" fmla="*/ 176 w 192"/>
                      <a:gd name="T77" fmla="*/ 127 h 207"/>
                      <a:gd name="T78" fmla="*/ 176 w 192"/>
                      <a:gd name="T79" fmla="*/ 112 h 207"/>
                      <a:gd name="T80" fmla="*/ 176 w 192"/>
                      <a:gd name="T81" fmla="*/ 112 h 207"/>
                      <a:gd name="T82" fmla="*/ 192 w 192"/>
                      <a:gd name="T83" fmla="*/ 96 h 207"/>
                      <a:gd name="T84" fmla="*/ 192 w 192"/>
                      <a:gd name="T85" fmla="*/ 80 h 207"/>
                      <a:gd name="T86" fmla="*/ 192 w 192"/>
                      <a:gd name="T87" fmla="*/ 80 h 207"/>
                      <a:gd name="T88" fmla="*/ 192 w 192"/>
                      <a:gd name="T89" fmla="*/ 64 h 207"/>
                      <a:gd name="T90" fmla="*/ 192 w 192"/>
                      <a:gd name="T91" fmla="*/ 64 h 207"/>
                      <a:gd name="T92" fmla="*/ 176 w 192"/>
                      <a:gd name="T93" fmla="*/ 48 h 207"/>
                      <a:gd name="T94" fmla="*/ 176 w 192"/>
                      <a:gd name="T95" fmla="*/ 48 h 20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2"/>
                      <a:gd name="T145" fmla="*/ 0 h 207"/>
                      <a:gd name="T146" fmla="*/ 192 w 192"/>
                      <a:gd name="T147" fmla="*/ 207 h 20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2" h="207">
                        <a:moveTo>
                          <a:pt x="176" y="48"/>
                        </a:moveTo>
                        <a:lnTo>
                          <a:pt x="176" y="48"/>
                        </a:lnTo>
                        <a:lnTo>
                          <a:pt x="160" y="32"/>
                        </a:lnTo>
                        <a:lnTo>
                          <a:pt x="144" y="32"/>
                        </a:lnTo>
                        <a:lnTo>
                          <a:pt x="144" y="16"/>
                        </a:lnTo>
                        <a:lnTo>
                          <a:pt x="128" y="16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32" y="80"/>
                        </a:lnTo>
                        <a:lnTo>
                          <a:pt x="32" y="96"/>
                        </a:lnTo>
                        <a:lnTo>
                          <a:pt x="16" y="96"/>
                        </a:lnTo>
                        <a:lnTo>
                          <a:pt x="16" y="112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16" y="159"/>
                        </a:lnTo>
                        <a:lnTo>
                          <a:pt x="16" y="175"/>
                        </a:lnTo>
                        <a:lnTo>
                          <a:pt x="16" y="191"/>
                        </a:lnTo>
                        <a:lnTo>
                          <a:pt x="32" y="191"/>
                        </a:lnTo>
                        <a:lnTo>
                          <a:pt x="32" y="207"/>
                        </a:lnTo>
                        <a:lnTo>
                          <a:pt x="48" y="207"/>
                        </a:lnTo>
                        <a:lnTo>
                          <a:pt x="64" y="207"/>
                        </a:lnTo>
                        <a:lnTo>
                          <a:pt x="64" y="191"/>
                        </a:lnTo>
                        <a:lnTo>
                          <a:pt x="80" y="191"/>
                        </a:lnTo>
                        <a:lnTo>
                          <a:pt x="96" y="191"/>
                        </a:lnTo>
                        <a:lnTo>
                          <a:pt x="112" y="191"/>
                        </a:lnTo>
                        <a:lnTo>
                          <a:pt x="112" y="175"/>
                        </a:lnTo>
                        <a:lnTo>
                          <a:pt x="128" y="159"/>
                        </a:lnTo>
                        <a:lnTo>
                          <a:pt x="128" y="143"/>
                        </a:lnTo>
                        <a:lnTo>
                          <a:pt x="144" y="143"/>
                        </a:lnTo>
                        <a:lnTo>
                          <a:pt x="144" y="127"/>
                        </a:lnTo>
                        <a:lnTo>
                          <a:pt x="160" y="127"/>
                        </a:lnTo>
                        <a:lnTo>
                          <a:pt x="176" y="127"/>
                        </a:lnTo>
                        <a:lnTo>
                          <a:pt x="176" y="112"/>
                        </a:lnTo>
                        <a:lnTo>
                          <a:pt x="192" y="96"/>
                        </a:lnTo>
                        <a:lnTo>
                          <a:pt x="192" y="80"/>
                        </a:lnTo>
                        <a:lnTo>
                          <a:pt x="192" y="64"/>
                        </a:lnTo>
                        <a:lnTo>
                          <a:pt x="176" y="4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63968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29" name="Freeform 212"/>
                  <p:cNvSpPr>
                    <a:spLocks noChangeAspect="1"/>
                  </p:cNvSpPr>
                  <p:nvPr/>
                </p:nvSpPr>
                <p:spPr bwMode="auto">
                  <a:xfrm>
                    <a:off x="1712" y="2624"/>
                    <a:ext cx="144" cy="143"/>
                  </a:xfrm>
                  <a:custGeom>
                    <a:avLst/>
                    <a:gdLst>
                      <a:gd name="T0" fmla="*/ 128 w 144"/>
                      <a:gd name="T1" fmla="*/ 32 h 143"/>
                      <a:gd name="T2" fmla="*/ 128 w 144"/>
                      <a:gd name="T3" fmla="*/ 16 h 143"/>
                      <a:gd name="T4" fmla="*/ 112 w 144"/>
                      <a:gd name="T5" fmla="*/ 16 h 143"/>
                      <a:gd name="T6" fmla="*/ 96 w 144"/>
                      <a:gd name="T7" fmla="*/ 0 h 143"/>
                      <a:gd name="T8" fmla="*/ 80 w 144"/>
                      <a:gd name="T9" fmla="*/ 0 h 143"/>
                      <a:gd name="T10" fmla="*/ 64 w 144"/>
                      <a:gd name="T11" fmla="*/ 0 h 143"/>
                      <a:gd name="T12" fmla="*/ 48 w 144"/>
                      <a:gd name="T13" fmla="*/ 0 h 143"/>
                      <a:gd name="T14" fmla="*/ 32 w 144"/>
                      <a:gd name="T15" fmla="*/ 16 h 143"/>
                      <a:gd name="T16" fmla="*/ 16 w 144"/>
                      <a:gd name="T17" fmla="*/ 32 h 143"/>
                      <a:gd name="T18" fmla="*/ 16 w 144"/>
                      <a:gd name="T19" fmla="*/ 48 h 143"/>
                      <a:gd name="T20" fmla="*/ 16 w 144"/>
                      <a:gd name="T21" fmla="*/ 64 h 143"/>
                      <a:gd name="T22" fmla="*/ 0 w 144"/>
                      <a:gd name="T23" fmla="*/ 64 h 143"/>
                      <a:gd name="T24" fmla="*/ 0 w 144"/>
                      <a:gd name="T25" fmla="*/ 80 h 143"/>
                      <a:gd name="T26" fmla="*/ 0 w 144"/>
                      <a:gd name="T27" fmla="*/ 95 h 143"/>
                      <a:gd name="T28" fmla="*/ 0 w 144"/>
                      <a:gd name="T29" fmla="*/ 111 h 143"/>
                      <a:gd name="T30" fmla="*/ 0 w 144"/>
                      <a:gd name="T31" fmla="*/ 127 h 143"/>
                      <a:gd name="T32" fmla="*/ 0 w 144"/>
                      <a:gd name="T33" fmla="*/ 143 h 143"/>
                      <a:gd name="T34" fmla="*/ 16 w 144"/>
                      <a:gd name="T35" fmla="*/ 143 h 143"/>
                      <a:gd name="T36" fmla="*/ 32 w 144"/>
                      <a:gd name="T37" fmla="*/ 143 h 143"/>
                      <a:gd name="T38" fmla="*/ 48 w 144"/>
                      <a:gd name="T39" fmla="*/ 143 h 143"/>
                      <a:gd name="T40" fmla="*/ 64 w 144"/>
                      <a:gd name="T41" fmla="*/ 143 h 143"/>
                      <a:gd name="T42" fmla="*/ 80 w 144"/>
                      <a:gd name="T43" fmla="*/ 143 h 143"/>
                      <a:gd name="T44" fmla="*/ 80 w 144"/>
                      <a:gd name="T45" fmla="*/ 127 h 143"/>
                      <a:gd name="T46" fmla="*/ 80 w 144"/>
                      <a:gd name="T47" fmla="*/ 111 h 143"/>
                      <a:gd name="T48" fmla="*/ 96 w 144"/>
                      <a:gd name="T49" fmla="*/ 111 h 143"/>
                      <a:gd name="T50" fmla="*/ 96 w 144"/>
                      <a:gd name="T51" fmla="*/ 95 h 143"/>
                      <a:gd name="T52" fmla="*/ 112 w 144"/>
                      <a:gd name="T53" fmla="*/ 95 h 143"/>
                      <a:gd name="T54" fmla="*/ 128 w 144"/>
                      <a:gd name="T55" fmla="*/ 80 h 143"/>
                      <a:gd name="T56" fmla="*/ 128 w 144"/>
                      <a:gd name="T57" fmla="*/ 64 h 143"/>
                      <a:gd name="T58" fmla="*/ 144 w 144"/>
                      <a:gd name="T59" fmla="*/ 64 h 143"/>
                      <a:gd name="T60" fmla="*/ 144 w 144"/>
                      <a:gd name="T61" fmla="*/ 48 h 143"/>
                      <a:gd name="T62" fmla="*/ 128 w 144"/>
                      <a:gd name="T63" fmla="*/ 32 h 143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44"/>
                      <a:gd name="T97" fmla="*/ 0 h 143"/>
                      <a:gd name="T98" fmla="*/ 144 w 144"/>
                      <a:gd name="T99" fmla="*/ 143 h 143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44" h="143">
                        <a:moveTo>
                          <a:pt x="128" y="32"/>
                        </a:moveTo>
                        <a:lnTo>
                          <a:pt x="128" y="16"/>
                        </a:lnTo>
                        <a:lnTo>
                          <a:pt x="112" y="16"/>
                        </a:lnTo>
                        <a:lnTo>
                          <a:pt x="96" y="0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16" y="64"/>
                        </a:lnTo>
                        <a:lnTo>
                          <a:pt x="0" y="64"/>
                        </a:lnTo>
                        <a:lnTo>
                          <a:pt x="0" y="80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16" y="143"/>
                        </a:lnTo>
                        <a:lnTo>
                          <a:pt x="32" y="143"/>
                        </a:lnTo>
                        <a:lnTo>
                          <a:pt x="48" y="143"/>
                        </a:lnTo>
                        <a:lnTo>
                          <a:pt x="64" y="143"/>
                        </a:lnTo>
                        <a:lnTo>
                          <a:pt x="80" y="143"/>
                        </a:lnTo>
                        <a:lnTo>
                          <a:pt x="80" y="127"/>
                        </a:lnTo>
                        <a:lnTo>
                          <a:pt x="80" y="111"/>
                        </a:lnTo>
                        <a:lnTo>
                          <a:pt x="96" y="111"/>
                        </a:lnTo>
                        <a:lnTo>
                          <a:pt x="96" y="95"/>
                        </a:lnTo>
                        <a:lnTo>
                          <a:pt x="112" y="95"/>
                        </a:lnTo>
                        <a:lnTo>
                          <a:pt x="128" y="80"/>
                        </a:lnTo>
                        <a:lnTo>
                          <a:pt x="128" y="64"/>
                        </a:lnTo>
                        <a:lnTo>
                          <a:pt x="144" y="64"/>
                        </a:lnTo>
                        <a:lnTo>
                          <a:pt x="144" y="48"/>
                        </a:lnTo>
                        <a:lnTo>
                          <a:pt x="128" y="32"/>
                        </a:lnTo>
                        <a:close/>
                      </a:path>
                    </a:pathLst>
                  </a:custGeom>
                  <a:solidFill>
                    <a:srgbClr val="033667">
                      <a:alpha val="5882"/>
                    </a:srgbClr>
                  </a:solidFill>
                  <a:ln w="25400">
                    <a:solidFill>
                      <a:srgbClr val="03366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30" name="Freeform 213"/>
                  <p:cNvSpPr>
                    <a:spLocks noChangeAspect="1"/>
                  </p:cNvSpPr>
                  <p:nvPr/>
                </p:nvSpPr>
                <p:spPr bwMode="auto">
                  <a:xfrm>
                    <a:off x="1712" y="2624"/>
                    <a:ext cx="144" cy="143"/>
                  </a:xfrm>
                  <a:custGeom>
                    <a:avLst/>
                    <a:gdLst>
                      <a:gd name="T0" fmla="*/ 128 w 144"/>
                      <a:gd name="T1" fmla="*/ 16 h 143"/>
                      <a:gd name="T2" fmla="*/ 112 w 144"/>
                      <a:gd name="T3" fmla="*/ 16 h 143"/>
                      <a:gd name="T4" fmla="*/ 112 w 144"/>
                      <a:gd name="T5" fmla="*/ 16 h 143"/>
                      <a:gd name="T6" fmla="*/ 96 w 144"/>
                      <a:gd name="T7" fmla="*/ 0 h 143"/>
                      <a:gd name="T8" fmla="*/ 96 w 144"/>
                      <a:gd name="T9" fmla="*/ 0 h 143"/>
                      <a:gd name="T10" fmla="*/ 80 w 144"/>
                      <a:gd name="T11" fmla="*/ 0 h 143"/>
                      <a:gd name="T12" fmla="*/ 64 w 144"/>
                      <a:gd name="T13" fmla="*/ 0 h 143"/>
                      <a:gd name="T14" fmla="*/ 64 w 144"/>
                      <a:gd name="T15" fmla="*/ 0 h 143"/>
                      <a:gd name="T16" fmla="*/ 48 w 144"/>
                      <a:gd name="T17" fmla="*/ 0 h 143"/>
                      <a:gd name="T18" fmla="*/ 48 w 144"/>
                      <a:gd name="T19" fmla="*/ 0 h 143"/>
                      <a:gd name="T20" fmla="*/ 32 w 144"/>
                      <a:gd name="T21" fmla="*/ 16 h 143"/>
                      <a:gd name="T22" fmla="*/ 32 w 144"/>
                      <a:gd name="T23" fmla="*/ 16 h 143"/>
                      <a:gd name="T24" fmla="*/ 16 w 144"/>
                      <a:gd name="T25" fmla="*/ 32 h 143"/>
                      <a:gd name="T26" fmla="*/ 16 w 144"/>
                      <a:gd name="T27" fmla="*/ 32 h 143"/>
                      <a:gd name="T28" fmla="*/ 16 w 144"/>
                      <a:gd name="T29" fmla="*/ 48 h 143"/>
                      <a:gd name="T30" fmla="*/ 16 w 144"/>
                      <a:gd name="T31" fmla="*/ 48 h 143"/>
                      <a:gd name="T32" fmla="*/ 16 w 144"/>
                      <a:gd name="T33" fmla="*/ 64 h 143"/>
                      <a:gd name="T34" fmla="*/ 0 w 144"/>
                      <a:gd name="T35" fmla="*/ 80 h 143"/>
                      <a:gd name="T36" fmla="*/ 0 w 144"/>
                      <a:gd name="T37" fmla="*/ 80 h 143"/>
                      <a:gd name="T38" fmla="*/ 0 w 144"/>
                      <a:gd name="T39" fmla="*/ 95 h 143"/>
                      <a:gd name="T40" fmla="*/ 0 w 144"/>
                      <a:gd name="T41" fmla="*/ 111 h 143"/>
                      <a:gd name="T42" fmla="*/ 0 w 144"/>
                      <a:gd name="T43" fmla="*/ 127 h 143"/>
                      <a:gd name="T44" fmla="*/ 0 w 144"/>
                      <a:gd name="T45" fmla="*/ 127 h 143"/>
                      <a:gd name="T46" fmla="*/ 0 w 144"/>
                      <a:gd name="T47" fmla="*/ 143 h 143"/>
                      <a:gd name="T48" fmla="*/ 16 w 144"/>
                      <a:gd name="T49" fmla="*/ 143 h 143"/>
                      <a:gd name="T50" fmla="*/ 16 w 144"/>
                      <a:gd name="T51" fmla="*/ 143 h 143"/>
                      <a:gd name="T52" fmla="*/ 32 w 144"/>
                      <a:gd name="T53" fmla="*/ 143 h 143"/>
                      <a:gd name="T54" fmla="*/ 48 w 144"/>
                      <a:gd name="T55" fmla="*/ 143 h 143"/>
                      <a:gd name="T56" fmla="*/ 48 w 144"/>
                      <a:gd name="T57" fmla="*/ 143 h 143"/>
                      <a:gd name="T58" fmla="*/ 64 w 144"/>
                      <a:gd name="T59" fmla="*/ 143 h 143"/>
                      <a:gd name="T60" fmla="*/ 64 w 144"/>
                      <a:gd name="T61" fmla="*/ 143 h 143"/>
                      <a:gd name="T62" fmla="*/ 80 w 144"/>
                      <a:gd name="T63" fmla="*/ 127 h 143"/>
                      <a:gd name="T64" fmla="*/ 80 w 144"/>
                      <a:gd name="T65" fmla="*/ 127 h 143"/>
                      <a:gd name="T66" fmla="*/ 80 w 144"/>
                      <a:gd name="T67" fmla="*/ 111 h 143"/>
                      <a:gd name="T68" fmla="*/ 96 w 144"/>
                      <a:gd name="T69" fmla="*/ 111 h 143"/>
                      <a:gd name="T70" fmla="*/ 96 w 144"/>
                      <a:gd name="T71" fmla="*/ 95 h 143"/>
                      <a:gd name="T72" fmla="*/ 112 w 144"/>
                      <a:gd name="T73" fmla="*/ 95 h 143"/>
                      <a:gd name="T74" fmla="*/ 112 w 144"/>
                      <a:gd name="T75" fmla="*/ 95 h 143"/>
                      <a:gd name="T76" fmla="*/ 128 w 144"/>
                      <a:gd name="T77" fmla="*/ 80 h 143"/>
                      <a:gd name="T78" fmla="*/ 128 w 144"/>
                      <a:gd name="T79" fmla="*/ 80 h 143"/>
                      <a:gd name="T80" fmla="*/ 128 w 144"/>
                      <a:gd name="T81" fmla="*/ 80 h 143"/>
                      <a:gd name="T82" fmla="*/ 144 w 144"/>
                      <a:gd name="T83" fmla="*/ 64 h 143"/>
                      <a:gd name="T84" fmla="*/ 144 w 144"/>
                      <a:gd name="T85" fmla="*/ 48 h 143"/>
                      <a:gd name="T86" fmla="*/ 144 w 144"/>
                      <a:gd name="T87" fmla="*/ 48 h 143"/>
                      <a:gd name="T88" fmla="*/ 144 w 144"/>
                      <a:gd name="T89" fmla="*/ 48 h 143"/>
                      <a:gd name="T90" fmla="*/ 128 w 144"/>
                      <a:gd name="T91" fmla="*/ 32 h 143"/>
                      <a:gd name="T92" fmla="*/ 128 w 144"/>
                      <a:gd name="T93" fmla="*/ 32 h 143"/>
                      <a:gd name="T94" fmla="*/ 128 w 144"/>
                      <a:gd name="T95" fmla="*/ 32 h 14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4"/>
                      <a:gd name="T145" fmla="*/ 0 h 143"/>
                      <a:gd name="T146" fmla="*/ 144 w 144"/>
                      <a:gd name="T147" fmla="*/ 143 h 14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4" h="143">
                        <a:moveTo>
                          <a:pt x="128" y="32"/>
                        </a:moveTo>
                        <a:lnTo>
                          <a:pt x="128" y="32"/>
                        </a:lnTo>
                        <a:lnTo>
                          <a:pt x="128" y="16"/>
                        </a:lnTo>
                        <a:lnTo>
                          <a:pt x="112" y="16"/>
                        </a:lnTo>
                        <a:lnTo>
                          <a:pt x="96" y="0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16" y="64"/>
                        </a:lnTo>
                        <a:lnTo>
                          <a:pt x="0" y="64"/>
                        </a:lnTo>
                        <a:lnTo>
                          <a:pt x="0" y="80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16" y="143"/>
                        </a:lnTo>
                        <a:lnTo>
                          <a:pt x="32" y="143"/>
                        </a:lnTo>
                        <a:lnTo>
                          <a:pt x="48" y="143"/>
                        </a:lnTo>
                        <a:lnTo>
                          <a:pt x="64" y="143"/>
                        </a:lnTo>
                        <a:lnTo>
                          <a:pt x="80" y="143"/>
                        </a:lnTo>
                        <a:lnTo>
                          <a:pt x="80" y="127"/>
                        </a:lnTo>
                        <a:lnTo>
                          <a:pt x="80" y="111"/>
                        </a:lnTo>
                        <a:lnTo>
                          <a:pt x="96" y="111"/>
                        </a:lnTo>
                        <a:lnTo>
                          <a:pt x="96" y="95"/>
                        </a:lnTo>
                        <a:lnTo>
                          <a:pt x="112" y="95"/>
                        </a:lnTo>
                        <a:lnTo>
                          <a:pt x="128" y="80"/>
                        </a:lnTo>
                        <a:lnTo>
                          <a:pt x="128" y="64"/>
                        </a:lnTo>
                        <a:lnTo>
                          <a:pt x="144" y="64"/>
                        </a:lnTo>
                        <a:lnTo>
                          <a:pt x="144" y="48"/>
                        </a:lnTo>
                        <a:lnTo>
                          <a:pt x="128" y="3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33667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31" name="Freeform 214"/>
                  <p:cNvSpPr>
                    <a:spLocks noChangeAspect="1"/>
                  </p:cNvSpPr>
                  <p:nvPr/>
                </p:nvSpPr>
                <p:spPr bwMode="auto">
                  <a:xfrm>
                    <a:off x="1728" y="2640"/>
                    <a:ext cx="96" cy="111"/>
                  </a:xfrm>
                  <a:custGeom>
                    <a:avLst/>
                    <a:gdLst>
                      <a:gd name="T0" fmla="*/ 96 w 96"/>
                      <a:gd name="T1" fmla="*/ 32 h 111"/>
                      <a:gd name="T2" fmla="*/ 96 w 96"/>
                      <a:gd name="T3" fmla="*/ 16 h 111"/>
                      <a:gd name="T4" fmla="*/ 80 w 96"/>
                      <a:gd name="T5" fmla="*/ 16 h 111"/>
                      <a:gd name="T6" fmla="*/ 80 w 96"/>
                      <a:gd name="T7" fmla="*/ 0 h 111"/>
                      <a:gd name="T8" fmla="*/ 64 w 96"/>
                      <a:gd name="T9" fmla="*/ 0 h 111"/>
                      <a:gd name="T10" fmla="*/ 48 w 96"/>
                      <a:gd name="T11" fmla="*/ 0 h 111"/>
                      <a:gd name="T12" fmla="*/ 32 w 96"/>
                      <a:gd name="T13" fmla="*/ 0 h 111"/>
                      <a:gd name="T14" fmla="*/ 32 w 96"/>
                      <a:gd name="T15" fmla="*/ 16 h 111"/>
                      <a:gd name="T16" fmla="*/ 16 w 96"/>
                      <a:gd name="T17" fmla="*/ 16 h 111"/>
                      <a:gd name="T18" fmla="*/ 16 w 96"/>
                      <a:gd name="T19" fmla="*/ 32 h 111"/>
                      <a:gd name="T20" fmla="*/ 16 w 96"/>
                      <a:gd name="T21" fmla="*/ 48 h 111"/>
                      <a:gd name="T22" fmla="*/ 0 w 96"/>
                      <a:gd name="T23" fmla="*/ 48 h 111"/>
                      <a:gd name="T24" fmla="*/ 0 w 96"/>
                      <a:gd name="T25" fmla="*/ 64 h 111"/>
                      <a:gd name="T26" fmla="*/ 0 w 96"/>
                      <a:gd name="T27" fmla="*/ 79 h 111"/>
                      <a:gd name="T28" fmla="*/ 0 w 96"/>
                      <a:gd name="T29" fmla="*/ 95 h 111"/>
                      <a:gd name="T30" fmla="*/ 0 w 96"/>
                      <a:gd name="T31" fmla="*/ 111 h 111"/>
                      <a:gd name="T32" fmla="*/ 16 w 96"/>
                      <a:gd name="T33" fmla="*/ 111 h 111"/>
                      <a:gd name="T34" fmla="*/ 32 w 96"/>
                      <a:gd name="T35" fmla="*/ 111 h 111"/>
                      <a:gd name="T36" fmla="*/ 48 w 96"/>
                      <a:gd name="T37" fmla="*/ 111 h 111"/>
                      <a:gd name="T38" fmla="*/ 48 w 96"/>
                      <a:gd name="T39" fmla="*/ 95 h 111"/>
                      <a:gd name="T40" fmla="*/ 64 w 96"/>
                      <a:gd name="T41" fmla="*/ 95 h 111"/>
                      <a:gd name="T42" fmla="*/ 64 w 96"/>
                      <a:gd name="T43" fmla="*/ 79 h 111"/>
                      <a:gd name="T44" fmla="*/ 80 w 96"/>
                      <a:gd name="T45" fmla="*/ 79 h 111"/>
                      <a:gd name="T46" fmla="*/ 80 w 96"/>
                      <a:gd name="T47" fmla="*/ 64 h 111"/>
                      <a:gd name="T48" fmla="*/ 96 w 96"/>
                      <a:gd name="T49" fmla="*/ 64 h 111"/>
                      <a:gd name="T50" fmla="*/ 96 w 96"/>
                      <a:gd name="T51" fmla="*/ 48 h 111"/>
                      <a:gd name="T52" fmla="*/ 96 w 96"/>
                      <a:gd name="T53" fmla="*/ 32 h 111"/>
                      <a:gd name="T54" fmla="*/ 96 w 96"/>
                      <a:gd name="T55" fmla="*/ 16 h 111"/>
                      <a:gd name="T56" fmla="*/ 96 w 96"/>
                      <a:gd name="T57" fmla="*/ 32 h 111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96"/>
                      <a:gd name="T88" fmla="*/ 0 h 111"/>
                      <a:gd name="T89" fmla="*/ 96 w 96"/>
                      <a:gd name="T90" fmla="*/ 111 h 111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96" h="111">
                        <a:moveTo>
                          <a:pt x="96" y="32"/>
                        </a:move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0"/>
                        </a:lnTo>
                        <a:lnTo>
                          <a:pt x="32" y="16"/>
                        </a:lnTo>
                        <a:lnTo>
                          <a:pt x="16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0" y="48"/>
                        </a:lnTo>
                        <a:lnTo>
                          <a:pt x="0" y="64"/>
                        </a:lnTo>
                        <a:lnTo>
                          <a:pt x="0" y="79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16" y="111"/>
                        </a:lnTo>
                        <a:lnTo>
                          <a:pt x="32" y="111"/>
                        </a:lnTo>
                        <a:lnTo>
                          <a:pt x="48" y="111"/>
                        </a:lnTo>
                        <a:lnTo>
                          <a:pt x="48" y="95"/>
                        </a:lnTo>
                        <a:lnTo>
                          <a:pt x="64" y="95"/>
                        </a:lnTo>
                        <a:lnTo>
                          <a:pt x="64" y="79"/>
                        </a:lnTo>
                        <a:lnTo>
                          <a:pt x="80" y="79"/>
                        </a:lnTo>
                        <a:lnTo>
                          <a:pt x="80" y="64"/>
                        </a:lnTo>
                        <a:lnTo>
                          <a:pt x="96" y="64"/>
                        </a:lnTo>
                        <a:lnTo>
                          <a:pt x="96" y="48"/>
                        </a:lnTo>
                        <a:lnTo>
                          <a:pt x="96" y="32"/>
                        </a:lnTo>
                        <a:lnTo>
                          <a:pt x="96" y="16"/>
                        </a:lnTo>
                        <a:lnTo>
                          <a:pt x="96" y="32"/>
                        </a:lnTo>
                        <a:close/>
                      </a:path>
                    </a:pathLst>
                  </a:custGeom>
                  <a:solidFill>
                    <a:srgbClr val="003366">
                      <a:alpha val="5882"/>
                    </a:srgbClr>
                  </a:solidFill>
                  <a:ln w="25400">
                    <a:solidFill>
                      <a:srgbClr val="00336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32" name="Freeform 215"/>
                  <p:cNvSpPr>
                    <a:spLocks noChangeAspect="1"/>
                  </p:cNvSpPr>
                  <p:nvPr/>
                </p:nvSpPr>
                <p:spPr bwMode="auto">
                  <a:xfrm>
                    <a:off x="1728" y="2640"/>
                    <a:ext cx="96" cy="111"/>
                  </a:xfrm>
                  <a:custGeom>
                    <a:avLst/>
                    <a:gdLst>
                      <a:gd name="T0" fmla="*/ 96 w 96"/>
                      <a:gd name="T1" fmla="*/ 16 h 111"/>
                      <a:gd name="T2" fmla="*/ 80 w 96"/>
                      <a:gd name="T3" fmla="*/ 16 h 111"/>
                      <a:gd name="T4" fmla="*/ 80 w 96"/>
                      <a:gd name="T5" fmla="*/ 16 h 111"/>
                      <a:gd name="T6" fmla="*/ 64 w 96"/>
                      <a:gd name="T7" fmla="*/ 0 h 111"/>
                      <a:gd name="T8" fmla="*/ 64 w 96"/>
                      <a:gd name="T9" fmla="*/ 0 h 111"/>
                      <a:gd name="T10" fmla="*/ 64 w 96"/>
                      <a:gd name="T11" fmla="*/ 0 h 111"/>
                      <a:gd name="T12" fmla="*/ 48 w 96"/>
                      <a:gd name="T13" fmla="*/ 0 h 111"/>
                      <a:gd name="T14" fmla="*/ 48 w 96"/>
                      <a:gd name="T15" fmla="*/ 0 h 111"/>
                      <a:gd name="T16" fmla="*/ 48 w 96"/>
                      <a:gd name="T17" fmla="*/ 0 h 111"/>
                      <a:gd name="T18" fmla="*/ 32 w 96"/>
                      <a:gd name="T19" fmla="*/ 0 h 111"/>
                      <a:gd name="T20" fmla="*/ 32 w 96"/>
                      <a:gd name="T21" fmla="*/ 16 h 111"/>
                      <a:gd name="T22" fmla="*/ 16 w 96"/>
                      <a:gd name="T23" fmla="*/ 16 h 111"/>
                      <a:gd name="T24" fmla="*/ 16 w 96"/>
                      <a:gd name="T25" fmla="*/ 16 h 111"/>
                      <a:gd name="T26" fmla="*/ 16 w 96"/>
                      <a:gd name="T27" fmla="*/ 32 h 111"/>
                      <a:gd name="T28" fmla="*/ 16 w 96"/>
                      <a:gd name="T29" fmla="*/ 32 h 111"/>
                      <a:gd name="T30" fmla="*/ 16 w 96"/>
                      <a:gd name="T31" fmla="*/ 48 h 111"/>
                      <a:gd name="T32" fmla="*/ 16 w 96"/>
                      <a:gd name="T33" fmla="*/ 48 h 111"/>
                      <a:gd name="T34" fmla="*/ 0 w 96"/>
                      <a:gd name="T35" fmla="*/ 64 h 111"/>
                      <a:gd name="T36" fmla="*/ 0 w 96"/>
                      <a:gd name="T37" fmla="*/ 64 h 111"/>
                      <a:gd name="T38" fmla="*/ 0 w 96"/>
                      <a:gd name="T39" fmla="*/ 79 h 111"/>
                      <a:gd name="T40" fmla="*/ 0 w 96"/>
                      <a:gd name="T41" fmla="*/ 79 h 111"/>
                      <a:gd name="T42" fmla="*/ 0 w 96"/>
                      <a:gd name="T43" fmla="*/ 95 h 111"/>
                      <a:gd name="T44" fmla="*/ 0 w 96"/>
                      <a:gd name="T45" fmla="*/ 95 h 111"/>
                      <a:gd name="T46" fmla="*/ 0 w 96"/>
                      <a:gd name="T47" fmla="*/ 111 h 111"/>
                      <a:gd name="T48" fmla="*/ 16 w 96"/>
                      <a:gd name="T49" fmla="*/ 111 h 111"/>
                      <a:gd name="T50" fmla="*/ 16 w 96"/>
                      <a:gd name="T51" fmla="*/ 111 h 111"/>
                      <a:gd name="T52" fmla="*/ 32 w 96"/>
                      <a:gd name="T53" fmla="*/ 111 h 111"/>
                      <a:gd name="T54" fmla="*/ 32 w 96"/>
                      <a:gd name="T55" fmla="*/ 111 h 111"/>
                      <a:gd name="T56" fmla="*/ 32 w 96"/>
                      <a:gd name="T57" fmla="*/ 111 h 111"/>
                      <a:gd name="T58" fmla="*/ 48 w 96"/>
                      <a:gd name="T59" fmla="*/ 111 h 111"/>
                      <a:gd name="T60" fmla="*/ 48 w 96"/>
                      <a:gd name="T61" fmla="*/ 95 h 111"/>
                      <a:gd name="T62" fmla="*/ 64 w 96"/>
                      <a:gd name="T63" fmla="*/ 95 h 111"/>
                      <a:gd name="T64" fmla="*/ 64 w 96"/>
                      <a:gd name="T65" fmla="*/ 95 h 111"/>
                      <a:gd name="T66" fmla="*/ 64 w 96"/>
                      <a:gd name="T67" fmla="*/ 95 h 111"/>
                      <a:gd name="T68" fmla="*/ 64 w 96"/>
                      <a:gd name="T69" fmla="*/ 79 h 111"/>
                      <a:gd name="T70" fmla="*/ 80 w 96"/>
                      <a:gd name="T71" fmla="*/ 79 h 111"/>
                      <a:gd name="T72" fmla="*/ 80 w 96"/>
                      <a:gd name="T73" fmla="*/ 79 h 111"/>
                      <a:gd name="T74" fmla="*/ 80 w 96"/>
                      <a:gd name="T75" fmla="*/ 64 h 111"/>
                      <a:gd name="T76" fmla="*/ 96 w 96"/>
                      <a:gd name="T77" fmla="*/ 64 h 111"/>
                      <a:gd name="T78" fmla="*/ 96 w 96"/>
                      <a:gd name="T79" fmla="*/ 64 h 111"/>
                      <a:gd name="T80" fmla="*/ 96 w 96"/>
                      <a:gd name="T81" fmla="*/ 48 h 111"/>
                      <a:gd name="T82" fmla="*/ 96 w 96"/>
                      <a:gd name="T83" fmla="*/ 48 h 111"/>
                      <a:gd name="T84" fmla="*/ 96 w 96"/>
                      <a:gd name="T85" fmla="*/ 48 h 111"/>
                      <a:gd name="T86" fmla="*/ 96 w 96"/>
                      <a:gd name="T87" fmla="*/ 32 h 111"/>
                      <a:gd name="T88" fmla="*/ 96 w 96"/>
                      <a:gd name="T89" fmla="*/ 32 h 111"/>
                      <a:gd name="T90" fmla="*/ 96 w 96"/>
                      <a:gd name="T91" fmla="*/ 32 h 111"/>
                      <a:gd name="T92" fmla="*/ 96 w 96"/>
                      <a:gd name="T93" fmla="*/ 32 h 111"/>
                      <a:gd name="T94" fmla="*/ 96 w 96"/>
                      <a:gd name="T95" fmla="*/ 16 h 11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96"/>
                      <a:gd name="T145" fmla="*/ 0 h 111"/>
                      <a:gd name="T146" fmla="*/ 96 w 96"/>
                      <a:gd name="T147" fmla="*/ 111 h 11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96" h="111">
                        <a:moveTo>
                          <a:pt x="96" y="16"/>
                        </a:move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0"/>
                        </a:lnTo>
                        <a:lnTo>
                          <a:pt x="32" y="16"/>
                        </a:lnTo>
                        <a:lnTo>
                          <a:pt x="16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0" y="48"/>
                        </a:lnTo>
                        <a:lnTo>
                          <a:pt x="0" y="64"/>
                        </a:lnTo>
                        <a:lnTo>
                          <a:pt x="0" y="79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16" y="111"/>
                        </a:lnTo>
                        <a:lnTo>
                          <a:pt x="32" y="111"/>
                        </a:lnTo>
                        <a:lnTo>
                          <a:pt x="48" y="111"/>
                        </a:lnTo>
                        <a:lnTo>
                          <a:pt x="48" y="95"/>
                        </a:lnTo>
                        <a:lnTo>
                          <a:pt x="64" y="95"/>
                        </a:lnTo>
                        <a:lnTo>
                          <a:pt x="64" y="79"/>
                        </a:lnTo>
                        <a:lnTo>
                          <a:pt x="80" y="79"/>
                        </a:lnTo>
                        <a:lnTo>
                          <a:pt x="80" y="64"/>
                        </a:lnTo>
                        <a:lnTo>
                          <a:pt x="96" y="64"/>
                        </a:lnTo>
                        <a:lnTo>
                          <a:pt x="96" y="48"/>
                        </a:lnTo>
                        <a:lnTo>
                          <a:pt x="96" y="32"/>
                        </a:lnTo>
                        <a:lnTo>
                          <a:pt x="96" y="16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03366">
                        <a:alpha val="5098"/>
                      </a:srgbClr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4" name="Group 216"/>
                <p:cNvGrpSpPr>
                  <a:grpSpLocks noChangeAspect="1"/>
                </p:cNvGrpSpPr>
                <p:nvPr/>
              </p:nvGrpSpPr>
              <p:grpSpPr bwMode="auto">
                <a:xfrm>
                  <a:off x="1684" y="1643"/>
                  <a:ext cx="986" cy="1032"/>
                  <a:chOff x="720" y="1584"/>
                  <a:chExt cx="2112" cy="2239"/>
                </a:xfrm>
              </p:grpSpPr>
              <p:sp>
                <p:nvSpPr>
                  <p:cNvPr id="25" name="Freeform 217"/>
                  <p:cNvSpPr>
                    <a:spLocks noChangeAspect="1"/>
                  </p:cNvSpPr>
                  <p:nvPr/>
                </p:nvSpPr>
                <p:spPr bwMode="auto">
                  <a:xfrm>
                    <a:off x="720" y="1584"/>
                    <a:ext cx="2112" cy="2239"/>
                  </a:xfrm>
                  <a:custGeom>
                    <a:avLst/>
                    <a:gdLst>
                      <a:gd name="T0" fmla="*/ 1920 w 2112"/>
                      <a:gd name="T1" fmla="*/ 448 h 2239"/>
                      <a:gd name="T2" fmla="*/ 1808 w 2112"/>
                      <a:gd name="T3" fmla="*/ 336 h 2239"/>
                      <a:gd name="T4" fmla="*/ 1664 w 2112"/>
                      <a:gd name="T5" fmla="*/ 208 h 2239"/>
                      <a:gd name="T6" fmla="*/ 1504 w 2112"/>
                      <a:gd name="T7" fmla="*/ 128 h 2239"/>
                      <a:gd name="T8" fmla="*/ 1344 w 2112"/>
                      <a:gd name="T9" fmla="*/ 48 h 2239"/>
                      <a:gd name="T10" fmla="*/ 1216 w 2112"/>
                      <a:gd name="T11" fmla="*/ 0 h 2239"/>
                      <a:gd name="T12" fmla="*/ 1088 w 2112"/>
                      <a:gd name="T13" fmla="*/ 16 h 2239"/>
                      <a:gd name="T14" fmla="*/ 944 w 2112"/>
                      <a:gd name="T15" fmla="*/ 64 h 2239"/>
                      <a:gd name="T16" fmla="*/ 800 w 2112"/>
                      <a:gd name="T17" fmla="*/ 128 h 2239"/>
                      <a:gd name="T18" fmla="*/ 656 w 2112"/>
                      <a:gd name="T19" fmla="*/ 224 h 2239"/>
                      <a:gd name="T20" fmla="*/ 528 w 2112"/>
                      <a:gd name="T21" fmla="*/ 320 h 2239"/>
                      <a:gd name="T22" fmla="*/ 464 w 2112"/>
                      <a:gd name="T23" fmla="*/ 448 h 2239"/>
                      <a:gd name="T24" fmla="*/ 432 w 2112"/>
                      <a:gd name="T25" fmla="*/ 608 h 2239"/>
                      <a:gd name="T26" fmla="*/ 400 w 2112"/>
                      <a:gd name="T27" fmla="*/ 768 h 2239"/>
                      <a:gd name="T28" fmla="*/ 320 w 2112"/>
                      <a:gd name="T29" fmla="*/ 912 h 2239"/>
                      <a:gd name="T30" fmla="*/ 192 w 2112"/>
                      <a:gd name="T31" fmla="*/ 1072 h 2239"/>
                      <a:gd name="T32" fmla="*/ 64 w 2112"/>
                      <a:gd name="T33" fmla="*/ 1279 h 2239"/>
                      <a:gd name="T34" fmla="*/ 0 w 2112"/>
                      <a:gd name="T35" fmla="*/ 1471 h 2239"/>
                      <a:gd name="T36" fmla="*/ 16 w 2112"/>
                      <a:gd name="T37" fmla="*/ 1679 h 2239"/>
                      <a:gd name="T38" fmla="*/ 48 w 2112"/>
                      <a:gd name="T39" fmla="*/ 1855 h 2239"/>
                      <a:gd name="T40" fmla="*/ 112 w 2112"/>
                      <a:gd name="T41" fmla="*/ 2015 h 2239"/>
                      <a:gd name="T42" fmla="*/ 224 w 2112"/>
                      <a:gd name="T43" fmla="*/ 2159 h 2239"/>
                      <a:gd name="T44" fmla="*/ 368 w 2112"/>
                      <a:gd name="T45" fmla="*/ 2239 h 2239"/>
                      <a:gd name="T46" fmla="*/ 512 w 2112"/>
                      <a:gd name="T47" fmla="*/ 2239 h 2239"/>
                      <a:gd name="T48" fmla="*/ 688 w 2112"/>
                      <a:gd name="T49" fmla="*/ 2207 h 2239"/>
                      <a:gd name="T50" fmla="*/ 848 w 2112"/>
                      <a:gd name="T51" fmla="*/ 2191 h 2239"/>
                      <a:gd name="T52" fmla="*/ 992 w 2112"/>
                      <a:gd name="T53" fmla="*/ 2143 h 2239"/>
                      <a:gd name="T54" fmla="*/ 1120 w 2112"/>
                      <a:gd name="T55" fmla="*/ 2095 h 2239"/>
                      <a:gd name="T56" fmla="*/ 1248 w 2112"/>
                      <a:gd name="T57" fmla="*/ 1983 h 2239"/>
                      <a:gd name="T58" fmla="*/ 1312 w 2112"/>
                      <a:gd name="T59" fmla="*/ 1887 h 2239"/>
                      <a:gd name="T60" fmla="*/ 1392 w 2112"/>
                      <a:gd name="T61" fmla="*/ 1759 h 2239"/>
                      <a:gd name="T62" fmla="*/ 1520 w 2112"/>
                      <a:gd name="T63" fmla="*/ 1615 h 2239"/>
                      <a:gd name="T64" fmla="*/ 1632 w 2112"/>
                      <a:gd name="T65" fmla="*/ 1503 h 2239"/>
                      <a:gd name="T66" fmla="*/ 1744 w 2112"/>
                      <a:gd name="T67" fmla="*/ 1407 h 2239"/>
                      <a:gd name="T68" fmla="*/ 1888 w 2112"/>
                      <a:gd name="T69" fmla="*/ 1343 h 2239"/>
                      <a:gd name="T70" fmla="*/ 2000 w 2112"/>
                      <a:gd name="T71" fmla="*/ 1231 h 2239"/>
                      <a:gd name="T72" fmla="*/ 2064 w 2112"/>
                      <a:gd name="T73" fmla="*/ 1088 h 2239"/>
                      <a:gd name="T74" fmla="*/ 2096 w 2112"/>
                      <a:gd name="T75" fmla="*/ 960 h 2239"/>
                      <a:gd name="T76" fmla="*/ 2112 w 2112"/>
                      <a:gd name="T77" fmla="*/ 848 h 2239"/>
                      <a:gd name="T78" fmla="*/ 2112 w 2112"/>
                      <a:gd name="T79" fmla="*/ 736 h 2239"/>
                      <a:gd name="T80" fmla="*/ 2080 w 2112"/>
                      <a:gd name="T81" fmla="*/ 640 h 2239"/>
                      <a:gd name="T82" fmla="*/ 2016 w 2112"/>
                      <a:gd name="T83" fmla="*/ 544 h 2239"/>
                      <a:gd name="T84" fmla="*/ 1952 w 2112"/>
                      <a:gd name="T85" fmla="*/ 464 h 223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112"/>
                      <a:gd name="T130" fmla="*/ 0 h 2239"/>
                      <a:gd name="T131" fmla="*/ 2112 w 2112"/>
                      <a:gd name="T132" fmla="*/ 2239 h 223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112" h="2239">
                        <a:moveTo>
                          <a:pt x="1984" y="512"/>
                        </a:moveTo>
                        <a:lnTo>
                          <a:pt x="1952" y="480"/>
                        </a:lnTo>
                        <a:lnTo>
                          <a:pt x="1920" y="448"/>
                        </a:lnTo>
                        <a:lnTo>
                          <a:pt x="1888" y="400"/>
                        </a:lnTo>
                        <a:lnTo>
                          <a:pt x="1856" y="368"/>
                        </a:lnTo>
                        <a:lnTo>
                          <a:pt x="1808" y="336"/>
                        </a:lnTo>
                        <a:lnTo>
                          <a:pt x="1760" y="288"/>
                        </a:lnTo>
                        <a:lnTo>
                          <a:pt x="1712" y="256"/>
                        </a:lnTo>
                        <a:lnTo>
                          <a:pt x="1664" y="208"/>
                        </a:lnTo>
                        <a:lnTo>
                          <a:pt x="1616" y="192"/>
                        </a:lnTo>
                        <a:lnTo>
                          <a:pt x="1568" y="160"/>
                        </a:lnTo>
                        <a:lnTo>
                          <a:pt x="1504" y="128"/>
                        </a:lnTo>
                        <a:lnTo>
                          <a:pt x="1440" y="96"/>
                        </a:lnTo>
                        <a:lnTo>
                          <a:pt x="1392" y="64"/>
                        </a:lnTo>
                        <a:lnTo>
                          <a:pt x="1344" y="48"/>
                        </a:lnTo>
                        <a:lnTo>
                          <a:pt x="1296" y="32"/>
                        </a:lnTo>
                        <a:lnTo>
                          <a:pt x="1264" y="16"/>
                        </a:lnTo>
                        <a:lnTo>
                          <a:pt x="1216" y="0"/>
                        </a:lnTo>
                        <a:lnTo>
                          <a:pt x="1168" y="0"/>
                        </a:lnTo>
                        <a:lnTo>
                          <a:pt x="1136" y="16"/>
                        </a:lnTo>
                        <a:lnTo>
                          <a:pt x="1088" y="16"/>
                        </a:lnTo>
                        <a:lnTo>
                          <a:pt x="1040" y="32"/>
                        </a:lnTo>
                        <a:lnTo>
                          <a:pt x="992" y="48"/>
                        </a:lnTo>
                        <a:lnTo>
                          <a:pt x="944" y="64"/>
                        </a:lnTo>
                        <a:lnTo>
                          <a:pt x="896" y="80"/>
                        </a:lnTo>
                        <a:lnTo>
                          <a:pt x="848" y="112"/>
                        </a:lnTo>
                        <a:lnTo>
                          <a:pt x="800" y="128"/>
                        </a:lnTo>
                        <a:lnTo>
                          <a:pt x="752" y="160"/>
                        </a:lnTo>
                        <a:lnTo>
                          <a:pt x="704" y="192"/>
                        </a:lnTo>
                        <a:lnTo>
                          <a:pt x="656" y="224"/>
                        </a:lnTo>
                        <a:lnTo>
                          <a:pt x="608" y="256"/>
                        </a:lnTo>
                        <a:lnTo>
                          <a:pt x="560" y="288"/>
                        </a:lnTo>
                        <a:lnTo>
                          <a:pt x="528" y="320"/>
                        </a:lnTo>
                        <a:lnTo>
                          <a:pt x="496" y="368"/>
                        </a:lnTo>
                        <a:lnTo>
                          <a:pt x="480" y="400"/>
                        </a:lnTo>
                        <a:lnTo>
                          <a:pt x="464" y="448"/>
                        </a:lnTo>
                        <a:lnTo>
                          <a:pt x="448" y="496"/>
                        </a:lnTo>
                        <a:lnTo>
                          <a:pt x="448" y="560"/>
                        </a:lnTo>
                        <a:lnTo>
                          <a:pt x="432" y="608"/>
                        </a:lnTo>
                        <a:lnTo>
                          <a:pt x="416" y="672"/>
                        </a:lnTo>
                        <a:lnTo>
                          <a:pt x="400" y="720"/>
                        </a:lnTo>
                        <a:lnTo>
                          <a:pt x="400" y="768"/>
                        </a:lnTo>
                        <a:lnTo>
                          <a:pt x="368" y="816"/>
                        </a:lnTo>
                        <a:lnTo>
                          <a:pt x="352" y="864"/>
                        </a:lnTo>
                        <a:lnTo>
                          <a:pt x="320" y="912"/>
                        </a:lnTo>
                        <a:lnTo>
                          <a:pt x="272" y="960"/>
                        </a:lnTo>
                        <a:lnTo>
                          <a:pt x="240" y="1008"/>
                        </a:lnTo>
                        <a:lnTo>
                          <a:pt x="192" y="1072"/>
                        </a:lnTo>
                        <a:lnTo>
                          <a:pt x="144" y="1135"/>
                        </a:lnTo>
                        <a:lnTo>
                          <a:pt x="96" y="1215"/>
                        </a:lnTo>
                        <a:lnTo>
                          <a:pt x="64" y="1279"/>
                        </a:lnTo>
                        <a:lnTo>
                          <a:pt x="32" y="1343"/>
                        </a:lnTo>
                        <a:lnTo>
                          <a:pt x="16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79"/>
                        </a:lnTo>
                        <a:lnTo>
                          <a:pt x="16" y="1727"/>
                        </a:lnTo>
                        <a:lnTo>
                          <a:pt x="32" y="1791"/>
                        </a:lnTo>
                        <a:lnTo>
                          <a:pt x="48" y="1855"/>
                        </a:lnTo>
                        <a:lnTo>
                          <a:pt x="64" y="1903"/>
                        </a:lnTo>
                        <a:lnTo>
                          <a:pt x="80" y="1951"/>
                        </a:lnTo>
                        <a:lnTo>
                          <a:pt x="112" y="2015"/>
                        </a:lnTo>
                        <a:lnTo>
                          <a:pt x="144" y="2063"/>
                        </a:lnTo>
                        <a:lnTo>
                          <a:pt x="176" y="2111"/>
                        </a:lnTo>
                        <a:lnTo>
                          <a:pt x="224" y="2159"/>
                        </a:lnTo>
                        <a:lnTo>
                          <a:pt x="288" y="2191"/>
                        </a:lnTo>
                        <a:lnTo>
                          <a:pt x="320" y="2223"/>
                        </a:lnTo>
                        <a:lnTo>
                          <a:pt x="368" y="2239"/>
                        </a:lnTo>
                        <a:lnTo>
                          <a:pt x="416" y="2239"/>
                        </a:lnTo>
                        <a:lnTo>
                          <a:pt x="448" y="2239"/>
                        </a:lnTo>
                        <a:lnTo>
                          <a:pt x="512" y="2239"/>
                        </a:lnTo>
                        <a:lnTo>
                          <a:pt x="560" y="2223"/>
                        </a:lnTo>
                        <a:lnTo>
                          <a:pt x="624" y="2223"/>
                        </a:lnTo>
                        <a:lnTo>
                          <a:pt x="688" y="2207"/>
                        </a:lnTo>
                        <a:lnTo>
                          <a:pt x="736" y="2207"/>
                        </a:lnTo>
                        <a:lnTo>
                          <a:pt x="784" y="2207"/>
                        </a:lnTo>
                        <a:lnTo>
                          <a:pt x="848" y="2191"/>
                        </a:lnTo>
                        <a:lnTo>
                          <a:pt x="896" y="2175"/>
                        </a:lnTo>
                        <a:lnTo>
                          <a:pt x="944" y="2159"/>
                        </a:lnTo>
                        <a:lnTo>
                          <a:pt x="992" y="2143"/>
                        </a:lnTo>
                        <a:lnTo>
                          <a:pt x="1040" y="2127"/>
                        </a:lnTo>
                        <a:lnTo>
                          <a:pt x="1072" y="2111"/>
                        </a:lnTo>
                        <a:lnTo>
                          <a:pt x="1120" y="2095"/>
                        </a:lnTo>
                        <a:lnTo>
                          <a:pt x="1168" y="2063"/>
                        </a:lnTo>
                        <a:lnTo>
                          <a:pt x="1200" y="2031"/>
                        </a:lnTo>
                        <a:lnTo>
                          <a:pt x="1248" y="1983"/>
                        </a:lnTo>
                        <a:lnTo>
                          <a:pt x="1280" y="1951"/>
                        </a:lnTo>
                        <a:lnTo>
                          <a:pt x="1296" y="1919"/>
                        </a:lnTo>
                        <a:lnTo>
                          <a:pt x="1312" y="1887"/>
                        </a:lnTo>
                        <a:lnTo>
                          <a:pt x="1344" y="1839"/>
                        </a:lnTo>
                        <a:lnTo>
                          <a:pt x="1360" y="1807"/>
                        </a:lnTo>
                        <a:lnTo>
                          <a:pt x="1392" y="1759"/>
                        </a:lnTo>
                        <a:lnTo>
                          <a:pt x="1440" y="1711"/>
                        </a:lnTo>
                        <a:lnTo>
                          <a:pt x="1472" y="1647"/>
                        </a:lnTo>
                        <a:lnTo>
                          <a:pt x="1520" y="1615"/>
                        </a:lnTo>
                        <a:lnTo>
                          <a:pt x="1552" y="1567"/>
                        </a:lnTo>
                        <a:lnTo>
                          <a:pt x="1600" y="1535"/>
                        </a:lnTo>
                        <a:lnTo>
                          <a:pt x="1632" y="1503"/>
                        </a:lnTo>
                        <a:lnTo>
                          <a:pt x="1664" y="1471"/>
                        </a:lnTo>
                        <a:lnTo>
                          <a:pt x="1712" y="1439"/>
                        </a:lnTo>
                        <a:lnTo>
                          <a:pt x="1744" y="1407"/>
                        </a:lnTo>
                        <a:lnTo>
                          <a:pt x="1792" y="1391"/>
                        </a:lnTo>
                        <a:lnTo>
                          <a:pt x="1840" y="1359"/>
                        </a:lnTo>
                        <a:lnTo>
                          <a:pt x="1888" y="1343"/>
                        </a:lnTo>
                        <a:lnTo>
                          <a:pt x="1920" y="1311"/>
                        </a:lnTo>
                        <a:lnTo>
                          <a:pt x="1952" y="1279"/>
                        </a:lnTo>
                        <a:lnTo>
                          <a:pt x="2000" y="1231"/>
                        </a:lnTo>
                        <a:lnTo>
                          <a:pt x="2016" y="1183"/>
                        </a:lnTo>
                        <a:lnTo>
                          <a:pt x="2048" y="1135"/>
                        </a:lnTo>
                        <a:lnTo>
                          <a:pt x="2064" y="1088"/>
                        </a:lnTo>
                        <a:lnTo>
                          <a:pt x="2080" y="1040"/>
                        </a:lnTo>
                        <a:lnTo>
                          <a:pt x="2080" y="992"/>
                        </a:lnTo>
                        <a:lnTo>
                          <a:pt x="2096" y="960"/>
                        </a:lnTo>
                        <a:lnTo>
                          <a:pt x="2112" y="928"/>
                        </a:lnTo>
                        <a:lnTo>
                          <a:pt x="2112" y="880"/>
                        </a:lnTo>
                        <a:lnTo>
                          <a:pt x="2112" y="848"/>
                        </a:lnTo>
                        <a:lnTo>
                          <a:pt x="2112" y="816"/>
                        </a:lnTo>
                        <a:lnTo>
                          <a:pt x="2112" y="768"/>
                        </a:lnTo>
                        <a:lnTo>
                          <a:pt x="2112" y="736"/>
                        </a:lnTo>
                        <a:lnTo>
                          <a:pt x="2096" y="704"/>
                        </a:lnTo>
                        <a:lnTo>
                          <a:pt x="2096" y="672"/>
                        </a:lnTo>
                        <a:lnTo>
                          <a:pt x="2080" y="640"/>
                        </a:lnTo>
                        <a:lnTo>
                          <a:pt x="2064" y="608"/>
                        </a:lnTo>
                        <a:lnTo>
                          <a:pt x="2048" y="576"/>
                        </a:lnTo>
                        <a:lnTo>
                          <a:pt x="2016" y="544"/>
                        </a:lnTo>
                        <a:lnTo>
                          <a:pt x="2000" y="512"/>
                        </a:lnTo>
                        <a:lnTo>
                          <a:pt x="1984" y="496"/>
                        </a:lnTo>
                        <a:lnTo>
                          <a:pt x="1952" y="464"/>
                        </a:lnTo>
                        <a:lnTo>
                          <a:pt x="1984" y="512"/>
                        </a:lnTo>
                        <a:close/>
                      </a:path>
                    </a:pathLst>
                  </a:custGeom>
                  <a:solidFill>
                    <a:srgbClr val="99CC99"/>
                  </a:solidFill>
                  <a:ln w="25400">
                    <a:solidFill>
                      <a:srgbClr val="99CC9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6" name="Freeform 218"/>
                  <p:cNvSpPr>
                    <a:spLocks noChangeAspect="1"/>
                  </p:cNvSpPr>
                  <p:nvPr/>
                </p:nvSpPr>
                <p:spPr bwMode="auto">
                  <a:xfrm>
                    <a:off x="720" y="1584"/>
                    <a:ext cx="2112" cy="2239"/>
                  </a:xfrm>
                  <a:custGeom>
                    <a:avLst/>
                    <a:gdLst>
                      <a:gd name="T0" fmla="*/ 1888 w 2112"/>
                      <a:gd name="T1" fmla="*/ 400 h 2239"/>
                      <a:gd name="T2" fmla="*/ 1808 w 2112"/>
                      <a:gd name="T3" fmla="*/ 336 h 2239"/>
                      <a:gd name="T4" fmla="*/ 1664 w 2112"/>
                      <a:gd name="T5" fmla="*/ 208 h 2239"/>
                      <a:gd name="T6" fmla="*/ 1504 w 2112"/>
                      <a:gd name="T7" fmla="*/ 128 h 2239"/>
                      <a:gd name="T8" fmla="*/ 1392 w 2112"/>
                      <a:gd name="T9" fmla="*/ 64 h 2239"/>
                      <a:gd name="T10" fmla="*/ 1264 w 2112"/>
                      <a:gd name="T11" fmla="*/ 16 h 2239"/>
                      <a:gd name="T12" fmla="*/ 1136 w 2112"/>
                      <a:gd name="T13" fmla="*/ 16 h 2239"/>
                      <a:gd name="T14" fmla="*/ 1040 w 2112"/>
                      <a:gd name="T15" fmla="*/ 32 h 2239"/>
                      <a:gd name="T16" fmla="*/ 896 w 2112"/>
                      <a:gd name="T17" fmla="*/ 80 h 2239"/>
                      <a:gd name="T18" fmla="*/ 752 w 2112"/>
                      <a:gd name="T19" fmla="*/ 160 h 2239"/>
                      <a:gd name="T20" fmla="*/ 656 w 2112"/>
                      <a:gd name="T21" fmla="*/ 224 h 2239"/>
                      <a:gd name="T22" fmla="*/ 528 w 2112"/>
                      <a:gd name="T23" fmla="*/ 320 h 2239"/>
                      <a:gd name="T24" fmla="*/ 464 w 2112"/>
                      <a:gd name="T25" fmla="*/ 448 h 2239"/>
                      <a:gd name="T26" fmla="*/ 448 w 2112"/>
                      <a:gd name="T27" fmla="*/ 560 h 2239"/>
                      <a:gd name="T28" fmla="*/ 400 w 2112"/>
                      <a:gd name="T29" fmla="*/ 720 h 2239"/>
                      <a:gd name="T30" fmla="*/ 352 w 2112"/>
                      <a:gd name="T31" fmla="*/ 864 h 2239"/>
                      <a:gd name="T32" fmla="*/ 272 w 2112"/>
                      <a:gd name="T33" fmla="*/ 960 h 2239"/>
                      <a:gd name="T34" fmla="*/ 144 w 2112"/>
                      <a:gd name="T35" fmla="*/ 1135 h 2239"/>
                      <a:gd name="T36" fmla="*/ 32 w 2112"/>
                      <a:gd name="T37" fmla="*/ 1343 h 2239"/>
                      <a:gd name="T38" fmla="*/ 0 w 2112"/>
                      <a:gd name="T39" fmla="*/ 1471 h 2239"/>
                      <a:gd name="T40" fmla="*/ 16 w 2112"/>
                      <a:gd name="T41" fmla="*/ 1679 h 2239"/>
                      <a:gd name="T42" fmla="*/ 48 w 2112"/>
                      <a:gd name="T43" fmla="*/ 1855 h 2239"/>
                      <a:gd name="T44" fmla="*/ 80 w 2112"/>
                      <a:gd name="T45" fmla="*/ 1951 h 2239"/>
                      <a:gd name="T46" fmla="*/ 176 w 2112"/>
                      <a:gd name="T47" fmla="*/ 2111 h 2239"/>
                      <a:gd name="T48" fmla="*/ 320 w 2112"/>
                      <a:gd name="T49" fmla="*/ 2223 h 2239"/>
                      <a:gd name="T50" fmla="*/ 416 w 2112"/>
                      <a:gd name="T51" fmla="*/ 2239 h 2239"/>
                      <a:gd name="T52" fmla="*/ 560 w 2112"/>
                      <a:gd name="T53" fmla="*/ 2223 h 2239"/>
                      <a:gd name="T54" fmla="*/ 736 w 2112"/>
                      <a:gd name="T55" fmla="*/ 2207 h 2239"/>
                      <a:gd name="T56" fmla="*/ 848 w 2112"/>
                      <a:gd name="T57" fmla="*/ 2191 h 2239"/>
                      <a:gd name="T58" fmla="*/ 992 w 2112"/>
                      <a:gd name="T59" fmla="*/ 2143 h 2239"/>
                      <a:gd name="T60" fmla="*/ 1120 w 2112"/>
                      <a:gd name="T61" fmla="*/ 2095 h 2239"/>
                      <a:gd name="T62" fmla="*/ 1200 w 2112"/>
                      <a:gd name="T63" fmla="*/ 2031 h 2239"/>
                      <a:gd name="T64" fmla="*/ 1296 w 2112"/>
                      <a:gd name="T65" fmla="*/ 1919 h 2239"/>
                      <a:gd name="T66" fmla="*/ 1360 w 2112"/>
                      <a:gd name="T67" fmla="*/ 1807 h 2239"/>
                      <a:gd name="T68" fmla="*/ 1440 w 2112"/>
                      <a:gd name="T69" fmla="*/ 1711 h 2239"/>
                      <a:gd name="T70" fmla="*/ 1552 w 2112"/>
                      <a:gd name="T71" fmla="*/ 1567 h 2239"/>
                      <a:gd name="T72" fmla="*/ 1664 w 2112"/>
                      <a:gd name="T73" fmla="*/ 1471 h 2239"/>
                      <a:gd name="T74" fmla="*/ 1744 w 2112"/>
                      <a:gd name="T75" fmla="*/ 1407 h 2239"/>
                      <a:gd name="T76" fmla="*/ 1888 w 2112"/>
                      <a:gd name="T77" fmla="*/ 1343 h 2239"/>
                      <a:gd name="T78" fmla="*/ 2000 w 2112"/>
                      <a:gd name="T79" fmla="*/ 1231 h 2239"/>
                      <a:gd name="T80" fmla="*/ 2048 w 2112"/>
                      <a:gd name="T81" fmla="*/ 1135 h 2239"/>
                      <a:gd name="T82" fmla="*/ 2080 w 2112"/>
                      <a:gd name="T83" fmla="*/ 992 h 2239"/>
                      <a:gd name="T84" fmla="*/ 2112 w 2112"/>
                      <a:gd name="T85" fmla="*/ 880 h 2239"/>
                      <a:gd name="T86" fmla="*/ 2112 w 2112"/>
                      <a:gd name="T87" fmla="*/ 816 h 2239"/>
                      <a:gd name="T88" fmla="*/ 2096 w 2112"/>
                      <a:gd name="T89" fmla="*/ 704 h 2239"/>
                      <a:gd name="T90" fmla="*/ 2064 w 2112"/>
                      <a:gd name="T91" fmla="*/ 608 h 2239"/>
                      <a:gd name="T92" fmla="*/ 2016 w 2112"/>
                      <a:gd name="T93" fmla="*/ 544 h 2239"/>
                      <a:gd name="T94" fmla="*/ 1952 w 2112"/>
                      <a:gd name="T95" fmla="*/ 464 h 223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112"/>
                      <a:gd name="T145" fmla="*/ 0 h 2239"/>
                      <a:gd name="T146" fmla="*/ 2112 w 2112"/>
                      <a:gd name="T147" fmla="*/ 2239 h 223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112" h="2239">
                        <a:moveTo>
                          <a:pt x="1952" y="480"/>
                        </a:moveTo>
                        <a:lnTo>
                          <a:pt x="1952" y="480"/>
                        </a:lnTo>
                        <a:lnTo>
                          <a:pt x="1920" y="448"/>
                        </a:lnTo>
                        <a:lnTo>
                          <a:pt x="1888" y="400"/>
                        </a:lnTo>
                        <a:lnTo>
                          <a:pt x="1856" y="368"/>
                        </a:lnTo>
                        <a:lnTo>
                          <a:pt x="1808" y="336"/>
                        </a:lnTo>
                        <a:lnTo>
                          <a:pt x="1760" y="288"/>
                        </a:lnTo>
                        <a:lnTo>
                          <a:pt x="1712" y="256"/>
                        </a:lnTo>
                        <a:lnTo>
                          <a:pt x="1664" y="208"/>
                        </a:lnTo>
                        <a:lnTo>
                          <a:pt x="1616" y="192"/>
                        </a:lnTo>
                        <a:lnTo>
                          <a:pt x="1568" y="160"/>
                        </a:lnTo>
                        <a:lnTo>
                          <a:pt x="1504" y="128"/>
                        </a:lnTo>
                        <a:lnTo>
                          <a:pt x="1440" y="96"/>
                        </a:lnTo>
                        <a:lnTo>
                          <a:pt x="1392" y="64"/>
                        </a:lnTo>
                        <a:lnTo>
                          <a:pt x="1344" y="48"/>
                        </a:lnTo>
                        <a:lnTo>
                          <a:pt x="1296" y="32"/>
                        </a:lnTo>
                        <a:lnTo>
                          <a:pt x="1264" y="16"/>
                        </a:lnTo>
                        <a:lnTo>
                          <a:pt x="1216" y="0"/>
                        </a:lnTo>
                        <a:lnTo>
                          <a:pt x="1168" y="0"/>
                        </a:lnTo>
                        <a:lnTo>
                          <a:pt x="1136" y="16"/>
                        </a:lnTo>
                        <a:lnTo>
                          <a:pt x="1088" y="16"/>
                        </a:lnTo>
                        <a:lnTo>
                          <a:pt x="1040" y="32"/>
                        </a:lnTo>
                        <a:lnTo>
                          <a:pt x="992" y="48"/>
                        </a:lnTo>
                        <a:lnTo>
                          <a:pt x="944" y="64"/>
                        </a:lnTo>
                        <a:lnTo>
                          <a:pt x="896" y="80"/>
                        </a:lnTo>
                        <a:lnTo>
                          <a:pt x="848" y="112"/>
                        </a:lnTo>
                        <a:lnTo>
                          <a:pt x="800" y="128"/>
                        </a:lnTo>
                        <a:lnTo>
                          <a:pt x="752" y="160"/>
                        </a:lnTo>
                        <a:lnTo>
                          <a:pt x="704" y="192"/>
                        </a:lnTo>
                        <a:lnTo>
                          <a:pt x="656" y="224"/>
                        </a:lnTo>
                        <a:lnTo>
                          <a:pt x="608" y="256"/>
                        </a:lnTo>
                        <a:lnTo>
                          <a:pt x="560" y="288"/>
                        </a:lnTo>
                        <a:lnTo>
                          <a:pt x="528" y="320"/>
                        </a:lnTo>
                        <a:lnTo>
                          <a:pt x="496" y="368"/>
                        </a:lnTo>
                        <a:lnTo>
                          <a:pt x="480" y="400"/>
                        </a:lnTo>
                        <a:lnTo>
                          <a:pt x="464" y="448"/>
                        </a:lnTo>
                        <a:lnTo>
                          <a:pt x="448" y="496"/>
                        </a:lnTo>
                        <a:lnTo>
                          <a:pt x="448" y="560"/>
                        </a:lnTo>
                        <a:lnTo>
                          <a:pt x="432" y="608"/>
                        </a:lnTo>
                        <a:lnTo>
                          <a:pt x="416" y="672"/>
                        </a:lnTo>
                        <a:lnTo>
                          <a:pt x="400" y="720"/>
                        </a:lnTo>
                        <a:lnTo>
                          <a:pt x="400" y="768"/>
                        </a:lnTo>
                        <a:lnTo>
                          <a:pt x="368" y="816"/>
                        </a:lnTo>
                        <a:lnTo>
                          <a:pt x="352" y="864"/>
                        </a:lnTo>
                        <a:lnTo>
                          <a:pt x="320" y="912"/>
                        </a:lnTo>
                        <a:lnTo>
                          <a:pt x="272" y="960"/>
                        </a:lnTo>
                        <a:lnTo>
                          <a:pt x="240" y="1008"/>
                        </a:lnTo>
                        <a:lnTo>
                          <a:pt x="192" y="1072"/>
                        </a:lnTo>
                        <a:lnTo>
                          <a:pt x="144" y="1135"/>
                        </a:lnTo>
                        <a:lnTo>
                          <a:pt x="96" y="1215"/>
                        </a:lnTo>
                        <a:lnTo>
                          <a:pt x="64" y="1279"/>
                        </a:lnTo>
                        <a:lnTo>
                          <a:pt x="32" y="1343"/>
                        </a:lnTo>
                        <a:lnTo>
                          <a:pt x="16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79"/>
                        </a:lnTo>
                        <a:lnTo>
                          <a:pt x="16" y="1727"/>
                        </a:lnTo>
                        <a:lnTo>
                          <a:pt x="32" y="1791"/>
                        </a:lnTo>
                        <a:lnTo>
                          <a:pt x="48" y="1855"/>
                        </a:lnTo>
                        <a:lnTo>
                          <a:pt x="64" y="1903"/>
                        </a:lnTo>
                        <a:lnTo>
                          <a:pt x="80" y="1951"/>
                        </a:lnTo>
                        <a:lnTo>
                          <a:pt x="112" y="2015"/>
                        </a:lnTo>
                        <a:lnTo>
                          <a:pt x="144" y="2063"/>
                        </a:lnTo>
                        <a:lnTo>
                          <a:pt x="176" y="2111"/>
                        </a:lnTo>
                        <a:lnTo>
                          <a:pt x="224" y="2159"/>
                        </a:lnTo>
                        <a:lnTo>
                          <a:pt x="288" y="2191"/>
                        </a:lnTo>
                        <a:lnTo>
                          <a:pt x="320" y="2223"/>
                        </a:lnTo>
                        <a:lnTo>
                          <a:pt x="368" y="2239"/>
                        </a:lnTo>
                        <a:lnTo>
                          <a:pt x="416" y="2239"/>
                        </a:lnTo>
                        <a:lnTo>
                          <a:pt x="448" y="2239"/>
                        </a:lnTo>
                        <a:lnTo>
                          <a:pt x="512" y="2239"/>
                        </a:lnTo>
                        <a:lnTo>
                          <a:pt x="560" y="2223"/>
                        </a:lnTo>
                        <a:lnTo>
                          <a:pt x="624" y="2223"/>
                        </a:lnTo>
                        <a:lnTo>
                          <a:pt x="688" y="2207"/>
                        </a:lnTo>
                        <a:lnTo>
                          <a:pt x="736" y="2207"/>
                        </a:lnTo>
                        <a:lnTo>
                          <a:pt x="784" y="2207"/>
                        </a:lnTo>
                        <a:lnTo>
                          <a:pt x="848" y="2191"/>
                        </a:lnTo>
                        <a:lnTo>
                          <a:pt x="896" y="2175"/>
                        </a:lnTo>
                        <a:lnTo>
                          <a:pt x="944" y="2159"/>
                        </a:lnTo>
                        <a:lnTo>
                          <a:pt x="992" y="2143"/>
                        </a:lnTo>
                        <a:lnTo>
                          <a:pt x="1040" y="2127"/>
                        </a:lnTo>
                        <a:lnTo>
                          <a:pt x="1072" y="2111"/>
                        </a:lnTo>
                        <a:lnTo>
                          <a:pt x="1120" y="2095"/>
                        </a:lnTo>
                        <a:lnTo>
                          <a:pt x="1168" y="2063"/>
                        </a:lnTo>
                        <a:lnTo>
                          <a:pt x="1200" y="2031"/>
                        </a:lnTo>
                        <a:lnTo>
                          <a:pt x="1248" y="1983"/>
                        </a:lnTo>
                        <a:lnTo>
                          <a:pt x="1280" y="1951"/>
                        </a:lnTo>
                        <a:lnTo>
                          <a:pt x="1296" y="1919"/>
                        </a:lnTo>
                        <a:lnTo>
                          <a:pt x="1312" y="1887"/>
                        </a:lnTo>
                        <a:lnTo>
                          <a:pt x="1344" y="1839"/>
                        </a:lnTo>
                        <a:lnTo>
                          <a:pt x="1360" y="1807"/>
                        </a:lnTo>
                        <a:lnTo>
                          <a:pt x="1392" y="1759"/>
                        </a:lnTo>
                        <a:lnTo>
                          <a:pt x="1440" y="1711"/>
                        </a:lnTo>
                        <a:lnTo>
                          <a:pt x="1472" y="1647"/>
                        </a:lnTo>
                        <a:lnTo>
                          <a:pt x="1520" y="1615"/>
                        </a:lnTo>
                        <a:lnTo>
                          <a:pt x="1552" y="1567"/>
                        </a:lnTo>
                        <a:lnTo>
                          <a:pt x="1600" y="1535"/>
                        </a:lnTo>
                        <a:lnTo>
                          <a:pt x="1632" y="1503"/>
                        </a:lnTo>
                        <a:lnTo>
                          <a:pt x="1664" y="1471"/>
                        </a:lnTo>
                        <a:lnTo>
                          <a:pt x="1712" y="1439"/>
                        </a:lnTo>
                        <a:lnTo>
                          <a:pt x="1744" y="1407"/>
                        </a:lnTo>
                        <a:lnTo>
                          <a:pt x="1792" y="1391"/>
                        </a:lnTo>
                        <a:lnTo>
                          <a:pt x="1840" y="1359"/>
                        </a:lnTo>
                        <a:lnTo>
                          <a:pt x="1888" y="1343"/>
                        </a:lnTo>
                        <a:lnTo>
                          <a:pt x="1920" y="1311"/>
                        </a:lnTo>
                        <a:lnTo>
                          <a:pt x="1952" y="1279"/>
                        </a:lnTo>
                        <a:lnTo>
                          <a:pt x="2000" y="1231"/>
                        </a:lnTo>
                        <a:lnTo>
                          <a:pt x="2016" y="1183"/>
                        </a:lnTo>
                        <a:lnTo>
                          <a:pt x="2048" y="1135"/>
                        </a:lnTo>
                        <a:lnTo>
                          <a:pt x="2064" y="1088"/>
                        </a:lnTo>
                        <a:lnTo>
                          <a:pt x="2080" y="1040"/>
                        </a:lnTo>
                        <a:lnTo>
                          <a:pt x="2080" y="992"/>
                        </a:lnTo>
                        <a:lnTo>
                          <a:pt x="2096" y="960"/>
                        </a:lnTo>
                        <a:lnTo>
                          <a:pt x="2112" y="928"/>
                        </a:lnTo>
                        <a:lnTo>
                          <a:pt x="2112" y="880"/>
                        </a:lnTo>
                        <a:lnTo>
                          <a:pt x="2112" y="848"/>
                        </a:lnTo>
                        <a:lnTo>
                          <a:pt x="2112" y="816"/>
                        </a:lnTo>
                        <a:lnTo>
                          <a:pt x="2112" y="768"/>
                        </a:lnTo>
                        <a:lnTo>
                          <a:pt x="2112" y="736"/>
                        </a:lnTo>
                        <a:lnTo>
                          <a:pt x="2096" y="704"/>
                        </a:lnTo>
                        <a:lnTo>
                          <a:pt x="2096" y="672"/>
                        </a:lnTo>
                        <a:lnTo>
                          <a:pt x="2080" y="640"/>
                        </a:lnTo>
                        <a:lnTo>
                          <a:pt x="2064" y="608"/>
                        </a:lnTo>
                        <a:lnTo>
                          <a:pt x="2048" y="576"/>
                        </a:lnTo>
                        <a:lnTo>
                          <a:pt x="2016" y="544"/>
                        </a:lnTo>
                        <a:lnTo>
                          <a:pt x="2000" y="512"/>
                        </a:lnTo>
                        <a:lnTo>
                          <a:pt x="1984" y="496"/>
                        </a:lnTo>
                        <a:lnTo>
                          <a:pt x="1952" y="464"/>
                        </a:lnTo>
                      </a:path>
                    </a:pathLst>
                  </a:custGeom>
                  <a:noFill/>
                  <a:ln w="25400">
                    <a:solidFill>
                      <a:srgbClr val="99CC9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7" name="Freeform 219"/>
                  <p:cNvSpPr>
                    <a:spLocks noChangeAspect="1"/>
                  </p:cNvSpPr>
                  <p:nvPr/>
                </p:nvSpPr>
                <p:spPr bwMode="auto">
                  <a:xfrm>
                    <a:off x="736" y="1616"/>
                    <a:ext cx="2080" cy="2191"/>
                  </a:xfrm>
                  <a:custGeom>
                    <a:avLst/>
                    <a:gdLst>
                      <a:gd name="T0" fmla="*/ 1888 w 2080"/>
                      <a:gd name="T1" fmla="*/ 432 h 2191"/>
                      <a:gd name="T2" fmla="*/ 1776 w 2080"/>
                      <a:gd name="T3" fmla="*/ 320 h 2191"/>
                      <a:gd name="T4" fmla="*/ 1632 w 2080"/>
                      <a:gd name="T5" fmla="*/ 192 h 2191"/>
                      <a:gd name="T6" fmla="*/ 1472 w 2080"/>
                      <a:gd name="T7" fmla="*/ 112 h 2191"/>
                      <a:gd name="T8" fmla="*/ 1328 w 2080"/>
                      <a:gd name="T9" fmla="*/ 32 h 2191"/>
                      <a:gd name="T10" fmla="*/ 1200 w 2080"/>
                      <a:gd name="T11" fmla="*/ 0 h 2191"/>
                      <a:gd name="T12" fmla="*/ 1072 w 2080"/>
                      <a:gd name="T13" fmla="*/ 16 h 2191"/>
                      <a:gd name="T14" fmla="*/ 928 w 2080"/>
                      <a:gd name="T15" fmla="*/ 48 h 2191"/>
                      <a:gd name="T16" fmla="*/ 784 w 2080"/>
                      <a:gd name="T17" fmla="*/ 112 h 2191"/>
                      <a:gd name="T18" fmla="*/ 640 w 2080"/>
                      <a:gd name="T19" fmla="*/ 208 h 2191"/>
                      <a:gd name="T20" fmla="*/ 528 w 2080"/>
                      <a:gd name="T21" fmla="*/ 304 h 2191"/>
                      <a:gd name="T22" fmla="*/ 448 w 2080"/>
                      <a:gd name="T23" fmla="*/ 432 h 2191"/>
                      <a:gd name="T24" fmla="*/ 432 w 2080"/>
                      <a:gd name="T25" fmla="*/ 592 h 2191"/>
                      <a:gd name="T26" fmla="*/ 384 w 2080"/>
                      <a:gd name="T27" fmla="*/ 736 h 2191"/>
                      <a:gd name="T28" fmla="*/ 320 w 2080"/>
                      <a:gd name="T29" fmla="*/ 880 h 2191"/>
                      <a:gd name="T30" fmla="*/ 192 w 2080"/>
                      <a:gd name="T31" fmla="*/ 1040 h 2191"/>
                      <a:gd name="T32" fmla="*/ 64 w 2080"/>
                      <a:gd name="T33" fmla="*/ 1247 h 2191"/>
                      <a:gd name="T34" fmla="*/ 16 w 2080"/>
                      <a:gd name="T35" fmla="*/ 1439 h 2191"/>
                      <a:gd name="T36" fmla="*/ 16 w 2080"/>
                      <a:gd name="T37" fmla="*/ 1631 h 2191"/>
                      <a:gd name="T38" fmla="*/ 48 w 2080"/>
                      <a:gd name="T39" fmla="*/ 1807 h 2191"/>
                      <a:gd name="T40" fmla="*/ 112 w 2080"/>
                      <a:gd name="T41" fmla="*/ 1967 h 2191"/>
                      <a:gd name="T42" fmla="*/ 224 w 2080"/>
                      <a:gd name="T43" fmla="*/ 2111 h 2191"/>
                      <a:gd name="T44" fmla="*/ 368 w 2080"/>
                      <a:gd name="T45" fmla="*/ 2175 h 2191"/>
                      <a:gd name="T46" fmla="*/ 496 w 2080"/>
                      <a:gd name="T47" fmla="*/ 2191 h 2191"/>
                      <a:gd name="T48" fmla="*/ 672 w 2080"/>
                      <a:gd name="T49" fmla="*/ 2159 h 2191"/>
                      <a:gd name="T50" fmla="*/ 832 w 2080"/>
                      <a:gd name="T51" fmla="*/ 2143 h 2191"/>
                      <a:gd name="T52" fmla="*/ 976 w 2080"/>
                      <a:gd name="T53" fmla="*/ 2095 h 2191"/>
                      <a:gd name="T54" fmla="*/ 1104 w 2080"/>
                      <a:gd name="T55" fmla="*/ 2047 h 2191"/>
                      <a:gd name="T56" fmla="*/ 1232 w 2080"/>
                      <a:gd name="T57" fmla="*/ 1935 h 2191"/>
                      <a:gd name="T58" fmla="*/ 1296 w 2080"/>
                      <a:gd name="T59" fmla="*/ 1839 h 2191"/>
                      <a:gd name="T60" fmla="*/ 1376 w 2080"/>
                      <a:gd name="T61" fmla="*/ 1711 h 2191"/>
                      <a:gd name="T62" fmla="*/ 1488 w 2080"/>
                      <a:gd name="T63" fmla="*/ 1567 h 2191"/>
                      <a:gd name="T64" fmla="*/ 1600 w 2080"/>
                      <a:gd name="T65" fmla="*/ 1455 h 2191"/>
                      <a:gd name="T66" fmla="*/ 1728 w 2080"/>
                      <a:gd name="T67" fmla="*/ 1375 h 2191"/>
                      <a:gd name="T68" fmla="*/ 1856 w 2080"/>
                      <a:gd name="T69" fmla="*/ 1295 h 2191"/>
                      <a:gd name="T70" fmla="*/ 1952 w 2080"/>
                      <a:gd name="T71" fmla="*/ 1199 h 2191"/>
                      <a:gd name="T72" fmla="*/ 2016 w 2080"/>
                      <a:gd name="T73" fmla="*/ 1056 h 2191"/>
                      <a:gd name="T74" fmla="*/ 2064 w 2080"/>
                      <a:gd name="T75" fmla="*/ 928 h 2191"/>
                      <a:gd name="T76" fmla="*/ 2080 w 2080"/>
                      <a:gd name="T77" fmla="*/ 832 h 2191"/>
                      <a:gd name="T78" fmla="*/ 2064 w 2080"/>
                      <a:gd name="T79" fmla="*/ 704 h 2191"/>
                      <a:gd name="T80" fmla="*/ 2048 w 2080"/>
                      <a:gd name="T81" fmla="*/ 608 h 2191"/>
                      <a:gd name="T82" fmla="*/ 1984 w 2080"/>
                      <a:gd name="T83" fmla="*/ 528 h 2191"/>
                      <a:gd name="T84" fmla="*/ 1920 w 2080"/>
                      <a:gd name="T85" fmla="*/ 448 h 219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080"/>
                      <a:gd name="T130" fmla="*/ 0 h 2191"/>
                      <a:gd name="T131" fmla="*/ 2080 w 2080"/>
                      <a:gd name="T132" fmla="*/ 2191 h 219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080" h="2191">
                        <a:moveTo>
                          <a:pt x="1952" y="496"/>
                        </a:moveTo>
                        <a:lnTo>
                          <a:pt x="1920" y="464"/>
                        </a:lnTo>
                        <a:lnTo>
                          <a:pt x="1888" y="432"/>
                        </a:lnTo>
                        <a:lnTo>
                          <a:pt x="1856" y="384"/>
                        </a:lnTo>
                        <a:lnTo>
                          <a:pt x="1824" y="352"/>
                        </a:lnTo>
                        <a:lnTo>
                          <a:pt x="1776" y="320"/>
                        </a:lnTo>
                        <a:lnTo>
                          <a:pt x="1744" y="272"/>
                        </a:lnTo>
                        <a:lnTo>
                          <a:pt x="1680" y="240"/>
                        </a:lnTo>
                        <a:lnTo>
                          <a:pt x="1632" y="192"/>
                        </a:lnTo>
                        <a:lnTo>
                          <a:pt x="1584" y="176"/>
                        </a:lnTo>
                        <a:lnTo>
                          <a:pt x="1536" y="144"/>
                        </a:lnTo>
                        <a:lnTo>
                          <a:pt x="1472" y="112"/>
                        </a:lnTo>
                        <a:lnTo>
                          <a:pt x="1424" y="80"/>
                        </a:lnTo>
                        <a:lnTo>
                          <a:pt x="1376" y="48"/>
                        </a:lnTo>
                        <a:lnTo>
                          <a:pt x="1328" y="32"/>
                        </a:lnTo>
                        <a:lnTo>
                          <a:pt x="1280" y="16"/>
                        </a:lnTo>
                        <a:lnTo>
                          <a:pt x="1232" y="0"/>
                        </a:lnTo>
                        <a:lnTo>
                          <a:pt x="1200" y="0"/>
                        </a:lnTo>
                        <a:lnTo>
                          <a:pt x="1152" y="0"/>
                        </a:lnTo>
                        <a:lnTo>
                          <a:pt x="1120" y="0"/>
                        </a:lnTo>
                        <a:lnTo>
                          <a:pt x="1072" y="16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80"/>
                        </a:lnTo>
                        <a:lnTo>
                          <a:pt x="832" y="96"/>
                        </a:lnTo>
                        <a:lnTo>
                          <a:pt x="784" y="112"/>
                        </a:lnTo>
                        <a:lnTo>
                          <a:pt x="736" y="144"/>
                        </a:lnTo>
                        <a:lnTo>
                          <a:pt x="688" y="176"/>
                        </a:lnTo>
                        <a:lnTo>
                          <a:pt x="640" y="208"/>
                        </a:lnTo>
                        <a:lnTo>
                          <a:pt x="608" y="240"/>
                        </a:lnTo>
                        <a:lnTo>
                          <a:pt x="560" y="272"/>
                        </a:lnTo>
                        <a:lnTo>
                          <a:pt x="528" y="304"/>
                        </a:lnTo>
                        <a:lnTo>
                          <a:pt x="496" y="352"/>
                        </a:lnTo>
                        <a:lnTo>
                          <a:pt x="480" y="384"/>
                        </a:lnTo>
                        <a:lnTo>
                          <a:pt x="448" y="432"/>
                        </a:lnTo>
                        <a:lnTo>
                          <a:pt x="448" y="480"/>
                        </a:lnTo>
                        <a:lnTo>
                          <a:pt x="432" y="528"/>
                        </a:lnTo>
                        <a:lnTo>
                          <a:pt x="432" y="592"/>
                        </a:lnTo>
                        <a:lnTo>
                          <a:pt x="416" y="640"/>
                        </a:lnTo>
                        <a:lnTo>
                          <a:pt x="400" y="688"/>
                        </a:lnTo>
                        <a:lnTo>
                          <a:pt x="384" y="736"/>
                        </a:lnTo>
                        <a:lnTo>
                          <a:pt x="368" y="784"/>
                        </a:lnTo>
                        <a:lnTo>
                          <a:pt x="352" y="832"/>
                        </a:lnTo>
                        <a:lnTo>
                          <a:pt x="320" y="880"/>
                        </a:lnTo>
                        <a:lnTo>
                          <a:pt x="272" y="928"/>
                        </a:lnTo>
                        <a:lnTo>
                          <a:pt x="240" y="976"/>
                        </a:lnTo>
                        <a:lnTo>
                          <a:pt x="192" y="1040"/>
                        </a:lnTo>
                        <a:lnTo>
                          <a:pt x="144" y="1103"/>
                        </a:lnTo>
                        <a:lnTo>
                          <a:pt x="96" y="1167"/>
                        </a:lnTo>
                        <a:lnTo>
                          <a:pt x="64" y="1247"/>
                        </a:lnTo>
                        <a:lnTo>
                          <a:pt x="32" y="1311"/>
                        </a:lnTo>
                        <a:lnTo>
                          <a:pt x="16" y="1375"/>
                        </a:lnTo>
                        <a:lnTo>
                          <a:pt x="16" y="1439"/>
                        </a:lnTo>
                        <a:lnTo>
                          <a:pt x="0" y="1503"/>
                        </a:lnTo>
                        <a:lnTo>
                          <a:pt x="0" y="1567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807"/>
                        </a:lnTo>
                        <a:lnTo>
                          <a:pt x="64" y="1855"/>
                        </a:lnTo>
                        <a:lnTo>
                          <a:pt x="80" y="1903"/>
                        </a:lnTo>
                        <a:lnTo>
                          <a:pt x="112" y="1967"/>
                        </a:lnTo>
                        <a:lnTo>
                          <a:pt x="144" y="1999"/>
                        </a:lnTo>
                        <a:lnTo>
                          <a:pt x="176" y="2047"/>
                        </a:lnTo>
                        <a:lnTo>
                          <a:pt x="224" y="2111"/>
                        </a:lnTo>
                        <a:lnTo>
                          <a:pt x="288" y="2143"/>
                        </a:lnTo>
                        <a:lnTo>
                          <a:pt x="320" y="2175"/>
                        </a:lnTo>
                        <a:lnTo>
                          <a:pt x="368" y="2175"/>
                        </a:lnTo>
                        <a:lnTo>
                          <a:pt x="400" y="2191"/>
                        </a:lnTo>
                        <a:lnTo>
                          <a:pt x="448" y="2191"/>
                        </a:lnTo>
                        <a:lnTo>
                          <a:pt x="496" y="2191"/>
                        </a:lnTo>
                        <a:lnTo>
                          <a:pt x="560" y="2175"/>
                        </a:lnTo>
                        <a:lnTo>
                          <a:pt x="624" y="2175"/>
                        </a:lnTo>
                        <a:lnTo>
                          <a:pt x="672" y="2159"/>
                        </a:lnTo>
                        <a:lnTo>
                          <a:pt x="736" y="2159"/>
                        </a:lnTo>
                        <a:lnTo>
                          <a:pt x="784" y="2143"/>
                        </a:lnTo>
                        <a:lnTo>
                          <a:pt x="832" y="2143"/>
                        </a:lnTo>
                        <a:lnTo>
                          <a:pt x="880" y="2127"/>
                        </a:lnTo>
                        <a:lnTo>
                          <a:pt x="928" y="2111"/>
                        </a:lnTo>
                        <a:lnTo>
                          <a:pt x="976" y="2095"/>
                        </a:lnTo>
                        <a:lnTo>
                          <a:pt x="1024" y="2079"/>
                        </a:lnTo>
                        <a:lnTo>
                          <a:pt x="1056" y="2063"/>
                        </a:lnTo>
                        <a:lnTo>
                          <a:pt x="1104" y="2047"/>
                        </a:lnTo>
                        <a:lnTo>
                          <a:pt x="1152" y="2015"/>
                        </a:lnTo>
                        <a:lnTo>
                          <a:pt x="1184" y="1983"/>
                        </a:lnTo>
                        <a:lnTo>
                          <a:pt x="1232" y="1935"/>
                        </a:lnTo>
                        <a:lnTo>
                          <a:pt x="1264" y="1903"/>
                        </a:lnTo>
                        <a:lnTo>
                          <a:pt x="1280" y="1871"/>
                        </a:lnTo>
                        <a:lnTo>
                          <a:pt x="1296" y="1839"/>
                        </a:lnTo>
                        <a:lnTo>
                          <a:pt x="1312" y="1791"/>
                        </a:lnTo>
                        <a:lnTo>
                          <a:pt x="1344" y="1759"/>
                        </a:lnTo>
                        <a:lnTo>
                          <a:pt x="1376" y="1711"/>
                        </a:lnTo>
                        <a:lnTo>
                          <a:pt x="1408" y="1663"/>
                        </a:lnTo>
                        <a:lnTo>
                          <a:pt x="1456" y="1615"/>
                        </a:lnTo>
                        <a:lnTo>
                          <a:pt x="1488" y="1567"/>
                        </a:lnTo>
                        <a:lnTo>
                          <a:pt x="1536" y="1535"/>
                        </a:lnTo>
                        <a:lnTo>
                          <a:pt x="1568" y="1487"/>
                        </a:lnTo>
                        <a:lnTo>
                          <a:pt x="1600" y="1455"/>
                        </a:lnTo>
                        <a:lnTo>
                          <a:pt x="1648" y="1439"/>
                        </a:lnTo>
                        <a:lnTo>
                          <a:pt x="1680" y="1407"/>
                        </a:lnTo>
                        <a:lnTo>
                          <a:pt x="1728" y="1375"/>
                        </a:lnTo>
                        <a:lnTo>
                          <a:pt x="1760" y="1359"/>
                        </a:lnTo>
                        <a:lnTo>
                          <a:pt x="1808" y="1327"/>
                        </a:lnTo>
                        <a:lnTo>
                          <a:pt x="1856" y="1295"/>
                        </a:lnTo>
                        <a:lnTo>
                          <a:pt x="1888" y="1279"/>
                        </a:lnTo>
                        <a:lnTo>
                          <a:pt x="1920" y="1247"/>
                        </a:lnTo>
                        <a:lnTo>
                          <a:pt x="1952" y="1199"/>
                        </a:lnTo>
                        <a:lnTo>
                          <a:pt x="1984" y="1151"/>
                        </a:lnTo>
                        <a:lnTo>
                          <a:pt x="2016" y="1103"/>
                        </a:lnTo>
                        <a:lnTo>
                          <a:pt x="2016" y="1056"/>
                        </a:lnTo>
                        <a:lnTo>
                          <a:pt x="2032" y="1008"/>
                        </a:lnTo>
                        <a:lnTo>
                          <a:pt x="2048" y="960"/>
                        </a:lnTo>
                        <a:lnTo>
                          <a:pt x="2064" y="928"/>
                        </a:lnTo>
                        <a:lnTo>
                          <a:pt x="2080" y="896"/>
                        </a:lnTo>
                        <a:lnTo>
                          <a:pt x="2080" y="864"/>
                        </a:lnTo>
                        <a:lnTo>
                          <a:pt x="2080" y="832"/>
                        </a:lnTo>
                        <a:lnTo>
                          <a:pt x="2080" y="784"/>
                        </a:lnTo>
                        <a:lnTo>
                          <a:pt x="2064" y="752"/>
                        </a:lnTo>
                        <a:lnTo>
                          <a:pt x="2064" y="704"/>
                        </a:lnTo>
                        <a:lnTo>
                          <a:pt x="2064" y="672"/>
                        </a:lnTo>
                        <a:lnTo>
                          <a:pt x="2048" y="640"/>
                        </a:lnTo>
                        <a:lnTo>
                          <a:pt x="2048" y="608"/>
                        </a:lnTo>
                        <a:lnTo>
                          <a:pt x="2032" y="576"/>
                        </a:lnTo>
                        <a:lnTo>
                          <a:pt x="2000" y="544"/>
                        </a:lnTo>
                        <a:lnTo>
                          <a:pt x="1984" y="528"/>
                        </a:lnTo>
                        <a:lnTo>
                          <a:pt x="1968" y="496"/>
                        </a:lnTo>
                        <a:lnTo>
                          <a:pt x="1936" y="464"/>
                        </a:lnTo>
                        <a:lnTo>
                          <a:pt x="1920" y="448"/>
                        </a:lnTo>
                        <a:lnTo>
                          <a:pt x="1952" y="496"/>
                        </a:lnTo>
                        <a:close/>
                      </a:path>
                    </a:pathLst>
                  </a:custGeom>
                  <a:solidFill>
                    <a:srgbClr val="96C998"/>
                  </a:solidFill>
                  <a:ln w="25400">
                    <a:solidFill>
                      <a:srgbClr val="96C99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8" name="Freeform 220"/>
                  <p:cNvSpPr>
                    <a:spLocks noChangeAspect="1"/>
                  </p:cNvSpPr>
                  <p:nvPr/>
                </p:nvSpPr>
                <p:spPr bwMode="auto">
                  <a:xfrm>
                    <a:off x="736" y="1616"/>
                    <a:ext cx="2080" cy="2191"/>
                  </a:xfrm>
                  <a:custGeom>
                    <a:avLst/>
                    <a:gdLst>
                      <a:gd name="T0" fmla="*/ 1856 w 2080"/>
                      <a:gd name="T1" fmla="*/ 384 h 2191"/>
                      <a:gd name="T2" fmla="*/ 1776 w 2080"/>
                      <a:gd name="T3" fmla="*/ 320 h 2191"/>
                      <a:gd name="T4" fmla="*/ 1632 w 2080"/>
                      <a:gd name="T5" fmla="*/ 192 h 2191"/>
                      <a:gd name="T6" fmla="*/ 1472 w 2080"/>
                      <a:gd name="T7" fmla="*/ 112 h 2191"/>
                      <a:gd name="T8" fmla="*/ 1376 w 2080"/>
                      <a:gd name="T9" fmla="*/ 48 h 2191"/>
                      <a:gd name="T10" fmla="*/ 1232 w 2080"/>
                      <a:gd name="T11" fmla="*/ 0 h 2191"/>
                      <a:gd name="T12" fmla="*/ 1120 w 2080"/>
                      <a:gd name="T13" fmla="*/ 0 h 2191"/>
                      <a:gd name="T14" fmla="*/ 1024 w 2080"/>
                      <a:gd name="T15" fmla="*/ 16 h 2191"/>
                      <a:gd name="T16" fmla="*/ 880 w 2080"/>
                      <a:gd name="T17" fmla="*/ 80 h 2191"/>
                      <a:gd name="T18" fmla="*/ 736 w 2080"/>
                      <a:gd name="T19" fmla="*/ 144 h 2191"/>
                      <a:gd name="T20" fmla="*/ 640 w 2080"/>
                      <a:gd name="T21" fmla="*/ 208 h 2191"/>
                      <a:gd name="T22" fmla="*/ 528 w 2080"/>
                      <a:gd name="T23" fmla="*/ 304 h 2191"/>
                      <a:gd name="T24" fmla="*/ 448 w 2080"/>
                      <a:gd name="T25" fmla="*/ 432 h 2191"/>
                      <a:gd name="T26" fmla="*/ 432 w 2080"/>
                      <a:gd name="T27" fmla="*/ 528 h 2191"/>
                      <a:gd name="T28" fmla="*/ 400 w 2080"/>
                      <a:gd name="T29" fmla="*/ 688 h 2191"/>
                      <a:gd name="T30" fmla="*/ 352 w 2080"/>
                      <a:gd name="T31" fmla="*/ 832 h 2191"/>
                      <a:gd name="T32" fmla="*/ 272 w 2080"/>
                      <a:gd name="T33" fmla="*/ 928 h 2191"/>
                      <a:gd name="T34" fmla="*/ 144 w 2080"/>
                      <a:gd name="T35" fmla="*/ 1103 h 2191"/>
                      <a:gd name="T36" fmla="*/ 32 w 2080"/>
                      <a:gd name="T37" fmla="*/ 1311 h 2191"/>
                      <a:gd name="T38" fmla="*/ 16 w 2080"/>
                      <a:gd name="T39" fmla="*/ 1439 h 2191"/>
                      <a:gd name="T40" fmla="*/ 16 w 2080"/>
                      <a:gd name="T41" fmla="*/ 1631 h 2191"/>
                      <a:gd name="T42" fmla="*/ 48 w 2080"/>
                      <a:gd name="T43" fmla="*/ 1807 h 2191"/>
                      <a:gd name="T44" fmla="*/ 80 w 2080"/>
                      <a:gd name="T45" fmla="*/ 1903 h 2191"/>
                      <a:gd name="T46" fmla="*/ 176 w 2080"/>
                      <a:gd name="T47" fmla="*/ 2047 h 2191"/>
                      <a:gd name="T48" fmla="*/ 320 w 2080"/>
                      <a:gd name="T49" fmla="*/ 2175 h 2191"/>
                      <a:gd name="T50" fmla="*/ 400 w 2080"/>
                      <a:gd name="T51" fmla="*/ 2191 h 2191"/>
                      <a:gd name="T52" fmla="*/ 560 w 2080"/>
                      <a:gd name="T53" fmla="*/ 2175 h 2191"/>
                      <a:gd name="T54" fmla="*/ 736 w 2080"/>
                      <a:gd name="T55" fmla="*/ 2159 h 2191"/>
                      <a:gd name="T56" fmla="*/ 832 w 2080"/>
                      <a:gd name="T57" fmla="*/ 2143 h 2191"/>
                      <a:gd name="T58" fmla="*/ 976 w 2080"/>
                      <a:gd name="T59" fmla="*/ 2095 h 2191"/>
                      <a:gd name="T60" fmla="*/ 1104 w 2080"/>
                      <a:gd name="T61" fmla="*/ 2047 h 2191"/>
                      <a:gd name="T62" fmla="*/ 1184 w 2080"/>
                      <a:gd name="T63" fmla="*/ 1983 h 2191"/>
                      <a:gd name="T64" fmla="*/ 1280 w 2080"/>
                      <a:gd name="T65" fmla="*/ 1871 h 2191"/>
                      <a:gd name="T66" fmla="*/ 1344 w 2080"/>
                      <a:gd name="T67" fmla="*/ 1759 h 2191"/>
                      <a:gd name="T68" fmla="*/ 1408 w 2080"/>
                      <a:gd name="T69" fmla="*/ 1663 h 2191"/>
                      <a:gd name="T70" fmla="*/ 1536 w 2080"/>
                      <a:gd name="T71" fmla="*/ 1535 h 2191"/>
                      <a:gd name="T72" fmla="*/ 1648 w 2080"/>
                      <a:gd name="T73" fmla="*/ 1439 h 2191"/>
                      <a:gd name="T74" fmla="*/ 1728 w 2080"/>
                      <a:gd name="T75" fmla="*/ 1375 h 2191"/>
                      <a:gd name="T76" fmla="*/ 1856 w 2080"/>
                      <a:gd name="T77" fmla="*/ 1295 h 2191"/>
                      <a:gd name="T78" fmla="*/ 1952 w 2080"/>
                      <a:gd name="T79" fmla="*/ 1199 h 2191"/>
                      <a:gd name="T80" fmla="*/ 2016 w 2080"/>
                      <a:gd name="T81" fmla="*/ 1103 h 2191"/>
                      <a:gd name="T82" fmla="*/ 2048 w 2080"/>
                      <a:gd name="T83" fmla="*/ 960 h 2191"/>
                      <a:gd name="T84" fmla="*/ 2080 w 2080"/>
                      <a:gd name="T85" fmla="*/ 864 h 2191"/>
                      <a:gd name="T86" fmla="*/ 2080 w 2080"/>
                      <a:gd name="T87" fmla="*/ 784 h 2191"/>
                      <a:gd name="T88" fmla="*/ 2064 w 2080"/>
                      <a:gd name="T89" fmla="*/ 672 h 2191"/>
                      <a:gd name="T90" fmla="*/ 2032 w 2080"/>
                      <a:gd name="T91" fmla="*/ 576 h 2191"/>
                      <a:gd name="T92" fmla="*/ 1984 w 2080"/>
                      <a:gd name="T93" fmla="*/ 528 h 2191"/>
                      <a:gd name="T94" fmla="*/ 1920 w 2080"/>
                      <a:gd name="T95" fmla="*/ 448 h 219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080"/>
                      <a:gd name="T145" fmla="*/ 0 h 2191"/>
                      <a:gd name="T146" fmla="*/ 2080 w 2080"/>
                      <a:gd name="T147" fmla="*/ 2191 h 219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080" h="2191">
                        <a:moveTo>
                          <a:pt x="1920" y="464"/>
                        </a:moveTo>
                        <a:lnTo>
                          <a:pt x="1920" y="464"/>
                        </a:lnTo>
                        <a:lnTo>
                          <a:pt x="1888" y="432"/>
                        </a:lnTo>
                        <a:lnTo>
                          <a:pt x="1856" y="384"/>
                        </a:lnTo>
                        <a:lnTo>
                          <a:pt x="1824" y="352"/>
                        </a:lnTo>
                        <a:lnTo>
                          <a:pt x="1776" y="320"/>
                        </a:lnTo>
                        <a:lnTo>
                          <a:pt x="1744" y="272"/>
                        </a:lnTo>
                        <a:lnTo>
                          <a:pt x="1680" y="240"/>
                        </a:lnTo>
                        <a:lnTo>
                          <a:pt x="1632" y="192"/>
                        </a:lnTo>
                        <a:lnTo>
                          <a:pt x="1584" y="176"/>
                        </a:lnTo>
                        <a:lnTo>
                          <a:pt x="1536" y="144"/>
                        </a:lnTo>
                        <a:lnTo>
                          <a:pt x="1472" y="112"/>
                        </a:lnTo>
                        <a:lnTo>
                          <a:pt x="1424" y="80"/>
                        </a:lnTo>
                        <a:lnTo>
                          <a:pt x="1376" y="48"/>
                        </a:lnTo>
                        <a:lnTo>
                          <a:pt x="1328" y="32"/>
                        </a:lnTo>
                        <a:lnTo>
                          <a:pt x="1280" y="16"/>
                        </a:lnTo>
                        <a:lnTo>
                          <a:pt x="1232" y="0"/>
                        </a:lnTo>
                        <a:lnTo>
                          <a:pt x="1200" y="0"/>
                        </a:lnTo>
                        <a:lnTo>
                          <a:pt x="1152" y="0"/>
                        </a:lnTo>
                        <a:lnTo>
                          <a:pt x="1120" y="0"/>
                        </a:lnTo>
                        <a:lnTo>
                          <a:pt x="1072" y="16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80"/>
                        </a:lnTo>
                        <a:lnTo>
                          <a:pt x="832" y="96"/>
                        </a:lnTo>
                        <a:lnTo>
                          <a:pt x="784" y="112"/>
                        </a:lnTo>
                        <a:lnTo>
                          <a:pt x="736" y="144"/>
                        </a:lnTo>
                        <a:lnTo>
                          <a:pt x="688" y="176"/>
                        </a:lnTo>
                        <a:lnTo>
                          <a:pt x="640" y="208"/>
                        </a:lnTo>
                        <a:lnTo>
                          <a:pt x="608" y="240"/>
                        </a:lnTo>
                        <a:lnTo>
                          <a:pt x="560" y="272"/>
                        </a:lnTo>
                        <a:lnTo>
                          <a:pt x="528" y="304"/>
                        </a:lnTo>
                        <a:lnTo>
                          <a:pt x="496" y="352"/>
                        </a:lnTo>
                        <a:lnTo>
                          <a:pt x="480" y="384"/>
                        </a:lnTo>
                        <a:lnTo>
                          <a:pt x="448" y="432"/>
                        </a:lnTo>
                        <a:lnTo>
                          <a:pt x="448" y="480"/>
                        </a:lnTo>
                        <a:lnTo>
                          <a:pt x="432" y="528"/>
                        </a:lnTo>
                        <a:lnTo>
                          <a:pt x="432" y="592"/>
                        </a:lnTo>
                        <a:lnTo>
                          <a:pt x="416" y="640"/>
                        </a:lnTo>
                        <a:lnTo>
                          <a:pt x="400" y="688"/>
                        </a:lnTo>
                        <a:lnTo>
                          <a:pt x="384" y="736"/>
                        </a:lnTo>
                        <a:lnTo>
                          <a:pt x="368" y="784"/>
                        </a:lnTo>
                        <a:lnTo>
                          <a:pt x="352" y="832"/>
                        </a:lnTo>
                        <a:lnTo>
                          <a:pt x="320" y="880"/>
                        </a:lnTo>
                        <a:lnTo>
                          <a:pt x="272" y="928"/>
                        </a:lnTo>
                        <a:lnTo>
                          <a:pt x="240" y="976"/>
                        </a:lnTo>
                        <a:lnTo>
                          <a:pt x="192" y="1040"/>
                        </a:lnTo>
                        <a:lnTo>
                          <a:pt x="144" y="1103"/>
                        </a:lnTo>
                        <a:lnTo>
                          <a:pt x="96" y="1167"/>
                        </a:lnTo>
                        <a:lnTo>
                          <a:pt x="64" y="1247"/>
                        </a:lnTo>
                        <a:lnTo>
                          <a:pt x="32" y="1311"/>
                        </a:lnTo>
                        <a:lnTo>
                          <a:pt x="16" y="1375"/>
                        </a:lnTo>
                        <a:lnTo>
                          <a:pt x="16" y="1439"/>
                        </a:lnTo>
                        <a:lnTo>
                          <a:pt x="0" y="1503"/>
                        </a:lnTo>
                        <a:lnTo>
                          <a:pt x="0" y="1567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807"/>
                        </a:lnTo>
                        <a:lnTo>
                          <a:pt x="64" y="1855"/>
                        </a:lnTo>
                        <a:lnTo>
                          <a:pt x="80" y="1903"/>
                        </a:lnTo>
                        <a:lnTo>
                          <a:pt x="112" y="1967"/>
                        </a:lnTo>
                        <a:lnTo>
                          <a:pt x="144" y="1999"/>
                        </a:lnTo>
                        <a:lnTo>
                          <a:pt x="176" y="2047"/>
                        </a:lnTo>
                        <a:lnTo>
                          <a:pt x="224" y="2111"/>
                        </a:lnTo>
                        <a:lnTo>
                          <a:pt x="288" y="2143"/>
                        </a:lnTo>
                        <a:lnTo>
                          <a:pt x="320" y="2175"/>
                        </a:lnTo>
                        <a:lnTo>
                          <a:pt x="368" y="2175"/>
                        </a:lnTo>
                        <a:lnTo>
                          <a:pt x="400" y="2191"/>
                        </a:lnTo>
                        <a:lnTo>
                          <a:pt x="448" y="2191"/>
                        </a:lnTo>
                        <a:lnTo>
                          <a:pt x="496" y="2191"/>
                        </a:lnTo>
                        <a:lnTo>
                          <a:pt x="560" y="2175"/>
                        </a:lnTo>
                        <a:lnTo>
                          <a:pt x="624" y="2175"/>
                        </a:lnTo>
                        <a:lnTo>
                          <a:pt x="672" y="2159"/>
                        </a:lnTo>
                        <a:lnTo>
                          <a:pt x="736" y="2159"/>
                        </a:lnTo>
                        <a:lnTo>
                          <a:pt x="784" y="2143"/>
                        </a:lnTo>
                        <a:lnTo>
                          <a:pt x="832" y="2143"/>
                        </a:lnTo>
                        <a:lnTo>
                          <a:pt x="880" y="2127"/>
                        </a:lnTo>
                        <a:lnTo>
                          <a:pt x="928" y="2111"/>
                        </a:lnTo>
                        <a:lnTo>
                          <a:pt x="976" y="2095"/>
                        </a:lnTo>
                        <a:lnTo>
                          <a:pt x="1024" y="2079"/>
                        </a:lnTo>
                        <a:lnTo>
                          <a:pt x="1056" y="2063"/>
                        </a:lnTo>
                        <a:lnTo>
                          <a:pt x="1104" y="2047"/>
                        </a:lnTo>
                        <a:lnTo>
                          <a:pt x="1152" y="2015"/>
                        </a:lnTo>
                        <a:lnTo>
                          <a:pt x="1184" y="1983"/>
                        </a:lnTo>
                        <a:lnTo>
                          <a:pt x="1232" y="1935"/>
                        </a:lnTo>
                        <a:lnTo>
                          <a:pt x="1264" y="1903"/>
                        </a:lnTo>
                        <a:lnTo>
                          <a:pt x="1280" y="1871"/>
                        </a:lnTo>
                        <a:lnTo>
                          <a:pt x="1296" y="1839"/>
                        </a:lnTo>
                        <a:lnTo>
                          <a:pt x="1312" y="1791"/>
                        </a:lnTo>
                        <a:lnTo>
                          <a:pt x="1344" y="1759"/>
                        </a:lnTo>
                        <a:lnTo>
                          <a:pt x="1376" y="1711"/>
                        </a:lnTo>
                        <a:lnTo>
                          <a:pt x="1408" y="1663"/>
                        </a:lnTo>
                        <a:lnTo>
                          <a:pt x="1456" y="1615"/>
                        </a:lnTo>
                        <a:lnTo>
                          <a:pt x="1488" y="1567"/>
                        </a:lnTo>
                        <a:lnTo>
                          <a:pt x="1536" y="1535"/>
                        </a:lnTo>
                        <a:lnTo>
                          <a:pt x="1568" y="1487"/>
                        </a:lnTo>
                        <a:lnTo>
                          <a:pt x="1600" y="1455"/>
                        </a:lnTo>
                        <a:lnTo>
                          <a:pt x="1648" y="1439"/>
                        </a:lnTo>
                        <a:lnTo>
                          <a:pt x="1680" y="1407"/>
                        </a:lnTo>
                        <a:lnTo>
                          <a:pt x="1728" y="1375"/>
                        </a:lnTo>
                        <a:lnTo>
                          <a:pt x="1760" y="1359"/>
                        </a:lnTo>
                        <a:lnTo>
                          <a:pt x="1808" y="1327"/>
                        </a:lnTo>
                        <a:lnTo>
                          <a:pt x="1856" y="1295"/>
                        </a:lnTo>
                        <a:lnTo>
                          <a:pt x="1888" y="1279"/>
                        </a:lnTo>
                        <a:lnTo>
                          <a:pt x="1920" y="1247"/>
                        </a:lnTo>
                        <a:lnTo>
                          <a:pt x="1952" y="1199"/>
                        </a:lnTo>
                        <a:lnTo>
                          <a:pt x="1984" y="1151"/>
                        </a:lnTo>
                        <a:lnTo>
                          <a:pt x="2016" y="1103"/>
                        </a:lnTo>
                        <a:lnTo>
                          <a:pt x="2016" y="1056"/>
                        </a:lnTo>
                        <a:lnTo>
                          <a:pt x="2032" y="1008"/>
                        </a:lnTo>
                        <a:lnTo>
                          <a:pt x="2048" y="960"/>
                        </a:lnTo>
                        <a:lnTo>
                          <a:pt x="2064" y="928"/>
                        </a:lnTo>
                        <a:lnTo>
                          <a:pt x="2080" y="896"/>
                        </a:lnTo>
                        <a:lnTo>
                          <a:pt x="2080" y="864"/>
                        </a:lnTo>
                        <a:lnTo>
                          <a:pt x="2080" y="832"/>
                        </a:lnTo>
                        <a:lnTo>
                          <a:pt x="2080" y="784"/>
                        </a:lnTo>
                        <a:lnTo>
                          <a:pt x="2064" y="752"/>
                        </a:lnTo>
                        <a:lnTo>
                          <a:pt x="2064" y="704"/>
                        </a:lnTo>
                        <a:lnTo>
                          <a:pt x="2064" y="672"/>
                        </a:lnTo>
                        <a:lnTo>
                          <a:pt x="2048" y="640"/>
                        </a:lnTo>
                        <a:lnTo>
                          <a:pt x="2048" y="608"/>
                        </a:lnTo>
                        <a:lnTo>
                          <a:pt x="2032" y="576"/>
                        </a:lnTo>
                        <a:lnTo>
                          <a:pt x="2000" y="544"/>
                        </a:lnTo>
                        <a:lnTo>
                          <a:pt x="1984" y="528"/>
                        </a:lnTo>
                        <a:lnTo>
                          <a:pt x="1968" y="496"/>
                        </a:lnTo>
                        <a:lnTo>
                          <a:pt x="1936" y="464"/>
                        </a:lnTo>
                        <a:lnTo>
                          <a:pt x="1920" y="448"/>
                        </a:lnTo>
                      </a:path>
                    </a:pathLst>
                  </a:custGeom>
                  <a:noFill/>
                  <a:ln w="25400">
                    <a:solidFill>
                      <a:srgbClr val="96C99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9" name="Freeform 221"/>
                  <p:cNvSpPr>
                    <a:spLocks noChangeAspect="1"/>
                  </p:cNvSpPr>
                  <p:nvPr/>
                </p:nvSpPr>
                <p:spPr bwMode="auto">
                  <a:xfrm>
                    <a:off x="768" y="1632"/>
                    <a:ext cx="2032" cy="2143"/>
                  </a:xfrm>
                  <a:custGeom>
                    <a:avLst/>
                    <a:gdLst>
                      <a:gd name="T0" fmla="*/ 1872 w 2032"/>
                      <a:gd name="T1" fmla="*/ 464 h 2143"/>
                      <a:gd name="T2" fmla="*/ 1776 w 2032"/>
                      <a:gd name="T3" fmla="*/ 352 h 2143"/>
                      <a:gd name="T4" fmla="*/ 1648 w 2032"/>
                      <a:gd name="T5" fmla="*/ 240 h 2143"/>
                      <a:gd name="T6" fmla="*/ 1488 w 2032"/>
                      <a:gd name="T7" fmla="*/ 144 h 2143"/>
                      <a:gd name="T8" fmla="*/ 1328 w 2032"/>
                      <a:gd name="T9" fmla="*/ 48 h 2143"/>
                      <a:gd name="T10" fmla="*/ 1200 w 2032"/>
                      <a:gd name="T11" fmla="*/ 16 h 2143"/>
                      <a:gd name="T12" fmla="*/ 1072 w 2032"/>
                      <a:gd name="T13" fmla="*/ 0 h 2143"/>
                      <a:gd name="T14" fmla="*/ 944 w 2032"/>
                      <a:gd name="T15" fmla="*/ 32 h 2143"/>
                      <a:gd name="T16" fmla="*/ 800 w 2032"/>
                      <a:gd name="T17" fmla="*/ 96 h 2143"/>
                      <a:gd name="T18" fmla="*/ 672 w 2032"/>
                      <a:gd name="T19" fmla="*/ 176 h 2143"/>
                      <a:gd name="T20" fmla="*/ 544 w 2032"/>
                      <a:gd name="T21" fmla="*/ 272 h 2143"/>
                      <a:gd name="T22" fmla="*/ 448 w 2032"/>
                      <a:gd name="T23" fmla="*/ 384 h 2143"/>
                      <a:gd name="T24" fmla="*/ 416 w 2032"/>
                      <a:gd name="T25" fmla="*/ 528 h 2143"/>
                      <a:gd name="T26" fmla="*/ 384 w 2032"/>
                      <a:gd name="T27" fmla="*/ 688 h 2143"/>
                      <a:gd name="T28" fmla="*/ 320 w 2032"/>
                      <a:gd name="T29" fmla="*/ 832 h 2143"/>
                      <a:gd name="T30" fmla="*/ 224 w 2032"/>
                      <a:gd name="T31" fmla="*/ 960 h 2143"/>
                      <a:gd name="T32" fmla="*/ 80 w 2032"/>
                      <a:gd name="T33" fmla="*/ 1151 h 2143"/>
                      <a:gd name="T34" fmla="*/ 16 w 2032"/>
                      <a:gd name="T35" fmla="*/ 1359 h 2143"/>
                      <a:gd name="T36" fmla="*/ 0 w 2032"/>
                      <a:gd name="T37" fmla="*/ 1535 h 2143"/>
                      <a:gd name="T38" fmla="*/ 16 w 2032"/>
                      <a:gd name="T39" fmla="*/ 1727 h 2143"/>
                      <a:gd name="T40" fmla="*/ 64 w 2032"/>
                      <a:gd name="T41" fmla="*/ 1871 h 2143"/>
                      <a:gd name="T42" fmla="*/ 160 w 2032"/>
                      <a:gd name="T43" fmla="*/ 2015 h 2143"/>
                      <a:gd name="T44" fmla="*/ 304 w 2032"/>
                      <a:gd name="T45" fmla="*/ 2127 h 2143"/>
                      <a:gd name="T46" fmla="*/ 432 w 2032"/>
                      <a:gd name="T47" fmla="*/ 2143 h 2143"/>
                      <a:gd name="T48" fmla="*/ 592 w 2032"/>
                      <a:gd name="T49" fmla="*/ 2127 h 2143"/>
                      <a:gd name="T50" fmla="*/ 752 w 2032"/>
                      <a:gd name="T51" fmla="*/ 2111 h 2143"/>
                      <a:gd name="T52" fmla="*/ 896 w 2032"/>
                      <a:gd name="T53" fmla="*/ 2079 h 2143"/>
                      <a:gd name="T54" fmla="*/ 1024 w 2032"/>
                      <a:gd name="T55" fmla="*/ 2031 h 2143"/>
                      <a:gd name="T56" fmla="*/ 1152 w 2032"/>
                      <a:gd name="T57" fmla="*/ 1951 h 2143"/>
                      <a:gd name="T58" fmla="*/ 1248 w 2032"/>
                      <a:gd name="T59" fmla="*/ 1839 h 2143"/>
                      <a:gd name="T60" fmla="*/ 1312 w 2032"/>
                      <a:gd name="T61" fmla="*/ 1727 h 2143"/>
                      <a:gd name="T62" fmla="*/ 1408 w 2032"/>
                      <a:gd name="T63" fmla="*/ 1583 h 2143"/>
                      <a:gd name="T64" fmla="*/ 1536 w 2032"/>
                      <a:gd name="T65" fmla="*/ 1471 h 2143"/>
                      <a:gd name="T66" fmla="*/ 1632 w 2032"/>
                      <a:gd name="T67" fmla="*/ 1375 h 2143"/>
                      <a:gd name="T68" fmla="*/ 1760 w 2032"/>
                      <a:gd name="T69" fmla="*/ 1311 h 2143"/>
                      <a:gd name="T70" fmla="*/ 1872 w 2032"/>
                      <a:gd name="T71" fmla="*/ 1215 h 2143"/>
                      <a:gd name="T72" fmla="*/ 1952 w 2032"/>
                      <a:gd name="T73" fmla="*/ 1087 h 2143"/>
                      <a:gd name="T74" fmla="*/ 2000 w 2032"/>
                      <a:gd name="T75" fmla="*/ 944 h 2143"/>
                      <a:gd name="T76" fmla="*/ 2032 w 2032"/>
                      <a:gd name="T77" fmla="*/ 848 h 2143"/>
                      <a:gd name="T78" fmla="*/ 2016 w 2032"/>
                      <a:gd name="T79" fmla="*/ 736 h 2143"/>
                      <a:gd name="T80" fmla="*/ 2000 w 2032"/>
                      <a:gd name="T81" fmla="*/ 640 h 2143"/>
                      <a:gd name="T82" fmla="*/ 1952 w 2032"/>
                      <a:gd name="T83" fmla="*/ 544 h 2143"/>
                      <a:gd name="T84" fmla="*/ 1888 w 2032"/>
                      <a:gd name="T85" fmla="*/ 464 h 214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032"/>
                      <a:gd name="T130" fmla="*/ 0 h 2143"/>
                      <a:gd name="T131" fmla="*/ 2032 w 2032"/>
                      <a:gd name="T132" fmla="*/ 2143 h 214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032" h="2143">
                        <a:moveTo>
                          <a:pt x="1904" y="496"/>
                        </a:moveTo>
                        <a:lnTo>
                          <a:pt x="1904" y="480"/>
                        </a:lnTo>
                        <a:lnTo>
                          <a:pt x="1872" y="464"/>
                        </a:lnTo>
                        <a:lnTo>
                          <a:pt x="1840" y="416"/>
                        </a:lnTo>
                        <a:lnTo>
                          <a:pt x="1808" y="384"/>
                        </a:lnTo>
                        <a:lnTo>
                          <a:pt x="1776" y="352"/>
                        </a:lnTo>
                        <a:lnTo>
                          <a:pt x="1744" y="320"/>
                        </a:lnTo>
                        <a:lnTo>
                          <a:pt x="1696" y="272"/>
                        </a:lnTo>
                        <a:lnTo>
                          <a:pt x="1648" y="240"/>
                        </a:lnTo>
                        <a:lnTo>
                          <a:pt x="1600" y="192"/>
                        </a:lnTo>
                        <a:lnTo>
                          <a:pt x="1552" y="176"/>
                        </a:lnTo>
                        <a:lnTo>
                          <a:pt x="1488" y="144"/>
                        </a:lnTo>
                        <a:lnTo>
                          <a:pt x="1440" y="112"/>
                        </a:lnTo>
                        <a:lnTo>
                          <a:pt x="1376" y="80"/>
                        </a:lnTo>
                        <a:lnTo>
                          <a:pt x="1328" y="48"/>
                        </a:lnTo>
                        <a:lnTo>
                          <a:pt x="1280" y="32"/>
                        </a:lnTo>
                        <a:lnTo>
                          <a:pt x="1248" y="16"/>
                        </a:lnTo>
                        <a:lnTo>
                          <a:pt x="1200" y="16"/>
                        </a:lnTo>
                        <a:lnTo>
                          <a:pt x="1168" y="0"/>
                        </a:lnTo>
                        <a:lnTo>
                          <a:pt x="1120" y="0"/>
                        </a:lnTo>
                        <a:lnTo>
                          <a:pt x="1072" y="0"/>
                        </a:lnTo>
                        <a:lnTo>
                          <a:pt x="1040" y="16"/>
                        </a:lnTo>
                        <a:lnTo>
                          <a:pt x="992" y="32"/>
                        </a:lnTo>
                        <a:lnTo>
                          <a:pt x="944" y="32"/>
                        </a:lnTo>
                        <a:lnTo>
                          <a:pt x="896" y="64"/>
                        </a:lnTo>
                        <a:lnTo>
                          <a:pt x="848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72" y="176"/>
                        </a:lnTo>
                        <a:lnTo>
                          <a:pt x="624" y="208"/>
                        </a:lnTo>
                        <a:lnTo>
                          <a:pt x="576" y="240"/>
                        </a:lnTo>
                        <a:lnTo>
                          <a:pt x="544" y="272"/>
                        </a:lnTo>
                        <a:lnTo>
                          <a:pt x="496" y="304"/>
                        </a:lnTo>
                        <a:lnTo>
                          <a:pt x="480" y="336"/>
                        </a:lnTo>
                        <a:lnTo>
                          <a:pt x="448" y="384"/>
                        </a:lnTo>
                        <a:lnTo>
                          <a:pt x="432" y="432"/>
                        </a:lnTo>
                        <a:lnTo>
                          <a:pt x="416" y="480"/>
                        </a:lnTo>
                        <a:lnTo>
                          <a:pt x="416" y="528"/>
                        </a:lnTo>
                        <a:lnTo>
                          <a:pt x="416" y="576"/>
                        </a:lnTo>
                        <a:lnTo>
                          <a:pt x="400" y="640"/>
                        </a:lnTo>
                        <a:lnTo>
                          <a:pt x="384" y="688"/>
                        </a:lnTo>
                        <a:lnTo>
                          <a:pt x="368" y="736"/>
                        </a:lnTo>
                        <a:lnTo>
                          <a:pt x="352" y="784"/>
                        </a:lnTo>
                        <a:lnTo>
                          <a:pt x="320" y="832"/>
                        </a:lnTo>
                        <a:lnTo>
                          <a:pt x="288" y="880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24"/>
                        </a:lnTo>
                        <a:lnTo>
                          <a:pt x="128" y="1087"/>
                        </a:lnTo>
                        <a:lnTo>
                          <a:pt x="80" y="1151"/>
                        </a:lnTo>
                        <a:lnTo>
                          <a:pt x="48" y="1231"/>
                        </a:lnTo>
                        <a:lnTo>
                          <a:pt x="16" y="1295"/>
                        </a:lnTo>
                        <a:lnTo>
                          <a:pt x="16" y="1359"/>
                        </a:lnTo>
                        <a:lnTo>
                          <a:pt x="0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63"/>
                        </a:lnTo>
                        <a:lnTo>
                          <a:pt x="16" y="1727"/>
                        </a:lnTo>
                        <a:lnTo>
                          <a:pt x="32" y="1775"/>
                        </a:lnTo>
                        <a:lnTo>
                          <a:pt x="48" y="1823"/>
                        </a:lnTo>
                        <a:lnTo>
                          <a:pt x="64" y="1871"/>
                        </a:lnTo>
                        <a:lnTo>
                          <a:pt x="96" y="1935"/>
                        </a:lnTo>
                        <a:lnTo>
                          <a:pt x="128" y="1967"/>
                        </a:lnTo>
                        <a:lnTo>
                          <a:pt x="160" y="2015"/>
                        </a:lnTo>
                        <a:lnTo>
                          <a:pt x="208" y="2063"/>
                        </a:lnTo>
                        <a:lnTo>
                          <a:pt x="256" y="2111"/>
                        </a:lnTo>
                        <a:lnTo>
                          <a:pt x="304" y="2127"/>
                        </a:lnTo>
                        <a:lnTo>
                          <a:pt x="352" y="2143"/>
                        </a:lnTo>
                        <a:lnTo>
                          <a:pt x="384" y="2143"/>
                        </a:lnTo>
                        <a:lnTo>
                          <a:pt x="432" y="2143"/>
                        </a:lnTo>
                        <a:lnTo>
                          <a:pt x="480" y="2143"/>
                        </a:lnTo>
                        <a:lnTo>
                          <a:pt x="528" y="2143"/>
                        </a:lnTo>
                        <a:lnTo>
                          <a:pt x="592" y="2127"/>
                        </a:lnTo>
                        <a:lnTo>
                          <a:pt x="656" y="2127"/>
                        </a:lnTo>
                        <a:lnTo>
                          <a:pt x="704" y="2111"/>
                        </a:lnTo>
                        <a:lnTo>
                          <a:pt x="752" y="2111"/>
                        </a:lnTo>
                        <a:lnTo>
                          <a:pt x="800" y="2095"/>
                        </a:lnTo>
                        <a:lnTo>
                          <a:pt x="864" y="2079"/>
                        </a:lnTo>
                        <a:lnTo>
                          <a:pt x="896" y="2079"/>
                        </a:lnTo>
                        <a:lnTo>
                          <a:pt x="944" y="2063"/>
                        </a:lnTo>
                        <a:lnTo>
                          <a:pt x="992" y="2047"/>
                        </a:lnTo>
                        <a:lnTo>
                          <a:pt x="1024" y="2031"/>
                        </a:lnTo>
                        <a:lnTo>
                          <a:pt x="1072" y="1999"/>
                        </a:lnTo>
                        <a:lnTo>
                          <a:pt x="1104" y="1983"/>
                        </a:lnTo>
                        <a:lnTo>
                          <a:pt x="1152" y="1951"/>
                        </a:lnTo>
                        <a:lnTo>
                          <a:pt x="1184" y="1903"/>
                        </a:lnTo>
                        <a:lnTo>
                          <a:pt x="1216" y="1871"/>
                        </a:lnTo>
                        <a:lnTo>
                          <a:pt x="1248" y="1839"/>
                        </a:lnTo>
                        <a:lnTo>
                          <a:pt x="1264" y="1807"/>
                        </a:lnTo>
                        <a:lnTo>
                          <a:pt x="1280" y="1775"/>
                        </a:lnTo>
                        <a:lnTo>
                          <a:pt x="1312" y="1727"/>
                        </a:lnTo>
                        <a:lnTo>
                          <a:pt x="1344" y="1695"/>
                        </a:lnTo>
                        <a:lnTo>
                          <a:pt x="1376" y="1631"/>
                        </a:lnTo>
                        <a:lnTo>
                          <a:pt x="1408" y="1583"/>
                        </a:lnTo>
                        <a:lnTo>
                          <a:pt x="1456" y="1535"/>
                        </a:lnTo>
                        <a:lnTo>
                          <a:pt x="1488" y="1503"/>
                        </a:lnTo>
                        <a:lnTo>
                          <a:pt x="1536" y="1471"/>
                        </a:lnTo>
                        <a:lnTo>
                          <a:pt x="1568" y="1439"/>
                        </a:lnTo>
                        <a:lnTo>
                          <a:pt x="1600" y="1407"/>
                        </a:lnTo>
                        <a:lnTo>
                          <a:pt x="1632" y="1375"/>
                        </a:lnTo>
                        <a:lnTo>
                          <a:pt x="1680" y="1359"/>
                        </a:lnTo>
                        <a:lnTo>
                          <a:pt x="1712" y="1327"/>
                        </a:lnTo>
                        <a:lnTo>
                          <a:pt x="1760" y="1311"/>
                        </a:lnTo>
                        <a:lnTo>
                          <a:pt x="1808" y="1279"/>
                        </a:lnTo>
                        <a:lnTo>
                          <a:pt x="1840" y="1247"/>
                        </a:lnTo>
                        <a:lnTo>
                          <a:pt x="1872" y="1215"/>
                        </a:lnTo>
                        <a:lnTo>
                          <a:pt x="1904" y="1183"/>
                        </a:lnTo>
                        <a:lnTo>
                          <a:pt x="1936" y="1135"/>
                        </a:lnTo>
                        <a:lnTo>
                          <a:pt x="1952" y="1087"/>
                        </a:lnTo>
                        <a:lnTo>
                          <a:pt x="1968" y="1040"/>
                        </a:lnTo>
                        <a:lnTo>
                          <a:pt x="1984" y="992"/>
                        </a:lnTo>
                        <a:lnTo>
                          <a:pt x="2000" y="944"/>
                        </a:lnTo>
                        <a:lnTo>
                          <a:pt x="2016" y="912"/>
                        </a:lnTo>
                        <a:lnTo>
                          <a:pt x="2016" y="880"/>
                        </a:lnTo>
                        <a:lnTo>
                          <a:pt x="2032" y="848"/>
                        </a:lnTo>
                        <a:lnTo>
                          <a:pt x="2032" y="816"/>
                        </a:lnTo>
                        <a:lnTo>
                          <a:pt x="2016" y="768"/>
                        </a:lnTo>
                        <a:lnTo>
                          <a:pt x="2016" y="736"/>
                        </a:lnTo>
                        <a:lnTo>
                          <a:pt x="2016" y="704"/>
                        </a:lnTo>
                        <a:lnTo>
                          <a:pt x="2016" y="672"/>
                        </a:lnTo>
                        <a:lnTo>
                          <a:pt x="2000" y="640"/>
                        </a:lnTo>
                        <a:lnTo>
                          <a:pt x="1984" y="608"/>
                        </a:lnTo>
                        <a:lnTo>
                          <a:pt x="1968" y="576"/>
                        </a:lnTo>
                        <a:lnTo>
                          <a:pt x="1952" y="544"/>
                        </a:lnTo>
                        <a:lnTo>
                          <a:pt x="1936" y="512"/>
                        </a:lnTo>
                        <a:lnTo>
                          <a:pt x="1920" y="496"/>
                        </a:lnTo>
                        <a:lnTo>
                          <a:pt x="1888" y="464"/>
                        </a:lnTo>
                        <a:lnTo>
                          <a:pt x="1872" y="448"/>
                        </a:lnTo>
                        <a:lnTo>
                          <a:pt x="1904" y="496"/>
                        </a:lnTo>
                        <a:close/>
                      </a:path>
                    </a:pathLst>
                  </a:custGeom>
                  <a:solidFill>
                    <a:srgbClr val="93C697"/>
                  </a:solidFill>
                  <a:ln w="25400">
                    <a:solidFill>
                      <a:srgbClr val="93C69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0" name="Freeform 222"/>
                  <p:cNvSpPr>
                    <a:spLocks noChangeAspect="1"/>
                  </p:cNvSpPr>
                  <p:nvPr/>
                </p:nvSpPr>
                <p:spPr bwMode="auto">
                  <a:xfrm>
                    <a:off x="768" y="1632"/>
                    <a:ext cx="2032" cy="2143"/>
                  </a:xfrm>
                  <a:custGeom>
                    <a:avLst/>
                    <a:gdLst>
                      <a:gd name="T0" fmla="*/ 1808 w 2032"/>
                      <a:gd name="T1" fmla="*/ 384 h 2143"/>
                      <a:gd name="T2" fmla="*/ 1744 w 2032"/>
                      <a:gd name="T3" fmla="*/ 320 h 2143"/>
                      <a:gd name="T4" fmla="*/ 1600 w 2032"/>
                      <a:gd name="T5" fmla="*/ 192 h 2143"/>
                      <a:gd name="T6" fmla="*/ 1440 w 2032"/>
                      <a:gd name="T7" fmla="*/ 112 h 2143"/>
                      <a:gd name="T8" fmla="*/ 1328 w 2032"/>
                      <a:gd name="T9" fmla="*/ 48 h 2143"/>
                      <a:gd name="T10" fmla="*/ 1200 w 2032"/>
                      <a:gd name="T11" fmla="*/ 16 h 2143"/>
                      <a:gd name="T12" fmla="*/ 1072 w 2032"/>
                      <a:gd name="T13" fmla="*/ 0 h 2143"/>
                      <a:gd name="T14" fmla="*/ 992 w 2032"/>
                      <a:gd name="T15" fmla="*/ 32 h 2143"/>
                      <a:gd name="T16" fmla="*/ 848 w 2032"/>
                      <a:gd name="T17" fmla="*/ 80 h 2143"/>
                      <a:gd name="T18" fmla="*/ 704 w 2032"/>
                      <a:gd name="T19" fmla="*/ 144 h 2143"/>
                      <a:gd name="T20" fmla="*/ 624 w 2032"/>
                      <a:gd name="T21" fmla="*/ 208 h 2143"/>
                      <a:gd name="T22" fmla="*/ 496 w 2032"/>
                      <a:gd name="T23" fmla="*/ 304 h 2143"/>
                      <a:gd name="T24" fmla="*/ 432 w 2032"/>
                      <a:gd name="T25" fmla="*/ 432 h 2143"/>
                      <a:gd name="T26" fmla="*/ 416 w 2032"/>
                      <a:gd name="T27" fmla="*/ 528 h 2143"/>
                      <a:gd name="T28" fmla="*/ 384 w 2032"/>
                      <a:gd name="T29" fmla="*/ 688 h 2143"/>
                      <a:gd name="T30" fmla="*/ 320 w 2032"/>
                      <a:gd name="T31" fmla="*/ 832 h 2143"/>
                      <a:gd name="T32" fmla="*/ 256 w 2032"/>
                      <a:gd name="T33" fmla="*/ 912 h 2143"/>
                      <a:gd name="T34" fmla="*/ 128 w 2032"/>
                      <a:gd name="T35" fmla="*/ 1087 h 2143"/>
                      <a:gd name="T36" fmla="*/ 16 w 2032"/>
                      <a:gd name="T37" fmla="*/ 1295 h 2143"/>
                      <a:gd name="T38" fmla="*/ 0 w 2032"/>
                      <a:gd name="T39" fmla="*/ 1407 h 2143"/>
                      <a:gd name="T40" fmla="*/ 0 w 2032"/>
                      <a:gd name="T41" fmla="*/ 1599 h 2143"/>
                      <a:gd name="T42" fmla="*/ 32 w 2032"/>
                      <a:gd name="T43" fmla="*/ 1775 h 2143"/>
                      <a:gd name="T44" fmla="*/ 64 w 2032"/>
                      <a:gd name="T45" fmla="*/ 1871 h 2143"/>
                      <a:gd name="T46" fmla="*/ 160 w 2032"/>
                      <a:gd name="T47" fmla="*/ 2015 h 2143"/>
                      <a:gd name="T48" fmla="*/ 304 w 2032"/>
                      <a:gd name="T49" fmla="*/ 2127 h 2143"/>
                      <a:gd name="T50" fmla="*/ 384 w 2032"/>
                      <a:gd name="T51" fmla="*/ 2143 h 2143"/>
                      <a:gd name="T52" fmla="*/ 528 w 2032"/>
                      <a:gd name="T53" fmla="*/ 2143 h 2143"/>
                      <a:gd name="T54" fmla="*/ 704 w 2032"/>
                      <a:gd name="T55" fmla="*/ 2111 h 2143"/>
                      <a:gd name="T56" fmla="*/ 800 w 2032"/>
                      <a:gd name="T57" fmla="*/ 2095 h 2143"/>
                      <a:gd name="T58" fmla="*/ 944 w 2032"/>
                      <a:gd name="T59" fmla="*/ 2063 h 2143"/>
                      <a:gd name="T60" fmla="*/ 1072 w 2032"/>
                      <a:gd name="T61" fmla="*/ 1999 h 2143"/>
                      <a:gd name="T62" fmla="*/ 1152 w 2032"/>
                      <a:gd name="T63" fmla="*/ 1951 h 2143"/>
                      <a:gd name="T64" fmla="*/ 1248 w 2032"/>
                      <a:gd name="T65" fmla="*/ 1839 h 2143"/>
                      <a:gd name="T66" fmla="*/ 1312 w 2032"/>
                      <a:gd name="T67" fmla="*/ 1727 h 2143"/>
                      <a:gd name="T68" fmla="*/ 1376 w 2032"/>
                      <a:gd name="T69" fmla="*/ 1631 h 2143"/>
                      <a:gd name="T70" fmla="*/ 1488 w 2032"/>
                      <a:gd name="T71" fmla="*/ 1503 h 2143"/>
                      <a:gd name="T72" fmla="*/ 1600 w 2032"/>
                      <a:gd name="T73" fmla="*/ 1407 h 2143"/>
                      <a:gd name="T74" fmla="*/ 1680 w 2032"/>
                      <a:gd name="T75" fmla="*/ 1359 h 2143"/>
                      <a:gd name="T76" fmla="*/ 1808 w 2032"/>
                      <a:gd name="T77" fmla="*/ 1279 h 2143"/>
                      <a:gd name="T78" fmla="*/ 1904 w 2032"/>
                      <a:gd name="T79" fmla="*/ 1183 h 2143"/>
                      <a:gd name="T80" fmla="*/ 1952 w 2032"/>
                      <a:gd name="T81" fmla="*/ 1087 h 2143"/>
                      <a:gd name="T82" fmla="*/ 2000 w 2032"/>
                      <a:gd name="T83" fmla="*/ 944 h 2143"/>
                      <a:gd name="T84" fmla="*/ 2032 w 2032"/>
                      <a:gd name="T85" fmla="*/ 848 h 2143"/>
                      <a:gd name="T86" fmla="*/ 2016 w 2032"/>
                      <a:gd name="T87" fmla="*/ 768 h 2143"/>
                      <a:gd name="T88" fmla="*/ 2016 w 2032"/>
                      <a:gd name="T89" fmla="*/ 672 h 2143"/>
                      <a:gd name="T90" fmla="*/ 1968 w 2032"/>
                      <a:gd name="T91" fmla="*/ 576 h 2143"/>
                      <a:gd name="T92" fmla="*/ 1936 w 2032"/>
                      <a:gd name="T93" fmla="*/ 512 h 2143"/>
                      <a:gd name="T94" fmla="*/ 1872 w 2032"/>
                      <a:gd name="T95" fmla="*/ 448 h 214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032"/>
                      <a:gd name="T145" fmla="*/ 0 h 2143"/>
                      <a:gd name="T146" fmla="*/ 2032 w 2032"/>
                      <a:gd name="T147" fmla="*/ 2143 h 214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032" h="2143">
                        <a:moveTo>
                          <a:pt x="1872" y="464"/>
                        </a:moveTo>
                        <a:lnTo>
                          <a:pt x="1872" y="464"/>
                        </a:lnTo>
                        <a:lnTo>
                          <a:pt x="1840" y="416"/>
                        </a:lnTo>
                        <a:lnTo>
                          <a:pt x="1808" y="384"/>
                        </a:lnTo>
                        <a:lnTo>
                          <a:pt x="1776" y="352"/>
                        </a:lnTo>
                        <a:lnTo>
                          <a:pt x="1744" y="320"/>
                        </a:lnTo>
                        <a:lnTo>
                          <a:pt x="1696" y="272"/>
                        </a:lnTo>
                        <a:lnTo>
                          <a:pt x="1648" y="240"/>
                        </a:lnTo>
                        <a:lnTo>
                          <a:pt x="1600" y="192"/>
                        </a:lnTo>
                        <a:lnTo>
                          <a:pt x="1552" y="176"/>
                        </a:lnTo>
                        <a:lnTo>
                          <a:pt x="1488" y="144"/>
                        </a:lnTo>
                        <a:lnTo>
                          <a:pt x="1440" y="112"/>
                        </a:lnTo>
                        <a:lnTo>
                          <a:pt x="1376" y="80"/>
                        </a:lnTo>
                        <a:lnTo>
                          <a:pt x="1328" y="48"/>
                        </a:lnTo>
                        <a:lnTo>
                          <a:pt x="1280" y="32"/>
                        </a:lnTo>
                        <a:lnTo>
                          <a:pt x="1248" y="16"/>
                        </a:lnTo>
                        <a:lnTo>
                          <a:pt x="1200" y="16"/>
                        </a:lnTo>
                        <a:lnTo>
                          <a:pt x="1168" y="0"/>
                        </a:lnTo>
                        <a:lnTo>
                          <a:pt x="1120" y="0"/>
                        </a:lnTo>
                        <a:lnTo>
                          <a:pt x="1072" y="0"/>
                        </a:lnTo>
                        <a:lnTo>
                          <a:pt x="1040" y="16"/>
                        </a:lnTo>
                        <a:lnTo>
                          <a:pt x="992" y="32"/>
                        </a:lnTo>
                        <a:lnTo>
                          <a:pt x="944" y="32"/>
                        </a:lnTo>
                        <a:lnTo>
                          <a:pt x="896" y="64"/>
                        </a:lnTo>
                        <a:lnTo>
                          <a:pt x="848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72" y="176"/>
                        </a:lnTo>
                        <a:lnTo>
                          <a:pt x="624" y="208"/>
                        </a:lnTo>
                        <a:lnTo>
                          <a:pt x="576" y="240"/>
                        </a:lnTo>
                        <a:lnTo>
                          <a:pt x="544" y="272"/>
                        </a:lnTo>
                        <a:lnTo>
                          <a:pt x="496" y="304"/>
                        </a:lnTo>
                        <a:lnTo>
                          <a:pt x="480" y="336"/>
                        </a:lnTo>
                        <a:lnTo>
                          <a:pt x="448" y="384"/>
                        </a:lnTo>
                        <a:lnTo>
                          <a:pt x="432" y="432"/>
                        </a:lnTo>
                        <a:lnTo>
                          <a:pt x="416" y="480"/>
                        </a:lnTo>
                        <a:lnTo>
                          <a:pt x="416" y="528"/>
                        </a:lnTo>
                        <a:lnTo>
                          <a:pt x="416" y="576"/>
                        </a:lnTo>
                        <a:lnTo>
                          <a:pt x="400" y="640"/>
                        </a:lnTo>
                        <a:lnTo>
                          <a:pt x="384" y="688"/>
                        </a:lnTo>
                        <a:lnTo>
                          <a:pt x="368" y="736"/>
                        </a:lnTo>
                        <a:lnTo>
                          <a:pt x="352" y="784"/>
                        </a:lnTo>
                        <a:lnTo>
                          <a:pt x="320" y="832"/>
                        </a:lnTo>
                        <a:lnTo>
                          <a:pt x="288" y="880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24"/>
                        </a:lnTo>
                        <a:lnTo>
                          <a:pt x="128" y="1087"/>
                        </a:lnTo>
                        <a:lnTo>
                          <a:pt x="80" y="1151"/>
                        </a:lnTo>
                        <a:lnTo>
                          <a:pt x="48" y="1231"/>
                        </a:lnTo>
                        <a:lnTo>
                          <a:pt x="16" y="1295"/>
                        </a:lnTo>
                        <a:lnTo>
                          <a:pt x="16" y="1359"/>
                        </a:lnTo>
                        <a:lnTo>
                          <a:pt x="0" y="1407"/>
                        </a:lnTo>
                        <a:lnTo>
                          <a:pt x="0" y="1471"/>
                        </a:lnTo>
                        <a:lnTo>
                          <a:pt x="0" y="1535"/>
                        </a:lnTo>
                        <a:lnTo>
                          <a:pt x="0" y="1599"/>
                        </a:lnTo>
                        <a:lnTo>
                          <a:pt x="16" y="1663"/>
                        </a:lnTo>
                        <a:lnTo>
                          <a:pt x="16" y="1727"/>
                        </a:lnTo>
                        <a:lnTo>
                          <a:pt x="32" y="1775"/>
                        </a:lnTo>
                        <a:lnTo>
                          <a:pt x="48" y="1823"/>
                        </a:lnTo>
                        <a:lnTo>
                          <a:pt x="64" y="1871"/>
                        </a:lnTo>
                        <a:lnTo>
                          <a:pt x="96" y="1935"/>
                        </a:lnTo>
                        <a:lnTo>
                          <a:pt x="128" y="1967"/>
                        </a:lnTo>
                        <a:lnTo>
                          <a:pt x="160" y="2015"/>
                        </a:lnTo>
                        <a:lnTo>
                          <a:pt x="208" y="2063"/>
                        </a:lnTo>
                        <a:lnTo>
                          <a:pt x="256" y="2111"/>
                        </a:lnTo>
                        <a:lnTo>
                          <a:pt x="304" y="2127"/>
                        </a:lnTo>
                        <a:lnTo>
                          <a:pt x="352" y="2143"/>
                        </a:lnTo>
                        <a:lnTo>
                          <a:pt x="384" y="2143"/>
                        </a:lnTo>
                        <a:lnTo>
                          <a:pt x="432" y="2143"/>
                        </a:lnTo>
                        <a:lnTo>
                          <a:pt x="480" y="2143"/>
                        </a:lnTo>
                        <a:lnTo>
                          <a:pt x="528" y="2143"/>
                        </a:lnTo>
                        <a:lnTo>
                          <a:pt x="592" y="2127"/>
                        </a:lnTo>
                        <a:lnTo>
                          <a:pt x="656" y="2127"/>
                        </a:lnTo>
                        <a:lnTo>
                          <a:pt x="704" y="2111"/>
                        </a:lnTo>
                        <a:lnTo>
                          <a:pt x="752" y="2111"/>
                        </a:lnTo>
                        <a:lnTo>
                          <a:pt x="800" y="2095"/>
                        </a:lnTo>
                        <a:lnTo>
                          <a:pt x="864" y="2079"/>
                        </a:lnTo>
                        <a:lnTo>
                          <a:pt x="896" y="2079"/>
                        </a:lnTo>
                        <a:lnTo>
                          <a:pt x="944" y="2063"/>
                        </a:lnTo>
                        <a:lnTo>
                          <a:pt x="992" y="2047"/>
                        </a:lnTo>
                        <a:lnTo>
                          <a:pt x="1024" y="2031"/>
                        </a:lnTo>
                        <a:lnTo>
                          <a:pt x="1072" y="1999"/>
                        </a:lnTo>
                        <a:lnTo>
                          <a:pt x="1104" y="1983"/>
                        </a:lnTo>
                        <a:lnTo>
                          <a:pt x="1152" y="1951"/>
                        </a:lnTo>
                        <a:lnTo>
                          <a:pt x="1184" y="1903"/>
                        </a:lnTo>
                        <a:lnTo>
                          <a:pt x="1216" y="1871"/>
                        </a:lnTo>
                        <a:lnTo>
                          <a:pt x="1248" y="1839"/>
                        </a:lnTo>
                        <a:lnTo>
                          <a:pt x="1264" y="1807"/>
                        </a:lnTo>
                        <a:lnTo>
                          <a:pt x="1280" y="1775"/>
                        </a:lnTo>
                        <a:lnTo>
                          <a:pt x="1312" y="1727"/>
                        </a:lnTo>
                        <a:lnTo>
                          <a:pt x="1344" y="1695"/>
                        </a:lnTo>
                        <a:lnTo>
                          <a:pt x="1376" y="1631"/>
                        </a:lnTo>
                        <a:lnTo>
                          <a:pt x="1408" y="1583"/>
                        </a:lnTo>
                        <a:lnTo>
                          <a:pt x="1456" y="1535"/>
                        </a:lnTo>
                        <a:lnTo>
                          <a:pt x="1488" y="1503"/>
                        </a:lnTo>
                        <a:lnTo>
                          <a:pt x="1536" y="1471"/>
                        </a:lnTo>
                        <a:lnTo>
                          <a:pt x="1568" y="1439"/>
                        </a:lnTo>
                        <a:lnTo>
                          <a:pt x="1600" y="1407"/>
                        </a:lnTo>
                        <a:lnTo>
                          <a:pt x="1632" y="1375"/>
                        </a:lnTo>
                        <a:lnTo>
                          <a:pt x="1680" y="1359"/>
                        </a:lnTo>
                        <a:lnTo>
                          <a:pt x="1712" y="1327"/>
                        </a:lnTo>
                        <a:lnTo>
                          <a:pt x="1760" y="1311"/>
                        </a:lnTo>
                        <a:lnTo>
                          <a:pt x="1808" y="1279"/>
                        </a:lnTo>
                        <a:lnTo>
                          <a:pt x="1840" y="1247"/>
                        </a:lnTo>
                        <a:lnTo>
                          <a:pt x="1872" y="1215"/>
                        </a:lnTo>
                        <a:lnTo>
                          <a:pt x="1904" y="1183"/>
                        </a:lnTo>
                        <a:lnTo>
                          <a:pt x="1936" y="1135"/>
                        </a:lnTo>
                        <a:lnTo>
                          <a:pt x="1952" y="1087"/>
                        </a:lnTo>
                        <a:lnTo>
                          <a:pt x="1968" y="1040"/>
                        </a:lnTo>
                        <a:lnTo>
                          <a:pt x="1984" y="992"/>
                        </a:lnTo>
                        <a:lnTo>
                          <a:pt x="2000" y="944"/>
                        </a:lnTo>
                        <a:lnTo>
                          <a:pt x="2016" y="912"/>
                        </a:lnTo>
                        <a:lnTo>
                          <a:pt x="2016" y="880"/>
                        </a:lnTo>
                        <a:lnTo>
                          <a:pt x="2032" y="848"/>
                        </a:lnTo>
                        <a:lnTo>
                          <a:pt x="2032" y="816"/>
                        </a:lnTo>
                        <a:lnTo>
                          <a:pt x="2016" y="768"/>
                        </a:lnTo>
                        <a:lnTo>
                          <a:pt x="2016" y="736"/>
                        </a:lnTo>
                        <a:lnTo>
                          <a:pt x="2016" y="704"/>
                        </a:lnTo>
                        <a:lnTo>
                          <a:pt x="2016" y="672"/>
                        </a:lnTo>
                        <a:lnTo>
                          <a:pt x="2000" y="640"/>
                        </a:lnTo>
                        <a:lnTo>
                          <a:pt x="1984" y="608"/>
                        </a:lnTo>
                        <a:lnTo>
                          <a:pt x="1968" y="576"/>
                        </a:lnTo>
                        <a:lnTo>
                          <a:pt x="1952" y="544"/>
                        </a:lnTo>
                        <a:lnTo>
                          <a:pt x="1936" y="512"/>
                        </a:lnTo>
                        <a:lnTo>
                          <a:pt x="1920" y="496"/>
                        </a:lnTo>
                        <a:lnTo>
                          <a:pt x="1888" y="464"/>
                        </a:lnTo>
                        <a:lnTo>
                          <a:pt x="1872" y="448"/>
                        </a:lnTo>
                      </a:path>
                    </a:pathLst>
                  </a:custGeom>
                  <a:noFill/>
                  <a:ln w="25400">
                    <a:solidFill>
                      <a:srgbClr val="93C69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1" name="Freeform 223"/>
                  <p:cNvSpPr>
                    <a:spLocks noChangeAspect="1"/>
                  </p:cNvSpPr>
                  <p:nvPr/>
                </p:nvSpPr>
                <p:spPr bwMode="auto">
                  <a:xfrm>
                    <a:off x="784" y="1648"/>
                    <a:ext cx="1984" cy="2111"/>
                  </a:xfrm>
                  <a:custGeom>
                    <a:avLst/>
                    <a:gdLst>
                      <a:gd name="T0" fmla="*/ 1808 w 1984"/>
                      <a:gd name="T1" fmla="*/ 416 h 2111"/>
                      <a:gd name="T2" fmla="*/ 1712 w 1984"/>
                      <a:gd name="T3" fmla="*/ 304 h 2111"/>
                      <a:gd name="T4" fmla="*/ 1568 w 1984"/>
                      <a:gd name="T5" fmla="*/ 208 h 2111"/>
                      <a:gd name="T6" fmla="*/ 1408 w 1984"/>
                      <a:gd name="T7" fmla="*/ 112 h 2111"/>
                      <a:gd name="T8" fmla="*/ 1264 w 1984"/>
                      <a:gd name="T9" fmla="*/ 48 h 2111"/>
                      <a:gd name="T10" fmla="*/ 1136 w 1984"/>
                      <a:gd name="T11" fmla="*/ 0 h 2111"/>
                      <a:gd name="T12" fmla="*/ 1024 w 1984"/>
                      <a:gd name="T13" fmla="*/ 16 h 2111"/>
                      <a:gd name="T14" fmla="*/ 880 w 1984"/>
                      <a:gd name="T15" fmla="*/ 64 h 2111"/>
                      <a:gd name="T16" fmla="*/ 752 w 1984"/>
                      <a:gd name="T17" fmla="*/ 128 h 2111"/>
                      <a:gd name="T18" fmla="*/ 608 w 1984"/>
                      <a:gd name="T19" fmla="*/ 208 h 2111"/>
                      <a:gd name="T20" fmla="*/ 496 w 1984"/>
                      <a:gd name="T21" fmla="*/ 304 h 2111"/>
                      <a:gd name="T22" fmla="*/ 432 w 1984"/>
                      <a:gd name="T23" fmla="*/ 416 h 2111"/>
                      <a:gd name="T24" fmla="*/ 400 w 1984"/>
                      <a:gd name="T25" fmla="*/ 576 h 2111"/>
                      <a:gd name="T26" fmla="*/ 368 w 1984"/>
                      <a:gd name="T27" fmla="*/ 720 h 2111"/>
                      <a:gd name="T28" fmla="*/ 288 w 1984"/>
                      <a:gd name="T29" fmla="*/ 864 h 2111"/>
                      <a:gd name="T30" fmla="*/ 176 w 1984"/>
                      <a:gd name="T31" fmla="*/ 1008 h 2111"/>
                      <a:gd name="T32" fmla="*/ 48 w 1984"/>
                      <a:gd name="T33" fmla="*/ 1215 h 2111"/>
                      <a:gd name="T34" fmla="*/ 0 w 1984"/>
                      <a:gd name="T35" fmla="*/ 1391 h 2111"/>
                      <a:gd name="T36" fmla="*/ 0 w 1984"/>
                      <a:gd name="T37" fmla="*/ 1583 h 2111"/>
                      <a:gd name="T38" fmla="*/ 32 w 1984"/>
                      <a:gd name="T39" fmla="*/ 1743 h 2111"/>
                      <a:gd name="T40" fmla="*/ 96 w 1984"/>
                      <a:gd name="T41" fmla="*/ 1887 h 2111"/>
                      <a:gd name="T42" fmla="*/ 208 w 1984"/>
                      <a:gd name="T43" fmla="*/ 2031 h 2111"/>
                      <a:gd name="T44" fmla="*/ 336 w 1984"/>
                      <a:gd name="T45" fmla="*/ 2111 h 2111"/>
                      <a:gd name="T46" fmla="*/ 480 w 1984"/>
                      <a:gd name="T47" fmla="*/ 2111 h 2111"/>
                      <a:gd name="T48" fmla="*/ 640 w 1984"/>
                      <a:gd name="T49" fmla="*/ 2079 h 2111"/>
                      <a:gd name="T50" fmla="*/ 800 w 1984"/>
                      <a:gd name="T51" fmla="*/ 2063 h 2111"/>
                      <a:gd name="T52" fmla="*/ 928 w 1984"/>
                      <a:gd name="T53" fmla="*/ 2015 h 2111"/>
                      <a:gd name="T54" fmla="*/ 1056 w 1984"/>
                      <a:gd name="T55" fmla="*/ 1967 h 2111"/>
                      <a:gd name="T56" fmla="*/ 1168 w 1984"/>
                      <a:gd name="T57" fmla="*/ 1871 h 2111"/>
                      <a:gd name="T58" fmla="*/ 1232 w 1984"/>
                      <a:gd name="T59" fmla="*/ 1775 h 2111"/>
                      <a:gd name="T60" fmla="*/ 1312 w 1984"/>
                      <a:gd name="T61" fmla="*/ 1663 h 2111"/>
                      <a:gd name="T62" fmla="*/ 1424 w 1984"/>
                      <a:gd name="T63" fmla="*/ 1519 h 2111"/>
                      <a:gd name="T64" fmla="*/ 1536 w 1984"/>
                      <a:gd name="T65" fmla="*/ 1423 h 2111"/>
                      <a:gd name="T66" fmla="*/ 1648 w 1984"/>
                      <a:gd name="T67" fmla="*/ 1327 h 2111"/>
                      <a:gd name="T68" fmla="*/ 1776 w 1984"/>
                      <a:gd name="T69" fmla="*/ 1263 h 2111"/>
                      <a:gd name="T70" fmla="*/ 1872 w 1984"/>
                      <a:gd name="T71" fmla="*/ 1151 h 2111"/>
                      <a:gd name="T72" fmla="*/ 1936 w 1984"/>
                      <a:gd name="T73" fmla="*/ 1024 h 2111"/>
                      <a:gd name="T74" fmla="*/ 1984 w 1984"/>
                      <a:gd name="T75" fmla="*/ 896 h 2111"/>
                      <a:gd name="T76" fmla="*/ 1984 w 1984"/>
                      <a:gd name="T77" fmla="*/ 800 h 2111"/>
                      <a:gd name="T78" fmla="*/ 1984 w 1984"/>
                      <a:gd name="T79" fmla="*/ 688 h 2111"/>
                      <a:gd name="T80" fmla="*/ 1952 w 1984"/>
                      <a:gd name="T81" fmla="*/ 592 h 2111"/>
                      <a:gd name="T82" fmla="*/ 1904 w 1984"/>
                      <a:gd name="T83" fmla="*/ 512 h 2111"/>
                      <a:gd name="T84" fmla="*/ 1840 w 1984"/>
                      <a:gd name="T85" fmla="*/ 448 h 211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984"/>
                      <a:gd name="T130" fmla="*/ 0 h 2111"/>
                      <a:gd name="T131" fmla="*/ 1984 w 1984"/>
                      <a:gd name="T132" fmla="*/ 2111 h 211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984" h="2111">
                        <a:moveTo>
                          <a:pt x="1872" y="480"/>
                        </a:moveTo>
                        <a:lnTo>
                          <a:pt x="1840" y="448"/>
                        </a:lnTo>
                        <a:lnTo>
                          <a:pt x="1808" y="416"/>
                        </a:lnTo>
                        <a:lnTo>
                          <a:pt x="1776" y="384"/>
                        </a:lnTo>
                        <a:lnTo>
                          <a:pt x="1744" y="352"/>
                        </a:lnTo>
                        <a:lnTo>
                          <a:pt x="1712" y="304"/>
                        </a:lnTo>
                        <a:lnTo>
                          <a:pt x="1664" y="272"/>
                        </a:lnTo>
                        <a:lnTo>
                          <a:pt x="1616" y="240"/>
                        </a:lnTo>
                        <a:lnTo>
                          <a:pt x="1568" y="208"/>
                        </a:lnTo>
                        <a:lnTo>
                          <a:pt x="1520" y="176"/>
                        </a:lnTo>
                        <a:lnTo>
                          <a:pt x="1472" y="144"/>
                        </a:lnTo>
                        <a:lnTo>
                          <a:pt x="1408" y="112"/>
                        </a:lnTo>
                        <a:lnTo>
                          <a:pt x="1360" y="80"/>
                        </a:lnTo>
                        <a:lnTo>
                          <a:pt x="1312" y="64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36" y="0"/>
                        </a:lnTo>
                        <a:lnTo>
                          <a:pt x="1104" y="0"/>
                        </a:lnTo>
                        <a:lnTo>
                          <a:pt x="1056" y="0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64"/>
                        </a:lnTo>
                        <a:lnTo>
                          <a:pt x="832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56" y="176"/>
                        </a:lnTo>
                        <a:lnTo>
                          <a:pt x="608" y="208"/>
                        </a:lnTo>
                        <a:lnTo>
                          <a:pt x="576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16" y="512"/>
                        </a:lnTo>
                        <a:lnTo>
                          <a:pt x="400" y="576"/>
                        </a:lnTo>
                        <a:lnTo>
                          <a:pt x="400" y="624"/>
                        </a:lnTo>
                        <a:lnTo>
                          <a:pt x="384" y="672"/>
                        </a:lnTo>
                        <a:lnTo>
                          <a:pt x="368" y="720"/>
                        </a:lnTo>
                        <a:lnTo>
                          <a:pt x="352" y="768"/>
                        </a:lnTo>
                        <a:lnTo>
                          <a:pt x="320" y="816"/>
                        </a:lnTo>
                        <a:lnTo>
                          <a:pt x="288" y="864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08"/>
                        </a:lnTo>
                        <a:lnTo>
                          <a:pt x="128" y="1071"/>
                        </a:lnTo>
                        <a:lnTo>
                          <a:pt x="80" y="1135"/>
                        </a:lnTo>
                        <a:lnTo>
                          <a:pt x="48" y="1215"/>
                        </a:lnTo>
                        <a:lnTo>
                          <a:pt x="32" y="1263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0" y="1519"/>
                        </a:lnTo>
                        <a:lnTo>
                          <a:pt x="0" y="1583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791"/>
                        </a:lnTo>
                        <a:lnTo>
                          <a:pt x="80" y="1839"/>
                        </a:lnTo>
                        <a:lnTo>
                          <a:pt x="96" y="1887"/>
                        </a:lnTo>
                        <a:lnTo>
                          <a:pt x="128" y="1935"/>
                        </a:lnTo>
                        <a:lnTo>
                          <a:pt x="160" y="1983"/>
                        </a:lnTo>
                        <a:lnTo>
                          <a:pt x="208" y="2031"/>
                        </a:lnTo>
                        <a:lnTo>
                          <a:pt x="256" y="2079"/>
                        </a:lnTo>
                        <a:lnTo>
                          <a:pt x="304" y="2095"/>
                        </a:lnTo>
                        <a:lnTo>
                          <a:pt x="336" y="2111"/>
                        </a:lnTo>
                        <a:lnTo>
                          <a:pt x="384" y="2111"/>
                        </a:lnTo>
                        <a:lnTo>
                          <a:pt x="432" y="2111"/>
                        </a:lnTo>
                        <a:lnTo>
                          <a:pt x="480" y="2111"/>
                        </a:lnTo>
                        <a:lnTo>
                          <a:pt x="528" y="2111"/>
                        </a:lnTo>
                        <a:lnTo>
                          <a:pt x="592" y="2095"/>
                        </a:lnTo>
                        <a:lnTo>
                          <a:pt x="640" y="2079"/>
                        </a:lnTo>
                        <a:lnTo>
                          <a:pt x="688" y="2079"/>
                        </a:lnTo>
                        <a:lnTo>
                          <a:pt x="736" y="2079"/>
                        </a:lnTo>
                        <a:lnTo>
                          <a:pt x="800" y="2063"/>
                        </a:lnTo>
                        <a:lnTo>
                          <a:pt x="848" y="2047"/>
                        </a:lnTo>
                        <a:lnTo>
                          <a:pt x="896" y="2031"/>
                        </a:lnTo>
                        <a:lnTo>
                          <a:pt x="928" y="2015"/>
                        </a:lnTo>
                        <a:lnTo>
                          <a:pt x="976" y="1999"/>
                        </a:lnTo>
                        <a:lnTo>
                          <a:pt x="1008" y="1983"/>
                        </a:lnTo>
                        <a:lnTo>
                          <a:pt x="1056" y="1967"/>
                        </a:lnTo>
                        <a:lnTo>
                          <a:pt x="1088" y="1951"/>
                        </a:lnTo>
                        <a:lnTo>
                          <a:pt x="1136" y="1919"/>
                        </a:lnTo>
                        <a:lnTo>
                          <a:pt x="1168" y="1871"/>
                        </a:lnTo>
                        <a:lnTo>
                          <a:pt x="1200" y="1839"/>
                        </a:lnTo>
                        <a:lnTo>
                          <a:pt x="1216" y="1807"/>
                        </a:lnTo>
                        <a:lnTo>
                          <a:pt x="1232" y="1775"/>
                        </a:lnTo>
                        <a:lnTo>
                          <a:pt x="1264" y="1743"/>
                        </a:lnTo>
                        <a:lnTo>
                          <a:pt x="1280" y="1695"/>
                        </a:lnTo>
                        <a:lnTo>
                          <a:pt x="1312" y="1663"/>
                        </a:lnTo>
                        <a:lnTo>
                          <a:pt x="1344" y="1615"/>
                        </a:lnTo>
                        <a:lnTo>
                          <a:pt x="1392" y="1567"/>
                        </a:lnTo>
                        <a:lnTo>
                          <a:pt x="1424" y="1519"/>
                        </a:lnTo>
                        <a:lnTo>
                          <a:pt x="1472" y="1487"/>
                        </a:lnTo>
                        <a:lnTo>
                          <a:pt x="1504" y="1439"/>
                        </a:lnTo>
                        <a:lnTo>
                          <a:pt x="1536" y="1423"/>
                        </a:lnTo>
                        <a:lnTo>
                          <a:pt x="1568" y="1391"/>
                        </a:lnTo>
                        <a:lnTo>
                          <a:pt x="1600" y="1359"/>
                        </a:lnTo>
                        <a:lnTo>
                          <a:pt x="1648" y="1327"/>
                        </a:lnTo>
                        <a:lnTo>
                          <a:pt x="1696" y="1311"/>
                        </a:lnTo>
                        <a:lnTo>
                          <a:pt x="1728" y="1279"/>
                        </a:lnTo>
                        <a:lnTo>
                          <a:pt x="1776" y="1263"/>
                        </a:lnTo>
                        <a:lnTo>
                          <a:pt x="1808" y="1231"/>
                        </a:lnTo>
                        <a:lnTo>
                          <a:pt x="1840" y="1199"/>
                        </a:lnTo>
                        <a:lnTo>
                          <a:pt x="1872" y="1151"/>
                        </a:lnTo>
                        <a:lnTo>
                          <a:pt x="1904" y="1119"/>
                        </a:lnTo>
                        <a:lnTo>
                          <a:pt x="1920" y="1071"/>
                        </a:lnTo>
                        <a:lnTo>
                          <a:pt x="1936" y="1024"/>
                        </a:lnTo>
                        <a:lnTo>
                          <a:pt x="1952" y="976"/>
                        </a:lnTo>
                        <a:lnTo>
                          <a:pt x="1968" y="944"/>
                        </a:lnTo>
                        <a:lnTo>
                          <a:pt x="1984" y="896"/>
                        </a:lnTo>
                        <a:lnTo>
                          <a:pt x="1984" y="864"/>
                        </a:lnTo>
                        <a:lnTo>
                          <a:pt x="1984" y="832"/>
                        </a:lnTo>
                        <a:lnTo>
                          <a:pt x="1984" y="800"/>
                        </a:lnTo>
                        <a:lnTo>
                          <a:pt x="1984" y="768"/>
                        </a:lnTo>
                        <a:lnTo>
                          <a:pt x="1984" y="720"/>
                        </a:lnTo>
                        <a:lnTo>
                          <a:pt x="1984" y="688"/>
                        </a:lnTo>
                        <a:lnTo>
                          <a:pt x="1984" y="656"/>
                        </a:lnTo>
                        <a:lnTo>
                          <a:pt x="1968" y="624"/>
                        </a:lnTo>
                        <a:lnTo>
                          <a:pt x="1952" y="592"/>
                        </a:lnTo>
                        <a:lnTo>
                          <a:pt x="1936" y="560"/>
                        </a:lnTo>
                        <a:lnTo>
                          <a:pt x="1920" y="544"/>
                        </a:lnTo>
                        <a:lnTo>
                          <a:pt x="1904" y="512"/>
                        </a:lnTo>
                        <a:lnTo>
                          <a:pt x="1888" y="480"/>
                        </a:lnTo>
                        <a:lnTo>
                          <a:pt x="1856" y="464"/>
                        </a:lnTo>
                        <a:lnTo>
                          <a:pt x="1840" y="448"/>
                        </a:lnTo>
                        <a:lnTo>
                          <a:pt x="1824" y="432"/>
                        </a:lnTo>
                        <a:lnTo>
                          <a:pt x="1872" y="480"/>
                        </a:lnTo>
                        <a:close/>
                      </a:path>
                    </a:pathLst>
                  </a:custGeom>
                  <a:solidFill>
                    <a:srgbClr val="90C396"/>
                  </a:solidFill>
                  <a:ln w="25400">
                    <a:solidFill>
                      <a:srgbClr val="90C39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2" name="Freeform 224"/>
                  <p:cNvSpPr>
                    <a:spLocks noChangeAspect="1"/>
                  </p:cNvSpPr>
                  <p:nvPr/>
                </p:nvSpPr>
                <p:spPr bwMode="auto">
                  <a:xfrm>
                    <a:off x="784" y="1648"/>
                    <a:ext cx="1984" cy="2111"/>
                  </a:xfrm>
                  <a:custGeom>
                    <a:avLst/>
                    <a:gdLst>
                      <a:gd name="T0" fmla="*/ 1776 w 1984"/>
                      <a:gd name="T1" fmla="*/ 384 h 2111"/>
                      <a:gd name="T2" fmla="*/ 1712 w 1984"/>
                      <a:gd name="T3" fmla="*/ 304 h 2111"/>
                      <a:gd name="T4" fmla="*/ 1568 w 1984"/>
                      <a:gd name="T5" fmla="*/ 208 h 2111"/>
                      <a:gd name="T6" fmla="*/ 1408 w 1984"/>
                      <a:gd name="T7" fmla="*/ 112 h 2111"/>
                      <a:gd name="T8" fmla="*/ 1312 w 1984"/>
                      <a:gd name="T9" fmla="*/ 64 h 2111"/>
                      <a:gd name="T10" fmla="*/ 1184 w 1984"/>
                      <a:gd name="T11" fmla="*/ 16 h 2111"/>
                      <a:gd name="T12" fmla="*/ 1056 w 1984"/>
                      <a:gd name="T13" fmla="*/ 0 h 2111"/>
                      <a:gd name="T14" fmla="*/ 976 w 1984"/>
                      <a:gd name="T15" fmla="*/ 32 h 2111"/>
                      <a:gd name="T16" fmla="*/ 832 w 1984"/>
                      <a:gd name="T17" fmla="*/ 80 h 2111"/>
                      <a:gd name="T18" fmla="*/ 704 w 1984"/>
                      <a:gd name="T19" fmla="*/ 144 h 2111"/>
                      <a:gd name="T20" fmla="*/ 608 w 1984"/>
                      <a:gd name="T21" fmla="*/ 208 h 2111"/>
                      <a:gd name="T22" fmla="*/ 496 w 1984"/>
                      <a:gd name="T23" fmla="*/ 304 h 2111"/>
                      <a:gd name="T24" fmla="*/ 432 w 1984"/>
                      <a:gd name="T25" fmla="*/ 416 h 2111"/>
                      <a:gd name="T26" fmla="*/ 416 w 1984"/>
                      <a:gd name="T27" fmla="*/ 512 h 2111"/>
                      <a:gd name="T28" fmla="*/ 384 w 1984"/>
                      <a:gd name="T29" fmla="*/ 672 h 2111"/>
                      <a:gd name="T30" fmla="*/ 320 w 1984"/>
                      <a:gd name="T31" fmla="*/ 816 h 2111"/>
                      <a:gd name="T32" fmla="*/ 256 w 1984"/>
                      <a:gd name="T33" fmla="*/ 912 h 2111"/>
                      <a:gd name="T34" fmla="*/ 128 w 1984"/>
                      <a:gd name="T35" fmla="*/ 1071 h 2111"/>
                      <a:gd name="T36" fmla="*/ 32 w 1984"/>
                      <a:gd name="T37" fmla="*/ 1263 h 2111"/>
                      <a:gd name="T38" fmla="*/ 0 w 1984"/>
                      <a:gd name="T39" fmla="*/ 1391 h 2111"/>
                      <a:gd name="T40" fmla="*/ 0 w 1984"/>
                      <a:gd name="T41" fmla="*/ 1583 h 2111"/>
                      <a:gd name="T42" fmla="*/ 32 w 1984"/>
                      <a:gd name="T43" fmla="*/ 1743 h 2111"/>
                      <a:gd name="T44" fmla="*/ 80 w 1984"/>
                      <a:gd name="T45" fmla="*/ 1839 h 2111"/>
                      <a:gd name="T46" fmla="*/ 160 w 1984"/>
                      <a:gd name="T47" fmla="*/ 1983 h 2111"/>
                      <a:gd name="T48" fmla="*/ 304 w 1984"/>
                      <a:gd name="T49" fmla="*/ 2095 h 2111"/>
                      <a:gd name="T50" fmla="*/ 384 w 1984"/>
                      <a:gd name="T51" fmla="*/ 2111 h 2111"/>
                      <a:gd name="T52" fmla="*/ 528 w 1984"/>
                      <a:gd name="T53" fmla="*/ 2111 h 2111"/>
                      <a:gd name="T54" fmla="*/ 688 w 1984"/>
                      <a:gd name="T55" fmla="*/ 2079 h 2111"/>
                      <a:gd name="T56" fmla="*/ 800 w 1984"/>
                      <a:gd name="T57" fmla="*/ 2063 h 2111"/>
                      <a:gd name="T58" fmla="*/ 928 w 1984"/>
                      <a:gd name="T59" fmla="*/ 2015 h 2111"/>
                      <a:gd name="T60" fmla="*/ 1056 w 1984"/>
                      <a:gd name="T61" fmla="*/ 1967 h 2111"/>
                      <a:gd name="T62" fmla="*/ 1136 w 1984"/>
                      <a:gd name="T63" fmla="*/ 1919 h 2111"/>
                      <a:gd name="T64" fmla="*/ 1216 w 1984"/>
                      <a:gd name="T65" fmla="*/ 1807 h 2111"/>
                      <a:gd name="T66" fmla="*/ 1280 w 1984"/>
                      <a:gd name="T67" fmla="*/ 1695 h 2111"/>
                      <a:gd name="T68" fmla="*/ 1344 w 1984"/>
                      <a:gd name="T69" fmla="*/ 1615 h 2111"/>
                      <a:gd name="T70" fmla="*/ 1472 w 1984"/>
                      <a:gd name="T71" fmla="*/ 1487 h 2111"/>
                      <a:gd name="T72" fmla="*/ 1568 w 1984"/>
                      <a:gd name="T73" fmla="*/ 1391 h 2111"/>
                      <a:gd name="T74" fmla="*/ 1648 w 1984"/>
                      <a:gd name="T75" fmla="*/ 1327 h 2111"/>
                      <a:gd name="T76" fmla="*/ 1776 w 1984"/>
                      <a:gd name="T77" fmla="*/ 1263 h 2111"/>
                      <a:gd name="T78" fmla="*/ 1872 w 1984"/>
                      <a:gd name="T79" fmla="*/ 1151 h 2111"/>
                      <a:gd name="T80" fmla="*/ 1920 w 1984"/>
                      <a:gd name="T81" fmla="*/ 1071 h 2111"/>
                      <a:gd name="T82" fmla="*/ 1968 w 1984"/>
                      <a:gd name="T83" fmla="*/ 944 h 2111"/>
                      <a:gd name="T84" fmla="*/ 1984 w 1984"/>
                      <a:gd name="T85" fmla="*/ 832 h 2111"/>
                      <a:gd name="T86" fmla="*/ 1984 w 1984"/>
                      <a:gd name="T87" fmla="*/ 768 h 2111"/>
                      <a:gd name="T88" fmla="*/ 1984 w 1984"/>
                      <a:gd name="T89" fmla="*/ 656 h 2111"/>
                      <a:gd name="T90" fmla="*/ 1936 w 1984"/>
                      <a:gd name="T91" fmla="*/ 560 h 2111"/>
                      <a:gd name="T92" fmla="*/ 1904 w 1984"/>
                      <a:gd name="T93" fmla="*/ 512 h 2111"/>
                      <a:gd name="T94" fmla="*/ 1840 w 1984"/>
                      <a:gd name="T95" fmla="*/ 448 h 211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84"/>
                      <a:gd name="T145" fmla="*/ 0 h 2111"/>
                      <a:gd name="T146" fmla="*/ 1984 w 1984"/>
                      <a:gd name="T147" fmla="*/ 2111 h 211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84" h="2111">
                        <a:moveTo>
                          <a:pt x="1840" y="448"/>
                        </a:moveTo>
                        <a:lnTo>
                          <a:pt x="1840" y="448"/>
                        </a:lnTo>
                        <a:lnTo>
                          <a:pt x="1808" y="416"/>
                        </a:lnTo>
                        <a:lnTo>
                          <a:pt x="1776" y="384"/>
                        </a:lnTo>
                        <a:lnTo>
                          <a:pt x="1744" y="352"/>
                        </a:lnTo>
                        <a:lnTo>
                          <a:pt x="1712" y="304"/>
                        </a:lnTo>
                        <a:lnTo>
                          <a:pt x="1664" y="272"/>
                        </a:lnTo>
                        <a:lnTo>
                          <a:pt x="1616" y="240"/>
                        </a:lnTo>
                        <a:lnTo>
                          <a:pt x="1568" y="208"/>
                        </a:lnTo>
                        <a:lnTo>
                          <a:pt x="1520" y="176"/>
                        </a:lnTo>
                        <a:lnTo>
                          <a:pt x="1472" y="144"/>
                        </a:lnTo>
                        <a:lnTo>
                          <a:pt x="1408" y="112"/>
                        </a:lnTo>
                        <a:lnTo>
                          <a:pt x="1360" y="80"/>
                        </a:lnTo>
                        <a:lnTo>
                          <a:pt x="1312" y="64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36" y="0"/>
                        </a:lnTo>
                        <a:lnTo>
                          <a:pt x="1104" y="0"/>
                        </a:lnTo>
                        <a:lnTo>
                          <a:pt x="1056" y="0"/>
                        </a:lnTo>
                        <a:lnTo>
                          <a:pt x="1024" y="16"/>
                        </a:lnTo>
                        <a:lnTo>
                          <a:pt x="976" y="32"/>
                        </a:lnTo>
                        <a:lnTo>
                          <a:pt x="928" y="48"/>
                        </a:lnTo>
                        <a:lnTo>
                          <a:pt x="880" y="64"/>
                        </a:lnTo>
                        <a:lnTo>
                          <a:pt x="832" y="80"/>
                        </a:lnTo>
                        <a:lnTo>
                          <a:pt x="800" y="96"/>
                        </a:lnTo>
                        <a:lnTo>
                          <a:pt x="752" y="128"/>
                        </a:lnTo>
                        <a:lnTo>
                          <a:pt x="704" y="144"/>
                        </a:lnTo>
                        <a:lnTo>
                          <a:pt x="656" y="176"/>
                        </a:lnTo>
                        <a:lnTo>
                          <a:pt x="608" y="208"/>
                        </a:lnTo>
                        <a:lnTo>
                          <a:pt x="576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16" y="512"/>
                        </a:lnTo>
                        <a:lnTo>
                          <a:pt x="400" y="576"/>
                        </a:lnTo>
                        <a:lnTo>
                          <a:pt x="400" y="624"/>
                        </a:lnTo>
                        <a:lnTo>
                          <a:pt x="384" y="672"/>
                        </a:lnTo>
                        <a:lnTo>
                          <a:pt x="368" y="720"/>
                        </a:lnTo>
                        <a:lnTo>
                          <a:pt x="352" y="768"/>
                        </a:lnTo>
                        <a:lnTo>
                          <a:pt x="320" y="816"/>
                        </a:lnTo>
                        <a:lnTo>
                          <a:pt x="288" y="864"/>
                        </a:lnTo>
                        <a:lnTo>
                          <a:pt x="256" y="912"/>
                        </a:lnTo>
                        <a:lnTo>
                          <a:pt x="224" y="960"/>
                        </a:lnTo>
                        <a:lnTo>
                          <a:pt x="176" y="1008"/>
                        </a:lnTo>
                        <a:lnTo>
                          <a:pt x="128" y="1071"/>
                        </a:lnTo>
                        <a:lnTo>
                          <a:pt x="80" y="1135"/>
                        </a:lnTo>
                        <a:lnTo>
                          <a:pt x="48" y="1215"/>
                        </a:lnTo>
                        <a:lnTo>
                          <a:pt x="32" y="1263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0" y="1519"/>
                        </a:lnTo>
                        <a:lnTo>
                          <a:pt x="0" y="1583"/>
                        </a:lnTo>
                        <a:lnTo>
                          <a:pt x="16" y="1631"/>
                        </a:lnTo>
                        <a:lnTo>
                          <a:pt x="16" y="1695"/>
                        </a:lnTo>
                        <a:lnTo>
                          <a:pt x="32" y="1743"/>
                        </a:lnTo>
                        <a:lnTo>
                          <a:pt x="48" y="1791"/>
                        </a:lnTo>
                        <a:lnTo>
                          <a:pt x="80" y="1839"/>
                        </a:lnTo>
                        <a:lnTo>
                          <a:pt x="96" y="1887"/>
                        </a:lnTo>
                        <a:lnTo>
                          <a:pt x="128" y="1935"/>
                        </a:lnTo>
                        <a:lnTo>
                          <a:pt x="160" y="1983"/>
                        </a:lnTo>
                        <a:lnTo>
                          <a:pt x="208" y="2031"/>
                        </a:lnTo>
                        <a:lnTo>
                          <a:pt x="256" y="2079"/>
                        </a:lnTo>
                        <a:lnTo>
                          <a:pt x="304" y="2095"/>
                        </a:lnTo>
                        <a:lnTo>
                          <a:pt x="336" y="2111"/>
                        </a:lnTo>
                        <a:lnTo>
                          <a:pt x="384" y="2111"/>
                        </a:lnTo>
                        <a:lnTo>
                          <a:pt x="432" y="2111"/>
                        </a:lnTo>
                        <a:lnTo>
                          <a:pt x="480" y="2111"/>
                        </a:lnTo>
                        <a:lnTo>
                          <a:pt x="528" y="2111"/>
                        </a:lnTo>
                        <a:lnTo>
                          <a:pt x="592" y="2095"/>
                        </a:lnTo>
                        <a:lnTo>
                          <a:pt x="640" y="2079"/>
                        </a:lnTo>
                        <a:lnTo>
                          <a:pt x="688" y="2079"/>
                        </a:lnTo>
                        <a:lnTo>
                          <a:pt x="736" y="2079"/>
                        </a:lnTo>
                        <a:lnTo>
                          <a:pt x="800" y="2063"/>
                        </a:lnTo>
                        <a:lnTo>
                          <a:pt x="848" y="2047"/>
                        </a:lnTo>
                        <a:lnTo>
                          <a:pt x="896" y="2031"/>
                        </a:lnTo>
                        <a:lnTo>
                          <a:pt x="928" y="2015"/>
                        </a:lnTo>
                        <a:lnTo>
                          <a:pt x="976" y="1999"/>
                        </a:lnTo>
                        <a:lnTo>
                          <a:pt x="1008" y="1983"/>
                        </a:lnTo>
                        <a:lnTo>
                          <a:pt x="1056" y="1967"/>
                        </a:lnTo>
                        <a:lnTo>
                          <a:pt x="1088" y="1951"/>
                        </a:lnTo>
                        <a:lnTo>
                          <a:pt x="1136" y="1919"/>
                        </a:lnTo>
                        <a:lnTo>
                          <a:pt x="1168" y="1871"/>
                        </a:lnTo>
                        <a:lnTo>
                          <a:pt x="1200" y="1839"/>
                        </a:lnTo>
                        <a:lnTo>
                          <a:pt x="1216" y="1807"/>
                        </a:lnTo>
                        <a:lnTo>
                          <a:pt x="1232" y="1775"/>
                        </a:lnTo>
                        <a:lnTo>
                          <a:pt x="1264" y="1743"/>
                        </a:lnTo>
                        <a:lnTo>
                          <a:pt x="1280" y="1695"/>
                        </a:lnTo>
                        <a:lnTo>
                          <a:pt x="1312" y="1663"/>
                        </a:lnTo>
                        <a:lnTo>
                          <a:pt x="1344" y="1615"/>
                        </a:lnTo>
                        <a:lnTo>
                          <a:pt x="1392" y="1567"/>
                        </a:lnTo>
                        <a:lnTo>
                          <a:pt x="1424" y="1519"/>
                        </a:lnTo>
                        <a:lnTo>
                          <a:pt x="1472" y="1487"/>
                        </a:lnTo>
                        <a:lnTo>
                          <a:pt x="1504" y="1439"/>
                        </a:lnTo>
                        <a:lnTo>
                          <a:pt x="1536" y="1423"/>
                        </a:lnTo>
                        <a:lnTo>
                          <a:pt x="1568" y="1391"/>
                        </a:lnTo>
                        <a:lnTo>
                          <a:pt x="1600" y="1359"/>
                        </a:lnTo>
                        <a:lnTo>
                          <a:pt x="1648" y="1327"/>
                        </a:lnTo>
                        <a:lnTo>
                          <a:pt x="1696" y="1311"/>
                        </a:lnTo>
                        <a:lnTo>
                          <a:pt x="1728" y="1279"/>
                        </a:lnTo>
                        <a:lnTo>
                          <a:pt x="1776" y="1263"/>
                        </a:lnTo>
                        <a:lnTo>
                          <a:pt x="1808" y="1231"/>
                        </a:lnTo>
                        <a:lnTo>
                          <a:pt x="1840" y="1199"/>
                        </a:lnTo>
                        <a:lnTo>
                          <a:pt x="1872" y="1151"/>
                        </a:lnTo>
                        <a:lnTo>
                          <a:pt x="1904" y="1119"/>
                        </a:lnTo>
                        <a:lnTo>
                          <a:pt x="1920" y="1071"/>
                        </a:lnTo>
                        <a:lnTo>
                          <a:pt x="1936" y="1024"/>
                        </a:lnTo>
                        <a:lnTo>
                          <a:pt x="1952" y="976"/>
                        </a:lnTo>
                        <a:lnTo>
                          <a:pt x="1968" y="944"/>
                        </a:lnTo>
                        <a:lnTo>
                          <a:pt x="1984" y="896"/>
                        </a:lnTo>
                        <a:lnTo>
                          <a:pt x="1984" y="864"/>
                        </a:lnTo>
                        <a:lnTo>
                          <a:pt x="1984" y="832"/>
                        </a:lnTo>
                        <a:lnTo>
                          <a:pt x="1984" y="800"/>
                        </a:lnTo>
                        <a:lnTo>
                          <a:pt x="1984" y="768"/>
                        </a:lnTo>
                        <a:lnTo>
                          <a:pt x="1984" y="720"/>
                        </a:lnTo>
                        <a:lnTo>
                          <a:pt x="1984" y="688"/>
                        </a:lnTo>
                        <a:lnTo>
                          <a:pt x="1984" y="656"/>
                        </a:lnTo>
                        <a:lnTo>
                          <a:pt x="1968" y="624"/>
                        </a:lnTo>
                        <a:lnTo>
                          <a:pt x="1952" y="592"/>
                        </a:lnTo>
                        <a:lnTo>
                          <a:pt x="1936" y="560"/>
                        </a:lnTo>
                        <a:lnTo>
                          <a:pt x="1920" y="544"/>
                        </a:lnTo>
                        <a:lnTo>
                          <a:pt x="1904" y="512"/>
                        </a:lnTo>
                        <a:lnTo>
                          <a:pt x="1888" y="480"/>
                        </a:lnTo>
                        <a:lnTo>
                          <a:pt x="1856" y="464"/>
                        </a:lnTo>
                        <a:lnTo>
                          <a:pt x="1840" y="448"/>
                        </a:lnTo>
                        <a:lnTo>
                          <a:pt x="1824" y="432"/>
                        </a:lnTo>
                      </a:path>
                    </a:pathLst>
                  </a:custGeom>
                  <a:noFill/>
                  <a:ln w="25400">
                    <a:solidFill>
                      <a:srgbClr val="90C39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3" name="Freeform 225"/>
                  <p:cNvSpPr>
                    <a:spLocks noChangeAspect="1"/>
                  </p:cNvSpPr>
                  <p:nvPr/>
                </p:nvSpPr>
                <p:spPr bwMode="auto">
                  <a:xfrm>
                    <a:off x="800" y="1664"/>
                    <a:ext cx="1952" cy="2079"/>
                  </a:xfrm>
                  <a:custGeom>
                    <a:avLst/>
                    <a:gdLst>
                      <a:gd name="T0" fmla="*/ 1776 w 1952"/>
                      <a:gd name="T1" fmla="*/ 416 h 2079"/>
                      <a:gd name="T2" fmla="*/ 1680 w 1952"/>
                      <a:gd name="T3" fmla="*/ 304 h 2079"/>
                      <a:gd name="T4" fmla="*/ 1536 w 1952"/>
                      <a:gd name="T5" fmla="*/ 208 h 2079"/>
                      <a:gd name="T6" fmla="*/ 1392 w 1952"/>
                      <a:gd name="T7" fmla="*/ 112 h 2079"/>
                      <a:gd name="T8" fmla="*/ 1248 w 1952"/>
                      <a:gd name="T9" fmla="*/ 48 h 2079"/>
                      <a:gd name="T10" fmla="*/ 1120 w 1952"/>
                      <a:gd name="T11" fmla="*/ 16 h 2079"/>
                      <a:gd name="T12" fmla="*/ 1008 w 1952"/>
                      <a:gd name="T13" fmla="*/ 16 h 2079"/>
                      <a:gd name="T14" fmla="*/ 864 w 1952"/>
                      <a:gd name="T15" fmla="*/ 64 h 2079"/>
                      <a:gd name="T16" fmla="*/ 736 w 1952"/>
                      <a:gd name="T17" fmla="*/ 128 h 2079"/>
                      <a:gd name="T18" fmla="*/ 608 w 1952"/>
                      <a:gd name="T19" fmla="*/ 208 h 2079"/>
                      <a:gd name="T20" fmla="*/ 496 w 1952"/>
                      <a:gd name="T21" fmla="*/ 304 h 2079"/>
                      <a:gd name="T22" fmla="*/ 432 w 1952"/>
                      <a:gd name="T23" fmla="*/ 416 h 2079"/>
                      <a:gd name="T24" fmla="*/ 400 w 1952"/>
                      <a:gd name="T25" fmla="*/ 560 h 2079"/>
                      <a:gd name="T26" fmla="*/ 368 w 1952"/>
                      <a:gd name="T27" fmla="*/ 720 h 2079"/>
                      <a:gd name="T28" fmla="*/ 288 w 1952"/>
                      <a:gd name="T29" fmla="*/ 848 h 2079"/>
                      <a:gd name="T30" fmla="*/ 176 w 1952"/>
                      <a:gd name="T31" fmla="*/ 992 h 2079"/>
                      <a:gd name="T32" fmla="*/ 48 w 1952"/>
                      <a:gd name="T33" fmla="*/ 1183 h 2079"/>
                      <a:gd name="T34" fmla="*/ 0 w 1952"/>
                      <a:gd name="T35" fmla="*/ 1375 h 2079"/>
                      <a:gd name="T36" fmla="*/ 16 w 1952"/>
                      <a:gd name="T37" fmla="*/ 1551 h 2079"/>
                      <a:gd name="T38" fmla="*/ 32 w 1952"/>
                      <a:gd name="T39" fmla="*/ 1711 h 2079"/>
                      <a:gd name="T40" fmla="*/ 96 w 1952"/>
                      <a:gd name="T41" fmla="*/ 1855 h 2079"/>
                      <a:gd name="T42" fmla="*/ 208 w 1952"/>
                      <a:gd name="T43" fmla="*/ 1999 h 2079"/>
                      <a:gd name="T44" fmla="*/ 336 w 1952"/>
                      <a:gd name="T45" fmla="*/ 2079 h 2079"/>
                      <a:gd name="T46" fmla="*/ 464 w 1952"/>
                      <a:gd name="T47" fmla="*/ 2079 h 2079"/>
                      <a:gd name="T48" fmla="*/ 640 w 1952"/>
                      <a:gd name="T49" fmla="*/ 2047 h 2079"/>
                      <a:gd name="T50" fmla="*/ 784 w 1952"/>
                      <a:gd name="T51" fmla="*/ 2031 h 2079"/>
                      <a:gd name="T52" fmla="*/ 912 w 1952"/>
                      <a:gd name="T53" fmla="*/ 1983 h 2079"/>
                      <a:gd name="T54" fmla="*/ 1040 w 1952"/>
                      <a:gd name="T55" fmla="*/ 1935 h 2079"/>
                      <a:gd name="T56" fmla="*/ 1152 w 1952"/>
                      <a:gd name="T57" fmla="*/ 1839 h 2079"/>
                      <a:gd name="T58" fmla="*/ 1216 w 1952"/>
                      <a:gd name="T59" fmla="*/ 1743 h 2079"/>
                      <a:gd name="T60" fmla="*/ 1296 w 1952"/>
                      <a:gd name="T61" fmla="*/ 1631 h 2079"/>
                      <a:gd name="T62" fmla="*/ 1408 w 1952"/>
                      <a:gd name="T63" fmla="*/ 1487 h 2079"/>
                      <a:gd name="T64" fmla="*/ 1504 w 1952"/>
                      <a:gd name="T65" fmla="*/ 1391 h 2079"/>
                      <a:gd name="T66" fmla="*/ 1616 w 1952"/>
                      <a:gd name="T67" fmla="*/ 1311 h 2079"/>
                      <a:gd name="T68" fmla="*/ 1744 w 1952"/>
                      <a:gd name="T69" fmla="*/ 1231 h 2079"/>
                      <a:gd name="T70" fmla="*/ 1840 w 1952"/>
                      <a:gd name="T71" fmla="*/ 1135 h 2079"/>
                      <a:gd name="T72" fmla="*/ 1904 w 1952"/>
                      <a:gd name="T73" fmla="*/ 1008 h 2079"/>
                      <a:gd name="T74" fmla="*/ 1936 w 1952"/>
                      <a:gd name="T75" fmla="*/ 880 h 2079"/>
                      <a:gd name="T76" fmla="*/ 1952 w 1952"/>
                      <a:gd name="T77" fmla="*/ 784 h 2079"/>
                      <a:gd name="T78" fmla="*/ 1952 w 1952"/>
                      <a:gd name="T79" fmla="*/ 688 h 2079"/>
                      <a:gd name="T80" fmla="*/ 1920 w 1952"/>
                      <a:gd name="T81" fmla="*/ 592 h 2079"/>
                      <a:gd name="T82" fmla="*/ 1872 w 1952"/>
                      <a:gd name="T83" fmla="*/ 512 h 2079"/>
                      <a:gd name="T84" fmla="*/ 1808 w 1952"/>
                      <a:gd name="T85" fmla="*/ 432 h 207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952"/>
                      <a:gd name="T130" fmla="*/ 0 h 2079"/>
                      <a:gd name="T131" fmla="*/ 1952 w 1952"/>
                      <a:gd name="T132" fmla="*/ 2079 h 207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952" h="2079">
                        <a:moveTo>
                          <a:pt x="1840" y="480"/>
                        </a:moveTo>
                        <a:lnTo>
                          <a:pt x="1808" y="448"/>
                        </a:lnTo>
                        <a:lnTo>
                          <a:pt x="1776" y="416"/>
                        </a:lnTo>
                        <a:lnTo>
                          <a:pt x="1744" y="384"/>
                        </a:lnTo>
                        <a:lnTo>
                          <a:pt x="1712" y="336"/>
                        </a:lnTo>
                        <a:lnTo>
                          <a:pt x="1680" y="304"/>
                        </a:lnTo>
                        <a:lnTo>
                          <a:pt x="1632" y="272"/>
                        </a:lnTo>
                        <a:lnTo>
                          <a:pt x="1584" y="240"/>
                        </a:lnTo>
                        <a:lnTo>
                          <a:pt x="1536" y="208"/>
                        </a:lnTo>
                        <a:lnTo>
                          <a:pt x="1488" y="176"/>
                        </a:lnTo>
                        <a:lnTo>
                          <a:pt x="1440" y="144"/>
                        </a:lnTo>
                        <a:lnTo>
                          <a:pt x="1392" y="112"/>
                        </a:lnTo>
                        <a:lnTo>
                          <a:pt x="1328" y="80"/>
                        </a:lnTo>
                        <a:lnTo>
                          <a:pt x="1280" y="64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40" y="16"/>
                        </a:lnTo>
                        <a:lnTo>
                          <a:pt x="1008" y="16"/>
                        </a:lnTo>
                        <a:lnTo>
                          <a:pt x="960" y="32"/>
                        </a:lnTo>
                        <a:lnTo>
                          <a:pt x="912" y="48"/>
                        </a:lnTo>
                        <a:lnTo>
                          <a:pt x="864" y="64"/>
                        </a:lnTo>
                        <a:lnTo>
                          <a:pt x="816" y="80"/>
                        </a:lnTo>
                        <a:lnTo>
                          <a:pt x="784" y="96"/>
                        </a:lnTo>
                        <a:lnTo>
                          <a:pt x="736" y="128"/>
                        </a:lnTo>
                        <a:lnTo>
                          <a:pt x="688" y="144"/>
                        </a:lnTo>
                        <a:lnTo>
                          <a:pt x="640" y="176"/>
                        </a:lnTo>
                        <a:lnTo>
                          <a:pt x="608" y="208"/>
                        </a:lnTo>
                        <a:lnTo>
                          <a:pt x="560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00" y="512"/>
                        </a:lnTo>
                        <a:lnTo>
                          <a:pt x="400" y="560"/>
                        </a:lnTo>
                        <a:lnTo>
                          <a:pt x="384" y="624"/>
                        </a:lnTo>
                        <a:lnTo>
                          <a:pt x="368" y="672"/>
                        </a:lnTo>
                        <a:lnTo>
                          <a:pt x="368" y="720"/>
                        </a:lnTo>
                        <a:lnTo>
                          <a:pt x="352" y="752"/>
                        </a:lnTo>
                        <a:lnTo>
                          <a:pt x="320" y="800"/>
                        </a:lnTo>
                        <a:lnTo>
                          <a:pt x="288" y="848"/>
                        </a:lnTo>
                        <a:lnTo>
                          <a:pt x="256" y="896"/>
                        </a:lnTo>
                        <a:lnTo>
                          <a:pt x="224" y="944"/>
                        </a:lnTo>
                        <a:lnTo>
                          <a:pt x="176" y="992"/>
                        </a:lnTo>
                        <a:lnTo>
                          <a:pt x="128" y="1055"/>
                        </a:lnTo>
                        <a:lnTo>
                          <a:pt x="80" y="1119"/>
                        </a:lnTo>
                        <a:lnTo>
                          <a:pt x="48" y="1183"/>
                        </a:lnTo>
                        <a:lnTo>
                          <a:pt x="32" y="1247"/>
                        </a:lnTo>
                        <a:lnTo>
                          <a:pt x="16" y="1311"/>
                        </a:lnTo>
                        <a:lnTo>
                          <a:pt x="0" y="1375"/>
                        </a:lnTo>
                        <a:lnTo>
                          <a:pt x="0" y="1423"/>
                        </a:lnTo>
                        <a:lnTo>
                          <a:pt x="0" y="1487"/>
                        </a:lnTo>
                        <a:lnTo>
                          <a:pt x="16" y="1551"/>
                        </a:lnTo>
                        <a:lnTo>
                          <a:pt x="16" y="1615"/>
                        </a:lnTo>
                        <a:lnTo>
                          <a:pt x="32" y="1663"/>
                        </a:lnTo>
                        <a:lnTo>
                          <a:pt x="32" y="1711"/>
                        </a:lnTo>
                        <a:lnTo>
                          <a:pt x="48" y="1759"/>
                        </a:lnTo>
                        <a:lnTo>
                          <a:pt x="80" y="1807"/>
                        </a:lnTo>
                        <a:lnTo>
                          <a:pt x="96" y="1855"/>
                        </a:lnTo>
                        <a:lnTo>
                          <a:pt x="128" y="1903"/>
                        </a:lnTo>
                        <a:lnTo>
                          <a:pt x="160" y="1951"/>
                        </a:lnTo>
                        <a:lnTo>
                          <a:pt x="208" y="1999"/>
                        </a:lnTo>
                        <a:lnTo>
                          <a:pt x="256" y="2031"/>
                        </a:lnTo>
                        <a:lnTo>
                          <a:pt x="304" y="2063"/>
                        </a:lnTo>
                        <a:lnTo>
                          <a:pt x="336" y="2079"/>
                        </a:lnTo>
                        <a:lnTo>
                          <a:pt x="384" y="2079"/>
                        </a:lnTo>
                        <a:lnTo>
                          <a:pt x="416" y="2079"/>
                        </a:lnTo>
                        <a:lnTo>
                          <a:pt x="464" y="2079"/>
                        </a:lnTo>
                        <a:lnTo>
                          <a:pt x="512" y="2063"/>
                        </a:lnTo>
                        <a:lnTo>
                          <a:pt x="576" y="2063"/>
                        </a:lnTo>
                        <a:lnTo>
                          <a:pt x="640" y="2047"/>
                        </a:lnTo>
                        <a:lnTo>
                          <a:pt x="688" y="2047"/>
                        </a:lnTo>
                        <a:lnTo>
                          <a:pt x="736" y="2031"/>
                        </a:lnTo>
                        <a:lnTo>
                          <a:pt x="784" y="2031"/>
                        </a:lnTo>
                        <a:lnTo>
                          <a:pt x="832" y="2015"/>
                        </a:lnTo>
                        <a:lnTo>
                          <a:pt x="880" y="1999"/>
                        </a:lnTo>
                        <a:lnTo>
                          <a:pt x="912" y="1983"/>
                        </a:lnTo>
                        <a:lnTo>
                          <a:pt x="960" y="1967"/>
                        </a:lnTo>
                        <a:lnTo>
                          <a:pt x="992" y="1951"/>
                        </a:lnTo>
                        <a:lnTo>
                          <a:pt x="1040" y="1935"/>
                        </a:lnTo>
                        <a:lnTo>
                          <a:pt x="1072" y="1919"/>
                        </a:lnTo>
                        <a:lnTo>
                          <a:pt x="1120" y="1887"/>
                        </a:lnTo>
                        <a:lnTo>
                          <a:pt x="1152" y="1839"/>
                        </a:lnTo>
                        <a:lnTo>
                          <a:pt x="1184" y="1807"/>
                        </a:lnTo>
                        <a:lnTo>
                          <a:pt x="1200" y="1775"/>
                        </a:lnTo>
                        <a:lnTo>
                          <a:pt x="1216" y="1743"/>
                        </a:lnTo>
                        <a:lnTo>
                          <a:pt x="1232" y="1711"/>
                        </a:lnTo>
                        <a:lnTo>
                          <a:pt x="1264" y="1679"/>
                        </a:lnTo>
                        <a:lnTo>
                          <a:pt x="1296" y="1631"/>
                        </a:lnTo>
                        <a:lnTo>
                          <a:pt x="1328" y="1583"/>
                        </a:lnTo>
                        <a:lnTo>
                          <a:pt x="1360" y="1535"/>
                        </a:lnTo>
                        <a:lnTo>
                          <a:pt x="1408" y="1487"/>
                        </a:lnTo>
                        <a:lnTo>
                          <a:pt x="1440" y="1455"/>
                        </a:lnTo>
                        <a:lnTo>
                          <a:pt x="1472" y="1423"/>
                        </a:lnTo>
                        <a:lnTo>
                          <a:pt x="1504" y="1391"/>
                        </a:lnTo>
                        <a:lnTo>
                          <a:pt x="1536" y="1359"/>
                        </a:lnTo>
                        <a:lnTo>
                          <a:pt x="1584" y="1343"/>
                        </a:lnTo>
                        <a:lnTo>
                          <a:pt x="1616" y="1311"/>
                        </a:lnTo>
                        <a:lnTo>
                          <a:pt x="1664" y="1295"/>
                        </a:lnTo>
                        <a:lnTo>
                          <a:pt x="1696" y="1263"/>
                        </a:lnTo>
                        <a:lnTo>
                          <a:pt x="1744" y="1231"/>
                        </a:lnTo>
                        <a:lnTo>
                          <a:pt x="1776" y="1215"/>
                        </a:lnTo>
                        <a:lnTo>
                          <a:pt x="1808" y="1183"/>
                        </a:lnTo>
                        <a:lnTo>
                          <a:pt x="1840" y="1135"/>
                        </a:lnTo>
                        <a:lnTo>
                          <a:pt x="1872" y="1087"/>
                        </a:lnTo>
                        <a:lnTo>
                          <a:pt x="1888" y="1055"/>
                        </a:lnTo>
                        <a:lnTo>
                          <a:pt x="1904" y="1008"/>
                        </a:lnTo>
                        <a:lnTo>
                          <a:pt x="1920" y="960"/>
                        </a:lnTo>
                        <a:lnTo>
                          <a:pt x="1936" y="928"/>
                        </a:lnTo>
                        <a:lnTo>
                          <a:pt x="1936" y="880"/>
                        </a:lnTo>
                        <a:lnTo>
                          <a:pt x="1952" y="864"/>
                        </a:lnTo>
                        <a:lnTo>
                          <a:pt x="1952" y="832"/>
                        </a:lnTo>
                        <a:lnTo>
                          <a:pt x="1952" y="784"/>
                        </a:lnTo>
                        <a:lnTo>
                          <a:pt x="1952" y="752"/>
                        </a:lnTo>
                        <a:lnTo>
                          <a:pt x="1952" y="720"/>
                        </a:lnTo>
                        <a:lnTo>
                          <a:pt x="1952" y="688"/>
                        </a:lnTo>
                        <a:lnTo>
                          <a:pt x="1936" y="656"/>
                        </a:lnTo>
                        <a:lnTo>
                          <a:pt x="1936" y="624"/>
                        </a:lnTo>
                        <a:lnTo>
                          <a:pt x="1920" y="592"/>
                        </a:lnTo>
                        <a:lnTo>
                          <a:pt x="1904" y="560"/>
                        </a:lnTo>
                        <a:lnTo>
                          <a:pt x="1888" y="528"/>
                        </a:lnTo>
                        <a:lnTo>
                          <a:pt x="1872" y="512"/>
                        </a:lnTo>
                        <a:lnTo>
                          <a:pt x="1856" y="480"/>
                        </a:lnTo>
                        <a:lnTo>
                          <a:pt x="1824" y="464"/>
                        </a:lnTo>
                        <a:lnTo>
                          <a:pt x="1808" y="432"/>
                        </a:lnTo>
                        <a:lnTo>
                          <a:pt x="1792" y="432"/>
                        </a:lnTo>
                        <a:lnTo>
                          <a:pt x="1840" y="480"/>
                        </a:lnTo>
                        <a:close/>
                      </a:path>
                    </a:pathLst>
                  </a:custGeom>
                  <a:solidFill>
                    <a:srgbClr val="8DC095"/>
                  </a:solidFill>
                  <a:ln w="25400">
                    <a:solidFill>
                      <a:srgbClr val="8DC095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4" name="Freeform 226"/>
                  <p:cNvSpPr>
                    <a:spLocks noChangeAspect="1"/>
                  </p:cNvSpPr>
                  <p:nvPr/>
                </p:nvSpPr>
                <p:spPr bwMode="auto">
                  <a:xfrm>
                    <a:off x="800" y="1664"/>
                    <a:ext cx="1952" cy="2079"/>
                  </a:xfrm>
                  <a:custGeom>
                    <a:avLst/>
                    <a:gdLst>
                      <a:gd name="T0" fmla="*/ 1744 w 1952"/>
                      <a:gd name="T1" fmla="*/ 384 h 2079"/>
                      <a:gd name="T2" fmla="*/ 1680 w 1952"/>
                      <a:gd name="T3" fmla="*/ 304 h 2079"/>
                      <a:gd name="T4" fmla="*/ 1536 w 1952"/>
                      <a:gd name="T5" fmla="*/ 208 h 2079"/>
                      <a:gd name="T6" fmla="*/ 1392 w 1952"/>
                      <a:gd name="T7" fmla="*/ 112 h 2079"/>
                      <a:gd name="T8" fmla="*/ 1280 w 1952"/>
                      <a:gd name="T9" fmla="*/ 64 h 2079"/>
                      <a:gd name="T10" fmla="*/ 1168 w 1952"/>
                      <a:gd name="T11" fmla="*/ 16 h 2079"/>
                      <a:gd name="T12" fmla="*/ 1040 w 1952"/>
                      <a:gd name="T13" fmla="*/ 16 h 2079"/>
                      <a:gd name="T14" fmla="*/ 960 w 1952"/>
                      <a:gd name="T15" fmla="*/ 32 h 2079"/>
                      <a:gd name="T16" fmla="*/ 816 w 1952"/>
                      <a:gd name="T17" fmla="*/ 80 h 2079"/>
                      <a:gd name="T18" fmla="*/ 688 w 1952"/>
                      <a:gd name="T19" fmla="*/ 144 h 2079"/>
                      <a:gd name="T20" fmla="*/ 608 w 1952"/>
                      <a:gd name="T21" fmla="*/ 208 h 2079"/>
                      <a:gd name="T22" fmla="*/ 496 w 1952"/>
                      <a:gd name="T23" fmla="*/ 304 h 2079"/>
                      <a:gd name="T24" fmla="*/ 432 w 1952"/>
                      <a:gd name="T25" fmla="*/ 416 h 2079"/>
                      <a:gd name="T26" fmla="*/ 400 w 1952"/>
                      <a:gd name="T27" fmla="*/ 512 h 2079"/>
                      <a:gd name="T28" fmla="*/ 368 w 1952"/>
                      <a:gd name="T29" fmla="*/ 672 h 2079"/>
                      <a:gd name="T30" fmla="*/ 320 w 1952"/>
                      <a:gd name="T31" fmla="*/ 800 h 2079"/>
                      <a:gd name="T32" fmla="*/ 256 w 1952"/>
                      <a:gd name="T33" fmla="*/ 896 h 2079"/>
                      <a:gd name="T34" fmla="*/ 128 w 1952"/>
                      <a:gd name="T35" fmla="*/ 1055 h 2079"/>
                      <a:gd name="T36" fmla="*/ 32 w 1952"/>
                      <a:gd name="T37" fmla="*/ 1247 h 2079"/>
                      <a:gd name="T38" fmla="*/ 0 w 1952"/>
                      <a:gd name="T39" fmla="*/ 1375 h 2079"/>
                      <a:gd name="T40" fmla="*/ 16 w 1952"/>
                      <a:gd name="T41" fmla="*/ 1551 h 2079"/>
                      <a:gd name="T42" fmla="*/ 32 w 1952"/>
                      <a:gd name="T43" fmla="*/ 1711 h 2079"/>
                      <a:gd name="T44" fmla="*/ 80 w 1952"/>
                      <a:gd name="T45" fmla="*/ 1807 h 2079"/>
                      <a:gd name="T46" fmla="*/ 160 w 1952"/>
                      <a:gd name="T47" fmla="*/ 1951 h 2079"/>
                      <a:gd name="T48" fmla="*/ 304 w 1952"/>
                      <a:gd name="T49" fmla="*/ 2063 h 2079"/>
                      <a:gd name="T50" fmla="*/ 384 w 1952"/>
                      <a:gd name="T51" fmla="*/ 2079 h 2079"/>
                      <a:gd name="T52" fmla="*/ 512 w 1952"/>
                      <a:gd name="T53" fmla="*/ 2063 h 2079"/>
                      <a:gd name="T54" fmla="*/ 688 w 1952"/>
                      <a:gd name="T55" fmla="*/ 2047 h 2079"/>
                      <a:gd name="T56" fmla="*/ 784 w 1952"/>
                      <a:gd name="T57" fmla="*/ 2031 h 2079"/>
                      <a:gd name="T58" fmla="*/ 912 w 1952"/>
                      <a:gd name="T59" fmla="*/ 1983 h 2079"/>
                      <a:gd name="T60" fmla="*/ 1040 w 1952"/>
                      <a:gd name="T61" fmla="*/ 1935 h 2079"/>
                      <a:gd name="T62" fmla="*/ 1120 w 1952"/>
                      <a:gd name="T63" fmla="*/ 1887 h 2079"/>
                      <a:gd name="T64" fmla="*/ 1200 w 1952"/>
                      <a:gd name="T65" fmla="*/ 1775 h 2079"/>
                      <a:gd name="T66" fmla="*/ 1264 w 1952"/>
                      <a:gd name="T67" fmla="*/ 1679 h 2079"/>
                      <a:gd name="T68" fmla="*/ 1328 w 1952"/>
                      <a:gd name="T69" fmla="*/ 1583 h 2079"/>
                      <a:gd name="T70" fmla="*/ 1440 w 1952"/>
                      <a:gd name="T71" fmla="*/ 1455 h 2079"/>
                      <a:gd name="T72" fmla="*/ 1536 w 1952"/>
                      <a:gd name="T73" fmla="*/ 1359 h 2079"/>
                      <a:gd name="T74" fmla="*/ 1616 w 1952"/>
                      <a:gd name="T75" fmla="*/ 1311 h 2079"/>
                      <a:gd name="T76" fmla="*/ 1744 w 1952"/>
                      <a:gd name="T77" fmla="*/ 1231 h 2079"/>
                      <a:gd name="T78" fmla="*/ 1840 w 1952"/>
                      <a:gd name="T79" fmla="*/ 1135 h 2079"/>
                      <a:gd name="T80" fmla="*/ 1888 w 1952"/>
                      <a:gd name="T81" fmla="*/ 1055 h 2079"/>
                      <a:gd name="T82" fmla="*/ 1936 w 1952"/>
                      <a:gd name="T83" fmla="*/ 928 h 2079"/>
                      <a:gd name="T84" fmla="*/ 1952 w 1952"/>
                      <a:gd name="T85" fmla="*/ 832 h 2079"/>
                      <a:gd name="T86" fmla="*/ 1952 w 1952"/>
                      <a:gd name="T87" fmla="*/ 752 h 2079"/>
                      <a:gd name="T88" fmla="*/ 1936 w 1952"/>
                      <a:gd name="T89" fmla="*/ 656 h 2079"/>
                      <a:gd name="T90" fmla="*/ 1904 w 1952"/>
                      <a:gd name="T91" fmla="*/ 560 h 2079"/>
                      <a:gd name="T92" fmla="*/ 1872 w 1952"/>
                      <a:gd name="T93" fmla="*/ 512 h 2079"/>
                      <a:gd name="T94" fmla="*/ 1808 w 1952"/>
                      <a:gd name="T95" fmla="*/ 432 h 207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52"/>
                      <a:gd name="T145" fmla="*/ 0 h 2079"/>
                      <a:gd name="T146" fmla="*/ 1952 w 1952"/>
                      <a:gd name="T147" fmla="*/ 2079 h 207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52" h="2079">
                        <a:moveTo>
                          <a:pt x="1808" y="448"/>
                        </a:moveTo>
                        <a:lnTo>
                          <a:pt x="1808" y="448"/>
                        </a:lnTo>
                        <a:lnTo>
                          <a:pt x="1776" y="416"/>
                        </a:lnTo>
                        <a:lnTo>
                          <a:pt x="1744" y="384"/>
                        </a:lnTo>
                        <a:lnTo>
                          <a:pt x="1712" y="336"/>
                        </a:lnTo>
                        <a:lnTo>
                          <a:pt x="1680" y="304"/>
                        </a:lnTo>
                        <a:lnTo>
                          <a:pt x="1632" y="272"/>
                        </a:lnTo>
                        <a:lnTo>
                          <a:pt x="1584" y="240"/>
                        </a:lnTo>
                        <a:lnTo>
                          <a:pt x="1536" y="208"/>
                        </a:lnTo>
                        <a:lnTo>
                          <a:pt x="1488" y="176"/>
                        </a:lnTo>
                        <a:lnTo>
                          <a:pt x="1440" y="144"/>
                        </a:lnTo>
                        <a:lnTo>
                          <a:pt x="1392" y="112"/>
                        </a:lnTo>
                        <a:lnTo>
                          <a:pt x="1328" y="80"/>
                        </a:lnTo>
                        <a:lnTo>
                          <a:pt x="1280" y="64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40" y="16"/>
                        </a:lnTo>
                        <a:lnTo>
                          <a:pt x="1008" y="16"/>
                        </a:lnTo>
                        <a:lnTo>
                          <a:pt x="960" y="32"/>
                        </a:lnTo>
                        <a:lnTo>
                          <a:pt x="912" y="48"/>
                        </a:lnTo>
                        <a:lnTo>
                          <a:pt x="864" y="64"/>
                        </a:lnTo>
                        <a:lnTo>
                          <a:pt x="816" y="80"/>
                        </a:lnTo>
                        <a:lnTo>
                          <a:pt x="784" y="96"/>
                        </a:lnTo>
                        <a:lnTo>
                          <a:pt x="736" y="128"/>
                        </a:lnTo>
                        <a:lnTo>
                          <a:pt x="688" y="144"/>
                        </a:lnTo>
                        <a:lnTo>
                          <a:pt x="640" y="176"/>
                        </a:lnTo>
                        <a:lnTo>
                          <a:pt x="608" y="208"/>
                        </a:lnTo>
                        <a:lnTo>
                          <a:pt x="560" y="240"/>
                        </a:lnTo>
                        <a:lnTo>
                          <a:pt x="528" y="272"/>
                        </a:lnTo>
                        <a:lnTo>
                          <a:pt x="496" y="304"/>
                        </a:lnTo>
                        <a:lnTo>
                          <a:pt x="464" y="336"/>
                        </a:lnTo>
                        <a:lnTo>
                          <a:pt x="448" y="384"/>
                        </a:lnTo>
                        <a:lnTo>
                          <a:pt x="432" y="416"/>
                        </a:lnTo>
                        <a:lnTo>
                          <a:pt x="416" y="464"/>
                        </a:lnTo>
                        <a:lnTo>
                          <a:pt x="400" y="512"/>
                        </a:lnTo>
                        <a:lnTo>
                          <a:pt x="400" y="560"/>
                        </a:lnTo>
                        <a:lnTo>
                          <a:pt x="384" y="624"/>
                        </a:lnTo>
                        <a:lnTo>
                          <a:pt x="368" y="672"/>
                        </a:lnTo>
                        <a:lnTo>
                          <a:pt x="368" y="720"/>
                        </a:lnTo>
                        <a:lnTo>
                          <a:pt x="352" y="752"/>
                        </a:lnTo>
                        <a:lnTo>
                          <a:pt x="320" y="800"/>
                        </a:lnTo>
                        <a:lnTo>
                          <a:pt x="288" y="848"/>
                        </a:lnTo>
                        <a:lnTo>
                          <a:pt x="256" y="896"/>
                        </a:lnTo>
                        <a:lnTo>
                          <a:pt x="224" y="944"/>
                        </a:lnTo>
                        <a:lnTo>
                          <a:pt x="176" y="992"/>
                        </a:lnTo>
                        <a:lnTo>
                          <a:pt x="128" y="1055"/>
                        </a:lnTo>
                        <a:lnTo>
                          <a:pt x="80" y="1119"/>
                        </a:lnTo>
                        <a:lnTo>
                          <a:pt x="48" y="1183"/>
                        </a:lnTo>
                        <a:lnTo>
                          <a:pt x="32" y="1247"/>
                        </a:lnTo>
                        <a:lnTo>
                          <a:pt x="16" y="1311"/>
                        </a:lnTo>
                        <a:lnTo>
                          <a:pt x="0" y="1375"/>
                        </a:lnTo>
                        <a:lnTo>
                          <a:pt x="0" y="1423"/>
                        </a:lnTo>
                        <a:lnTo>
                          <a:pt x="0" y="1487"/>
                        </a:lnTo>
                        <a:lnTo>
                          <a:pt x="16" y="1551"/>
                        </a:lnTo>
                        <a:lnTo>
                          <a:pt x="16" y="1615"/>
                        </a:lnTo>
                        <a:lnTo>
                          <a:pt x="32" y="1663"/>
                        </a:lnTo>
                        <a:lnTo>
                          <a:pt x="32" y="1711"/>
                        </a:lnTo>
                        <a:lnTo>
                          <a:pt x="48" y="1759"/>
                        </a:lnTo>
                        <a:lnTo>
                          <a:pt x="80" y="1807"/>
                        </a:lnTo>
                        <a:lnTo>
                          <a:pt x="96" y="1855"/>
                        </a:lnTo>
                        <a:lnTo>
                          <a:pt x="128" y="1903"/>
                        </a:lnTo>
                        <a:lnTo>
                          <a:pt x="160" y="1951"/>
                        </a:lnTo>
                        <a:lnTo>
                          <a:pt x="208" y="1999"/>
                        </a:lnTo>
                        <a:lnTo>
                          <a:pt x="256" y="2031"/>
                        </a:lnTo>
                        <a:lnTo>
                          <a:pt x="304" y="2063"/>
                        </a:lnTo>
                        <a:lnTo>
                          <a:pt x="336" y="2079"/>
                        </a:lnTo>
                        <a:lnTo>
                          <a:pt x="384" y="2079"/>
                        </a:lnTo>
                        <a:lnTo>
                          <a:pt x="416" y="2079"/>
                        </a:lnTo>
                        <a:lnTo>
                          <a:pt x="464" y="2079"/>
                        </a:lnTo>
                        <a:lnTo>
                          <a:pt x="512" y="2063"/>
                        </a:lnTo>
                        <a:lnTo>
                          <a:pt x="576" y="2063"/>
                        </a:lnTo>
                        <a:lnTo>
                          <a:pt x="640" y="2047"/>
                        </a:lnTo>
                        <a:lnTo>
                          <a:pt x="688" y="2047"/>
                        </a:lnTo>
                        <a:lnTo>
                          <a:pt x="736" y="2031"/>
                        </a:lnTo>
                        <a:lnTo>
                          <a:pt x="784" y="2031"/>
                        </a:lnTo>
                        <a:lnTo>
                          <a:pt x="832" y="2015"/>
                        </a:lnTo>
                        <a:lnTo>
                          <a:pt x="880" y="1999"/>
                        </a:lnTo>
                        <a:lnTo>
                          <a:pt x="912" y="1983"/>
                        </a:lnTo>
                        <a:lnTo>
                          <a:pt x="960" y="1967"/>
                        </a:lnTo>
                        <a:lnTo>
                          <a:pt x="992" y="1951"/>
                        </a:lnTo>
                        <a:lnTo>
                          <a:pt x="1040" y="1935"/>
                        </a:lnTo>
                        <a:lnTo>
                          <a:pt x="1072" y="1919"/>
                        </a:lnTo>
                        <a:lnTo>
                          <a:pt x="1120" y="1887"/>
                        </a:lnTo>
                        <a:lnTo>
                          <a:pt x="1152" y="1839"/>
                        </a:lnTo>
                        <a:lnTo>
                          <a:pt x="1184" y="1807"/>
                        </a:lnTo>
                        <a:lnTo>
                          <a:pt x="1200" y="1775"/>
                        </a:lnTo>
                        <a:lnTo>
                          <a:pt x="1216" y="1743"/>
                        </a:lnTo>
                        <a:lnTo>
                          <a:pt x="1232" y="1711"/>
                        </a:lnTo>
                        <a:lnTo>
                          <a:pt x="1264" y="1679"/>
                        </a:lnTo>
                        <a:lnTo>
                          <a:pt x="1296" y="1631"/>
                        </a:lnTo>
                        <a:lnTo>
                          <a:pt x="1328" y="1583"/>
                        </a:lnTo>
                        <a:lnTo>
                          <a:pt x="1360" y="1535"/>
                        </a:lnTo>
                        <a:lnTo>
                          <a:pt x="1408" y="1487"/>
                        </a:lnTo>
                        <a:lnTo>
                          <a:pt x="1440" y="1455"/>
                        </a:lnTo>
                        <a:lnTo>
                          <a:pt x="1472" y="1423"/>
                        </a:lnTo>
                        <a:lnTo>
                          <a:pt x="1504" y="1391"/>
                        </a:lnTo>
                        <a:lnTo>
                          <a:pt x="1536" y="1359"/>
                        </a:lnTo>
                        <a:lnTo>
                          <a:pt x="1584" y="1343"/>
                        </a:lnTo>
                        <a:lnTo>
                          <a:pt x="1616" y="1311"/>
                        </a:lnTo>
                        <a:lnTo>
                          <a:pt x="1664" y="1295"/>
                        </a:lnTo>
                        <a:lnTo>
                          <a:pt x="1696" y="1263"/>
                        </a:lnTo>
                        <a:lnTo>
                          <a:pt x="1744" y="1231"/>
                        </a:lnTo>
                        <a:lnTo>
                          <a:pt x="1776" y="1215"/>
                        </a:lnTo>
                        <a:lnTo>
                          <a:pt x="1808" y="1183"/>
                        </a:lnTo>
                        <a:lnTo>
                          <a:pt x="1840" y="1135"/>
                        </a:lnTo>
                        <a:lnTo>
                          <a:pt x="1872" y="1087"/>
                        </a:lnTo>
                        <a:lnTo>
                          <a:pt x="1888" y="1055"/>
                        </a:lnTo>
                        <a:lnTo>
                          <a:pt x="1904" y="1008"/>
                        </a:lnTo>
                        <a:lnTo>
                          <a:pt x="1920" y="960"/>
                        </a:lnTo>
                        <a:lnTo>
                          <a:pt x="1936" y="928"/>
                        </a:lnTo>
                        <a:lnTo>
                          <a:pt x="1936" y="880"/>
                        </a:lnTo>
                        <a:lnTo>
                          <a:pt x="1952" y="864"/>
                        </a:lnTo>
                        <a:lnTo>
                          <a:pt x="1952" y="832"/>
                        </a:lnTo>
                        <a:lnTo>
                          <a:pt x="1952" y="784"/>
                        </a:lnTo>
                        <a:lnTo>
                          <a:pt x="1952" y="752"/>
                        </a:lnTo>
                        <a:lnTo>
                          <a:pt x="1952" y="720"/>
                        </a:lnTo>
                        <a:lnTo>
                          <a:pt x="1952" y="688"/>
                        </a:lnTo>
                        <a:lnTo>
                          <a:pt x="1936" y="656"/>
                        </a:lnTo>
                        <a:lnTo>
                          <a:pt x="1936" y="624"/>
                        </a:lnTo>
                        <a:lnTo>
                          <a:pt x="1920" y="592"/>
                        </a:lnTo>
                        <a:lnTo>
                          <a:pt x="1904" y="560"/>
                        </a:lnTo>
                        <a:lnTo>
                          <a:pt x="1888" y="528"/>
                        </a:lnTo>
                        <a:lnTo>
                          <a:pt x="1872" y="512"/>
                        </a:lnTo>
                        <a:lnTo>
                          <a:pt x="1856" y="480"/>
                        </a:lnTo>
                        <a:lnTo>
                          <a:pt x="1824" y="464"/>
                        </a:lnTo>
                        <a:lnTo>
                          <a:pt x="1808" y="432"/>
                        </a:lnTo>
                        <a:lnTo>
                          <a:pt x="1792" y="432"/>
                        </a:lnTo>
                      </a:path>
                    </a:pathLst>
                  </a:custGeom>
                  <a:noFill/>
                  <a:ln w="25400">
                    <a:solidFill>
                      <a:srgbClr val="8DC095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5" name="Freeform 227"/>
                  <p:cNvSpPr>
                    <a:spLocks noChangeAspect="1"/>
                  </p:cNvSpPr>
                  <p:nvPr/>
                </p:nvSpPr>
                <p:spPr bwMode="auto">
                  <a:xfrm>
                    <a:off x="816" y="1696"/>
                    <a:ext cx="1920" cy="2015"/>
                  </a:xfrm>
                  <a:custGeom>
                    <a:avLst/>
                    <a:gdLst>
                      <a:gd name="T0" fmla="*/ 1776 w 1920"/>
                      <a:gd name="T1" fmla="*/ 432 h 2015"/>
                      <a:gd name="T2" fmla="*/ 1680 w 1920"/>
                      <a:gd name="T3" fmla="*/ 320 h 2015"/>
                      <a:gd name="T4" fmla="*/ 1552 w 1920"/>
                      <a:gd name="T5" fmla="*/ 224 h 2015"/>
                      <a:gd name="T6" fmla="*/ 1424 w 1920"/>
                      <a:gd name="T7" fmla="*/ 128 h 2015"/>
                      <a:gd name="T8" fmla="*/ 1264 w 1920"/>
                      <a:gd name="T9" fmla="*/ 48 h 2015"/>
                      <a:gd name="T10" fmla="*/ 1152 w 1920"/>
                      <a:gd name="T11" fmla="*/ 0 h 2015"/>
                      <a:gd name="T12" fmla="*/ 1024 w 1920"/>
                      <a:gd name="T13" fmla="*/ 0 h 2015"/>
                      <a:gd name="T14" fmla="*/ 896 w 1920"/>
                      <a:gd name="T15" fmla="*/ 32 h 2015"/>
                      <a:gd name="T16" fmla="*/ 768 w 1920"/>
                      <a:gd name="T17" fmla="*/ 96 h 2015"/>
                      <a:gd name="T18" fmla="*/ 640 w 1920"/>
                      <a:gd name="T19" fmla="*/ 160 h 2015"/>
                      <a:gd name="T20" fmla="*/ 512 w 1920"/>
                      <a:gd name="T21" fmla="*/ 256 h 2015"/>
                      <a:gd name="T22" fmla="*/ 432 w 1920"/>
                      <a:gd name="T23" fmla="*/ 352 h 2015"/>
                      <a:gd name="T24" fmla="*/ 400 w 1920"/>
                      <a:gd name="T25" fmla="*/ 496 h 2015"/>
                      <a:gd name="T26" fmla="*/ 368 w 1920"/>
                      <a:gd name="T27" fmla="*/ 640 h 2015"/>
                      <a:gd name="T28" fmla="*/ 320 w 1920"/>
                      <a:gd name="T29" fmla="*/ 768 h 2015"/>
                      <a:gd name="T30" fmla="*/ 224 w 1920"/>
                      <a:gd name="T31" fmla="*/ 912 h 2015"/>
                      <a:gd name="T32" fmla="*/ 80 w 1920"/>
                      <a:gd name="T33" fmla="*/ 1087 h 2015"/>
                      <a:gd name="T34" fmla="*/ 16 w 1920"/>
                      <a:gd name="T35" fmla="*/ 1279 h 2015"/>
                      <a:gd name="T36" fmla="*/ 0 w 1920"/>
                      <a:gd name="T37" fmla="*/ 1455 h 2015"/>
                      <a:gd name="T38" fmla="*/ 32 w 1920"/>
                      <a:gd name="T39" fmla="*/ 1615 h 2015"/>
                      <a:gd name="T40" fmla="*/ 80 w 1920"/>
                      <a:gd name="T41" fmla="*/ 1759 h 2015"/>
                      <a:gd name="T42" fmla="*/ 160 w 1920"/>
                      <a:gd name="T43" fmla="*/ 1903 h 2015"/>
                      <a:gd name="T44" fmla="*/ 304 w 1920"/>
                      <a:gd name="T45" fmla="*/ 2015 h 2015"/>
                      <a:gd name="T46" fmla="*/ 416 w 1920"/>
                      <a:gd name="T47" fmla="*/ 2015 h 2015"/>
                      <a:gd name="T48" fmla="*/ 576 w 1920"/>
                      <a:gd name="T49" fmla="*/ 1999 h 2015"/>
                      <a:gd name="T50" fmla="*/ 720 w 1920"/>
                      <a:gd name="T51" fmla="*/ 1983 h 2015"/>
                      <a:gd name="T52" fmla="*/ 864 w 1920"/>
                      <a:gd name="T53" fmla="*/ 1951 h 2015"/>
                      <a:gd name="T54" fmla="*/ 976 w 1920"/>
                      <a:gd name="T55" fmla="*/ 1903 h 2015"/>
                      <a:gd name="T56" fmla="*/ 1104 w 1920"/>
                      <a:gd name="T57" fmla="*/ 1839 h 2015"/>
                      <a:gd name="T58" fmla="*/ 1184 w 1920"/>
                      <a:gd name="T59" fmla="*/ 1727 h 2015"/>
                      <a:gd name="T60" fmla="*/ 1232 w 1920"/>
                      <a:gd name="T61" fmla="*/ 1631 h 2015"/>
                      <a:gd name="T62" fmla="*/ 1344 w 1920"/>
                      <a:gd name="T63" fmla="*/ 1487 h 2015"/>
                      <a:gd name="T64" fmla="*/ 1456 w 1920"/>
                      <a:gd name="T65" fmla="*/ 1375 h 2015"/>
                      <a:gd name="T66" fmla="*/ 1552 w 1920"/>
                      <a:gd name="T67" fmla="*/ 1295 h 2015"/>
                      <a:gd name="T68" fmla="*/ 1680 w 1920"/>
                      <a:gd name="T69" fmla="*/ 1231 h 2015"/>
                      <a:gd name="T70" fmla="*/ 1776 w 1920"/>
                      <a:gd name="T71" fmla="*/ 1151 h 2015"/>
                      <a:gd name="T72" fmla="*/ 1856 w 1920"/>
                      <a:gd name="T73" fmla="*/ 1023 h 2015"/>
                      <a:gd name="T74" fmla="*/ 1888 w 1920"/>
                      <a:gd name="T75" fmla="*/ 896 h 2015"/>
                      <a:gd name="T76" fmla="*/ 1920 w 1920"/>
                      <a:gd name="T77" fmla="*/ 800 h 2015"/>
                      <a:gd name="T78" fmla="*/ 1920 w 1920"/>
                      <a:gd name="T79" fmla="*/ 688 h 2015"/>
                      <a:gd name="T80" fmla="*/ 1904 w 1920"/>
                      <a:gd name="T81" fmla="*/ 592 h 2015"/>
                      <a:gd name="T82" fmla="*/ 1856 w 1920"/>
                      <a:gd name="T83" fmla="*/ 512 h 2015"/>
                      <a:gd name="T84" fmla="*/ 1792 w 1920"/>
                      <a:gd name="T85" fmla="*/ 432 h 2015"/>
                      <a:gd name="T86" fmla="*/ 1808 w 1920"/>
                      <a:gd name="T87" fmla="*/ 464 h 2015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920"/>
                      <a:gd name="T133" fmla="*/ 0 h 2015"/>
                      <a:gd name="T134" fmla="*/ 1920 w 1920"/>
                      <a:gd name="T135" fmla="*/ 2015 h 2015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920" h="2015">
                        <a:moveTo>
                          <a:pt x="1808" y="464"/>
                        </a:moveTo>
                        <a:lnTo>
                          <a:pt x="1792" y="448"/>
                        </a:lnTo>
                        <a:lnTo>
                          <a:pt x="1776" y="432"/>
                        </a:lnTo>
                        <a:lnTo>
                          <a:pt x="1744" y="400"/>
                        </a:lnTo>
                        <a:lnTo>
                          <a:pt x="1712" y="352"/>
                        </a:lnTo>
                        <a:lnTo>
                          <a:pt x="1680" y="320"/>
                        </a:lnTo>
                        <a:lnTo>
                          <a:pt x="1648" y="288"/>
                        </a:lnTo>
                        <a:lnTo>
                          <a:pt x="1600" y="256"/>
                        </a:lnTo>
                        <a:lnTo>
                          <a:pt x="1552" y="224"/>
                        </a:lnTo>
                        <a:lnTo>
                          <a:pt x="1504" y="192"/>
                        </a:lnTo>
                        <a:lnTo>
                          <a:pt x="1472" y="160"/>
                        </a:lnTo>
                        <a:lnTo>
                          <a:pt x="1424" y="128"/>
                        </a:lnTo>
                        <a:lnTo>
                          <a:pt x="1360" y="96"/>
                        </a:lnTo>
                        <a:lnTo>
                          <a:pt x="1312" y="80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52" y="0"/>
                        </a:lnTo>
                        <a:lnTo>
                          <a:pt x="1104" y="0"/>
                        </a:lnTo>
                        <a:lnTo>
                          <a:pt x="1072" y="0"/>
                        </a:lnTo>
                        <a:lnTo>
                          <a:pt x="1024" y="0"/>
                        </a:lnTo>
                        <a:lnTo>
                          <a:pt x="992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96"/>
                        </a:lnTo>
                        <a:lnTo>
                          <a:pt x="720" y="112"/>
                        </a:lnTo>
                        <a:lnTo>
                          <a:pt x="688" y="144"/>
                        </a:lnTo>
                        <a:lnTo>
                          <a:pt x="640" y="160"/>
                        </a:lnTo>
                        <a:lnTo>
                          <a:pt x="592" y="192"/>
                        </a:lnTo>
                        <a:lnTo>
                          <a:pt x="560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64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16" y="448"/>
                        </a:lnTo>
                        <a:lnTo>
                          <a:pt x="400" y="496"/>
                        </a:lnTo>
                        <a:lnTo>
                          <a:pt x="400" y="544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88"/>
                        </a:lnTo>
                        <a:lnTo>
                          <a:pt x="336" y="736"/>
                        </a:lnTo>
                        <a:lnTo>
                          <a:pt x="320" y="768"/>
                        </a:lnTo>
                        <a:lnTo>
                          <a:pt x="288" y="816"/>
                        </a:lnTo>
                        <a:lnTo>
                          <a:pt x="256" y="864"/>
                        </a:lnTo>
                        <a:lnTo>
                          <a:pt x="224" y="912"/>
                        </a:lnTo>
                        <a:lnTo>
                          <a:pt x="176" y="960"/>
                        </a:lnTo>
                        <a:lnTo>
                          <a:pt x="128" y="1023"/>
                        </a:lnTo>
                        <a:lnTo>
                          <a:pt x="80" y="1087"/>
                        </a:lnTo>
                        <a:lnTo>
                          <a:pt x="48" y="1151"/>
                        </a:lnTo>
                        <a:lnTo>
                          <a:pt x="32" y="1215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63"/>
                        </a:lnTo>
                        <a:lnTo>
                          <a:pt x="64" y="1711"/>
                        </a:lnTo>
                        <a:lnTo>
                          <a:pt x="80" y="1759"/>
                        </a:lnTo>
                        <a:lnTo>
                          <a:pt x="96" y="1807"/>
                        </a:lnTo>
                        <a:lnTo>
                          <a:pt x="128" y="1855"/>
                        </a:lnTo>
                        <a:lnTo>
                          <a:pt x="160" y="1903"/>
                        </a:lnTo>
                        <a:lnTo>
                          <a:pt x="208" y="1951"/>
                        </a:lnTo>
                        <a:lnTo>
                          <a:pt x="256" y="1983"/>
                        </a:lnTo>
                        <a:lnTo>
                          <a:pt x="304" y="2015"/>
                        </a:lnTo>
                        <a:lnTo>
                          <a:pt x="336" y="2015"/>
                        </a:lnTo>
                        <a:lnTo>
                          <a:pt x="368" y="2015"/>
                        </a:lnTo>
                        <a:lnTo>
                          <a:pt x="416" y="2015"/>
                        </a:lnTo>
                        <a:lnTo>
                          <a:pt x="464" y="2015"/>
                        </a:lnTo>
                        <a:lnTo>
                          <a:pt x="512" y="2015"/>
                        </a:lnTo>
                        <a:lnTo>
                          <a:pt x="576" y="1999"/>
                        </a:lnTo>
                        <a:lnTo>
                          <a:pt x="624" y="1999"/>
                        </a:lnTo>
                        <a:lnTo>
                          <a:pt x="672" y="1999"/>
                        </a:lnTo>
                        <a:lnTo>
                          <a:pt x="720" y="1983"/>
                        </a:lnTo>
                        <a:lnTo>
                          <a:pt x="768" y="1983"/>
                        </a:lnTo>
                        <a:lnTo>
                          <a:pt x="816" y="1967"/>
                        </a:lnTo>
                        <a:lnTo>
                          <a:pt x="864" y="1951"/>
                        </a:lnTo>
                        <a:lnTo>
                          <a:pt x="896" y="1935"/>
                        </a:lnTo>
                        <a:lnTo>
                          <a:pt x="944" y="1919"/>
                        </a:lnTo>
                        <a:lnTo>
                          <a:pt x="976" y="1903"/>
                        </a:lnTo>
                        <a:lnTo>
                          <a:pt x="1024" y="1887"/>
                        </a:lnTo>
                        <a:lnTo>
                          <a:pt x="1056" y="1871"/>
                        </a:lnTo>
                        <a:lnTo>
                          <a:pt x="1104" y="1839"/>
                        </a:lnTo>
                        <a:lnTo>
                          <a:pt x="1136" y="1791"/>
                        </a:lnTo>
                        <a:lnTo>
                          <a:pt x="1152" y="1759"/>
                        </a:lnTo>
                        <a:lnTo>
                          <a:pt x="1184" y="1727"/>
                        </a:lnTo>
                        <a:lnTo>
                          <a:pt x="1200" y="1695"/>
                        </a:lnTo>
                        <a:lnTo>
                          <a:pt x="1216" y="1663"/>
                        </a:lnTo>
                        <a:lnTo>
                          <a:pt x="1232" y="1631"/>
                        </a:lnTo>
                        <a:lnTo>
                          <a:pt x="1264" y="1583"/>
                        </a:lnTo>
                        <a:lnTo>
                          <a:pt x="1296" y="1535"/>
                        </a:lnTo>
                        <a:lnTo>
                          <a:pt x="1344" y="1487"/>
                        </a:lnTo>
                        <a:lnTo>
                          <a:pt x="1376" y="1455"/>
                        </a:lnTo>
                        <a:lnTo>
                          <a:pt x="1408" y="1407"/>
                        </a:lnTo>
                        <a:lnTo>
                          <a:pt x="1456" y="1375"/>
                        </a:lnTo>
                        <a:lnTo>
                          <a:pt x="1488" y="1359"/>
                        </a:lnTo>
                        <a:lnTo>
                          <a:pt x="1520" y="1327"/>
                        </a:lnTo>
                        <a:lnTo>
                          <a:pt x="1552" y="1295"/>
                        </a:lnTo>
                        <a:lnTo>
                          <a:pt x="1584" y="1279"/>
                        </a:lnTo>
                        <a:lnTo>
                          <a:pt x="1632" y="1247"/>
                        </a:lnTo>
                        <a:lnTo>
                          <a:pt x="1680" y="1231"/>
                        </a:lnTo>
                        <a:lnTo>
                          <a:pt x="1712" y="1199"/>
                        </a:lnTo>
                        <a:lnTo>
                          <a:pt x="1744" y="1183"/>
                        </a:lnTo>
                        <a:lnTo>
                          <a:pt x="1776" y="1151"/>
                        </a:lnTo>
                        <a:lnTo>
                          <a:pt x="1808" y="1103"/>
                        </a:lnTo>
                        <a:lnTo>
                          <a:pt x="1840" y="1055"/>
                        </a:lnTo>
                        <a:lnTo>
                          <a:pt x="1856" y="1023"/>
                        </a:lnTo>
                        <a:lnTo>
                          <a:pt x="1872" y="976"/>
                        </a:lnTo>
                        <a:lnTo>
                          <a:pt x="1888" y="928"/>
                        </a:lnTo>
                        <a:lnTo>
                          <a:pt x="1888" y="896"/>
                        </a:lnTo>
                        <a:lnTo>
                          <a:pt x="1904" y="864"/>
                        </a:lnTo>
                        <a:lnTo>
                          <a:pt x="1920" y="832"/>
                        </a:lnTo>
                        <a:lnTo>
                          <a:pt x="1920" y="800"/>
                        </a:lnTo>
                        <a:lnTo>
                          <a:pt x="1920" y="768"/>
                        </a:lnTo>
                        <a:lnTo>
                          <a:pt x="1920" y="720"/>
                        </a:lnTo>
                        <a:lnTo>
                          <a:pt x="1920" y="688"/>
                        </a:lnTo>
                        <a:lnTo>
                          <a:pt x="1904" y="656"/>
                        </a:lnTo>
                        <a:lnTo>
                          <a:pt x="1904" y="624"/>
                        </a:lnTo>
                        <a:lnTo>
                          <a:pt x="1904" y="592"/>
                        </a:lnTo>
                        <a:lnTo>
                          <a:pt x="1888" y="576"/>
                        </a:lnTo>
                        <a:lnTo>
                          <a:pt x="1872" y="544"/>
                        </a:lnTo>
                        <a:lnTo>
                          <a:pt x="1856" y="512"/>
                        </a:lnTo>
                        <a:lnTo>
                          <a:pt x="1840" y="480"/>
                        </a:lnTo>
                        <a:lnTo>
                          <a:pt x="1808" y="464"/>
                        </a:lnTo>
                        <a:lnTo>
                          <a:pt x="1792" y="432"/>
                        </a:lnTo>
                        <a:lnTo>
                          <a:pt x="1776" y="416"/>
                        </a:lnTo>
                        <a:lnTo>
                          <a:pt x="1760" y="416"/>
                        </a:lnTo>
                        <a:lnTo>
                          <a:pt x="1808" y="464"/>
                        </a:lnTo>
                        <a:close/>
                      </a:path>
                    </a:pathLst>
                  </a:custGeom>
                  <a:solidFill>
                    <a:srgbClr val="8ABD94"/>
                  </a:solidFill>
                  <a:ln w="25400">
                    <a:solidFill>
                      <a:srgbClr val="8ABD94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6" name="Freeform 228"/>
                  <p:cNvSpPr>
                    <a:spLocks noChangeAspect="1"/>
                  </p:cNvSpPr>
                  <p:nvPr/>
                </p:nvSpPr>
                <p:spPr bwMode="auto">
                  <a:xfrm>
                    <a:off x="816" y="1696"/>
                    <a:ext cx="1920" cy="2015"/>
                  </a:xfrm>
                  <a:custGeom>
                    <a:avLst/>
                    <a:gdLst>
                      <a:gd name="T0" fmla="*/ 1712 w 1920"/>
                      <a:gd name="T1" fmla="*/ 352 h 2015"/>
                      <a:gd name="T2" fmla="*/ 1648 w 1920"/>
                      <a:gd name="T3" fmla="*/ 288 h 2015"/>
                      <a:gd name="T4" fmla="*/ 1504 w 1920"/>
                      <a:gd name="T5" fmla="*/ 192 h 2015"/>
                      <a:gd name="T6" fmla="*/ 1360 w 1920"/>
                      <a:gd name="T7" fmla="*/ 96 h 2015"/>
                      <a:gd name="T8" fmla="*/ 1264 w 1920"/>
                      <a:gd name="T9" fmla="*/ 48 h 2015"/>
                      <a:gd name="T10" fmla="*/ 1152 w 1920"/>
                      <a:gd name="T11" fmla="*/ 0 h 2015"/>
                      <a:gd name="T12" fmla="*/ 1024 w 1920"/>
                      <a:gd name="T13" fmla="*/ 0 h 2015"/>
                      <a:gd name="T14" fmla="*/ 944 w 1920"/>
                      <a:gd name="T15" fmla="*/ 16 h 2015"/>
                      <a:gd name="T16" fmla="*/ 816 w 1920"/>
                      <a:gd name="T17" fmla="*/ 64 h 2015"/>
                      <a:gd name="T18" fmla="*/ 688 w 1920"/>
                      <a:gd name="T19" fmla="*/ 144 h 2015"/>
                      <a:gd name="T20" fmla="*/ 592 w 1920"/>
                      <a:gd name="T21" fmla="*/ 192 h 2015"/>
                      <a:gd name="T22" fmla="*/ 480 w 1920"/>
                      <a:gd name="T23" fmla="*/ 288 h 2015"/>
                      <a:gd name="T24" fmla="*/ 416 w 1920"/>
                      <a:gd name="T25" fmla="*/ 400 h 2015"/>
                      <a:gd name="T26" fmla="*/ 400 w 1920"/>
                      <a:gd name="T27" fmla="*/ 496 h 2015"/>
                      <a:gd name="T28" fmla="*/ 368 w 1920"/>
                      <a:gd name="T29" fmla="*/ 640 h 2015"/>
                      <a:gd name="T30" fmla="*/ 320 w 1920"/>
                      <a:gd name="T31" fmla="*/ 768 h 2015"/>
                      <a:gd name="T32" fmla="*/ 256 w 1920"/>
                      <a:gd name="T33" fmla="*/ 864 h 2015"/>
                      <a:gd name="T34" fmla="*/ 128 w 1920"/>
                      <a:gd name="T35" fmla="*/ 1023 h 2015"/>
                      <a:gd name="T36" fmla="*/ 32 w 1920"/>
                      <a:gd name="T37" fmla="*/ 1215 h 2015"/>
                      <a:gd name="T38" fmla="*/ 16 w 1920"/>
                      <a:gd name="T39" fmla="*/ 1327 h 2015"/>
                      <a:gd name="T40" fmla="*/ 16 w 1920"/>
                      <a:gd name="T41" fmla="*/ 1503 h 2015"/>
                      <a:gd name="T42" fmla="*/ 48 w 1920"/>
                      <a:gd name="T43" fmla="*/ 1663 h 2015"/>
                      <a:gd name="T44" fmla="*/ 80 w 1920"/>
                      <a:gd name="T45" fmla="*/ 1759 h 2015"/>
                      <a:gd name="T46" fmla="*/ 160 w 1920"/>
                      <a:gd name="T47" fmla="*/ 1903 h 2015"/>
                      <a:gd name="T48" fmla="*/ 304 w 1920"/>
                      <a:gd name="T49" fmla="*/ 2015 h 2015"/>
                      <a:gd name="T50" fmla="*/ 368 w 1920"/>
                      <a:gd name="T51" fmla="*/ 2015 h 2015"/>
                      <a:gd name="T52" fmla="*/ 512 w 1920"/>
                      <a:gd name="T53" fmla="*/ 2015 h 2015"/>
                      <a:gd name="T54" fmla="*/ 672 w 1920"/>
                      <a:gd name="T55" fmla="*/ 1999 h 2015"/>
                      <a:gd name="T56" fmla="*/ 768 w 1920"/>
                      <a:gd name="T57" fmla="*/ 1983 h 2015"/>
                      <a:gd name="T58" fmla="*/ 896 w 1920"/>
                      <a:gd name="T59" fmla="*/ 1935 h 2015"/>
                      <a:gd name="T60" fmla="*/ 1024 w 1920"/>
                      <a:gd name="T61" fmla="*/ 1887 h 2015"/>
                      <a:gd name="T62" fmla="*/ 1104 w 1920"/>
                      <a:gd name="T63" fmla="*/ 1839 h 2015"/>
                      <a:gd name="T64" fmla="*/ 1184 w 1920"/>
                      <a:gd name="T65" fmla="*/ 1727 h 2015"/>
                      <a:gd name="T66" fmla="*/ 1232 w 1920"/>
                      <a:gd name="T67" fmla="*/ 1631 h 2015"/>
                      <a:gd name="T68" fmla="*/ 1296 w 1920"/>
                      <a:gd name="T69" fmla="*/ 1535 h 2015"/>
                      <a:gd name="T70" fmla="*/ 1408 w 1920"/>
                      <a:gd name="T71" fmla="*/ 1407 h 2015"/>
                      <a:gd name="T72" fmla="*/ 1520 w 1920"/>
                      <a:gd name="T73" fmla="*/ 1327 h 2015"/>
                      <a:gd name="T74" fmla="*/ 1584 w 1920"/>
                      <a:gd name="T75" fmla="*/ 1279 h 2015"/>
                      <a:gd name="T76" fmla="*/ 1712 w 1920"/>
                      <a:gd name="T77" fmla="*/ 1199 h 2015"/>
                      <a:gd name="T78" fmla="*/ 1808 w 1920"/>
                      <a:gd name="T79" fmla="*/ 1103 h 2015"/>
                      <a:gd name="T80" fmla="*/ 1856 w 1920"/>
                      <a:gd name="T81" fmla="*/ 1023 h 2015"/>
                      <a:gd name="T82" fmla="*/ 1888 w 1920"/>
                      <a:gd name="T83" fmla="*/ 896 h 2015"/>
                      <a:gd name="T84" fmla="*/ 1920 w 1920"/>
                      <a:gd name="T85" fmla="*/ 800 h 2015"/>
                      <a:gd name="T86" fmla="*/ 1920 w 1920"/>
                      <a:gd name="T87" fmla="*/ 720 h 2015"/>
                      <a:gd name="T88" fmla="*/ 1904 w 1920"/>
                      <a:gd name="T89" fmla="*/ 624 h 2015"/>
                      <a:gd name="T90" fmla="*/ 1872 w 1920"/>
                      <a:gd name="T91" fmla="*/ 544 h 2015"/>
                      <a:gd name="T92" fmla="*/ 1840 w 1920"/>
                      <a:gd name="T93" fmla="*/ 480 h 2015"/>
                      <a:gd name="T94" fmla="*/ 1776 w 1920"/>
                      <a:gd name="T95" fmla="*/ 416 h 201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20"/>
                      <a:gd name="T145" fmla="*/ 0 h 2015"/>
                      <a:gd name="T146" fmla="*/ 1920 w 1920"/>
                      <a:gd name="T147" fmla="*/ 2015 h 201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20" h="2015">
                        <a:moveTo>
                          <a:pt x="1776" y="432"/>
                        </a:moveTo>
                        <a:lnTo>
                          <a:pt x="1776" y="432"/>
                        </a:lnTo>
                        <a:lnTo>
                          <a:pt x="1744" y="400"/>
                        </a:lnTo>
                        <a:lnTo>
                          <a:pt x="1712" y="352"/>
                        </a:lnTo>
                        <a:lnTo>
                          <a:pt x="1680" y="320"/>
                        </a:lnTo>
                        <a:lnTo>
                          <a:pt x="1648" y="288"/>
                        </a:lnTo>
                        <a:lnTo>
                          <a:pt x="1600" y="256"/>
                        </a:lnTo>
                        <a:lnTo>
                          <a:pt x="1552" y="224"/>
                        </a:lnTo>
                        <a:lnTo>
                          <a:pt x="1504" y="192"/>
                        </a:lnTo>
                        <a:lnTo>
                          <a:pt x="1472" y="160"/>
                        </a:lnTo>
                        <a:lnTo>
                          <a:pt x="1424" y="128"/>
                        </a:lnTo>
                        <a:lnTo>
                          <a:pt x="1360" y="96"/>
                        </a:lnTo>
                        <a:lnTo>
                          <a:pt x="1312" y="80"/>
                        </a:lnTo>
                        <a:lnTo>
                          <a:pt x="1264" y="48"/>
                        </a:lnTo>
                        <a:lnTo>
                          <a:pt x="1216" y="32"/>
                        </a:lnTo>
                        <a:lnTo>
                          <a:pt x="1184" y="16"/>
                        </a:lnTo>
                        <a:lnTo>
                          <a:pt x="1152" y="0"/>
                        </a:lnTo>
                        <a:lnTo>
                          <a:pt x="1104" y="0"/>
                        </a:lnTo>
                        <a:lnTo>
                          <a:pt x="1072" y="0"/>
                        </a:lnTo>
                        <a:lnTo>
                          <a:pt x="1024" y="0"/>
                        </a:lnTo>
                        <a:lnTo>
                          <a:pt x="992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96"/>
                        </a:lnTo>
                        <a:lnTo>
                          <a:pt x="720" y="112"/>
                        </a:lnTo>
                        <a:lnTo>
                          <a:pt x="688" y="144"/>
                        </a:lnTo>
                        <a:lnTo>
                          <a:pt x="640" y="160"/>
                        </a:lnTo>
                        <a:lnTo>
                          <a:pt x="592" y="192"/>
                        </a:lnTo>
                        <a:lnTo>
                          <a:pt x="560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64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16" y="448"/>
                        </a:lnTo>
                        <a:lnTo>
                          <a:pt x="400" y="496"/>
                        </a:lnTo>
                        <a:lnTo>
                          <a:pt x="400" y="544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88"/>
                        </a:lnTo>
                        <a:lnTo>
                          <a:pt x="336" y="736"/>
                        </a:lnTo>
                        <a:lnTo>
                          <a:pt x="320" y="768"/>
                        </a:lnTo>
                        <a:lnTo>
                          <a:pt x="288" y="816"/>
                        </a:lnTo>
                        <a:lnTo>
                          <a:pt x="256" y="864"/>
                        </a:lnTo>
                        <a:lnTo>
                          <a:pt x="224" y="912"/>
                        </a:lnTo>
                        <a:lnTo>
                          <a:pt x="176" y="960"/>
                        </a:lnTo>
                        <a:lnTo>
                          <a:pt x="128" y="1023"/>
                        </a:lnTo>
                        <a:lnTo>
                          <a:pt x="80" y="1087"/>
                        </a:lnTo>
                        <a:lnTo>
                          <a:pt x="48" y="1151"/>
                        </a:lnTo>
                        <a:lnTo>
                          <a:pt x="32" y="1215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63"/>
                        </a:lnTo>
                        <a:lnTo>
                          <a:pt x="64" y="1711"/>
                        </a:lnTo>
                        <a:lnTo>
                          <a:pt x="80" y="1759"/>
                        </a:lnTo>
                        <a:lnTo>
                          <a:pt x="96" y="1807"/>
                        </a:lnTo>
                        <a:lnTo>
                          <a:pt x="128" y="1855"/>
                        </a:lnTo>
                        <a:lnTo>
                          <a:pt x="160" y="1903"/>
                        </a:lnTo>
                        <a:lnTo>
                          <a:pt x="208" y="1951"/>
                        </a:lnTo>
                        <a:lnTo>
                          <a:pt x="256" y="1983"/>
                        </a:lnTo>
                        <a:lnTo>
                          <a:pt x="304" y="2015"/>
                        </a:lnTo>
                        <a:lnTo>
                          <a:pt x="336" y="2015"/>
                        </a:lnTo>
                        <a:lnTo>
                          <a:pt x="368" y="2015"/>
                        </a:lnTo>
                        <a:lnTo>
                          <a:pt x="416" y="2015"/>
                        </a:lnTo>
                        <a:lnTo>
                          <a:pt x="464" y="2015"/>
                        </a:lnTo>
                        <a:lnTo>
                          <a:pt x="512" y="2015"/>
                        </a:lnTo>
                        <a:lnTo>
                          <a:pt x="576" y="1999"/>
                        </a:lnTo>
                        <a:lnTo>
                          <a:pt x="624" y="1999"/>
                        </a:lnTo>
                        <a:lnTo>
                          <a:pt x="672" y="1999"/>
                        </a:lnTo>
                        <a:lnTo>
                          <a:pt x="720" y="1983"/>
                        </a:lnTo>
                        <a:lnTo>
                          <a:pt x="768" y="1983"/>
                        </a:lnTo>
                        <a:lnTo>
                          <a:pt x="816" y="1967"/>
                        </a:lnTo>
                        <a:lnTo>
                          <a:pt x="864" y="1951"/>
                        </a:lnTo>
                        <a:lnTo>
                          <a:pt x="896" y="1935"/>
                        </a:lnTo>
                        <a:lnTo>
                          <a:pt x="944" y="1919"/>
                        </a:lnTo>
                        <a:lnTo>
                          <a:pt x="976" y="1903"/>
                        </a:lnTo>
                        <a:lnTo>
                          <a:pt x="1024" y="1887"/>
                        </a:lnTo>
                        <a:lnTo>
                          <a:pt x="1056" y="1871"/>
                        </a:lnTo>
                        <a:lnTo>
                          <a:pt x="1104" y="1839"/>
                        </a:lnTo>
                        <a:lnTo>
                          <a:pt x="1136" y="1791"/>
                        </a:lnTo>
                        <a:lnTo>
                          <a:pt x="1152" y="1759"/>
                        </a:lnTo>
                        <a:lnTo>
                          <a:pt x="1184" y="1727"/>
                        </a:lnTo>
                        <a:lnTo>
                          <a:pt x="1200" y="1695"/>
                        </a:lnTo>
                        <a:lnTo>
                          <a:pt x="1216" y="1663"/>
                        </a:lnTo>
                        <a:lnTo>
                          <a:pt x="1232" y="1631"/>
                        </a:lnTo>
                        <a:lnTo>
                          <a:pt x="1264" y="1583"/>
                        </a:lnTo>
                        <a:lnTo>
                          <a:pt x="1296" y="1535"/>
                        </a:lnTo>
                        <a:lnTo>
                          <a:pt x="1344" y="1487"/>
                        </a:lnTo>
                        <a:lnTo>
                          <a:pt x="1376" y="1455"/>
                        </a:lnTo>
                        <a:lnTo>
                          <a:pt x="1408" y="1407"/>
                        </a:lnTo>
                        <a:lnTo>
                          <a:pt x="1456" y="1375"/>
                        </a:lnTo>
                        <a:lnTo>
                          <a:pt x="1488" y="1359"/>
                        </a:lnTo>
                        <a:lnTo>
                          <a:pt x="1520" y="1327"/>
                        </a:lnTo>
                        <a:lnTo>
                          <a:pt x="1552" y="1295"/>
                        </a:lnTo>
                        <a:lnTo>
                          <a:pt x="1584" y="1279"/>
                        </a:lnTo>
                        <a:lnTo>
                          <a:pt x="1632" y="1247"/>
                        </a:lnTo>
                        <a:lnTo>
                          <a:pt x="1680" y="1231"/>
                        </a:lnTo>
                        <a:lnTo>
                          <a:pt x="1712" y="1199"/>
                        </a:lnTo>
                        <a:lnTo>
                          <a:pt x="1744" y="1183"/>
                        </a:lnTo>
                        <a:lnTo>
                          <a:pt x="1776" y="1151"/>
                        </a:lnTo>
                        <a:lnTo>
                          <a:pt x="1808" y="1103"/>
                        </a:lnTo>
                        <a:lnTo>
                          <a:pt x="1840" y="1055"/>
                        </a:lnTo>
                        <a:lnTo>
                          <a:pt x="1856" y="1023"/>
                        </a:lnTo>
                        <a:lnTo>
                          <a:pt x="1872" y="976"/>
                        </a:lnTo>
                        <a:lnTo>
                          <a:pt x="1888" y="928"/>
                        </a:lnTo>
                        <a:lnTo>
                          <a:pt x="1888" y="896"/>
                        </a:lnTo>
                        <a:lnTo>
                          <a:pt x="1904" y="864"/>
                        </a:lnTo>
                        <a:lnTo>
                          <a:pt x="1920" y="832"/>
                        </a:lnTo>
                        <a:lnTo>
                          <a:pt x="1920" y="800"/>
                        </a:lnTo>
                        <a:lnTo>
                          <a:pt x="1920" y="768"/>
                        </a:lnTo>
                        <a:lnTo>
                          <a:pt x="1920" y="720"/>
                        </a:lnTo>
                        <a:lnTo>
                          <a:pt x="1920" y="688"/>
                        </a:lnTo>
                        <a:lnTo>
                          <a:pt x="1904" y="656"/>
                        </a:lnTo>
                        <a:lnTo>
                          <a:pt x="1904" y="624"/>
                        </a:lnTo>
                        <a:lnTo>
                          <a:pt x="1904" y="592"/>
                        </a:lnTo>
                        <a:lnTo>
                          <a:pt x="1888" y="576"/>
                        </a:lnTo>
                        <a:lnTo>
                          <a:pt x="1872" y="544"/>
                        </a:lnTo>
                        <a:lnTo>
                          <a:pt x="1856" y="512"/>
                        </a:lnTo>
                        <a:lnTo>
                          <a:pt x="1840" y="480"/>
                        </a:lnTo>
                        <a:lnTo>
                          <a:pt x="1808" y="464"/>
                        </a:lnTo>
                        <a:lnTo>
                          <a:pt x="1792" y="432"/>
                        </a:lnTo>
                        <a:lnTo>
                          <a:pt x="1776" y="416"/>
                        </a:lnTo>
                        <a:lnTo>
                          <a:pt x="1760" y="416"/>
                        </a:lnTo>
                      </a:path>
                    </a:pathLst>
                  </a:custGeom>
                  <a:noFill/>
                  <a:ln w="25400">
                    <a:solidFill>
                      <a:srgbClr val="8ABD94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7" name="Freeform 229"/>
                  <p:cNvSpPr>
                    <a:spLocks noChangeAspect="1"/>
                  </p:cNvSpPr>
                  <p:nvPr/>
                </p:nvSpPr>
                <p:spPr bwMode="auto">
                  <a:xfrm>
                    <a:off x="832" y="1712"/>
                    <a:ext cx="1888" cy="1983"/>
                  </a:xfrm>
                  <a:custGeom>
                    <a:avLst/>
                    <a:gdLst>
                      <a:gd name="T0" fmla="*/ 1744 w 1888"/>
                      <a:gd name="T1" fmla="*/ 432 h 1983"/>
                      <a:gd name="T2" fmla="*/ 1648 w 1888"/>
                      <a:gd name="T3" fmla="*/ 320 h 1983"/>
                      <a:gd name="T4" fmla="*/ 1536 w 1888"/>
                      <a:gd name="T5" fmla="*/ 224 h 1983"/>
                      <a:gd name="T6" fmla="*/ 1392 w 1888"/>
                      <a:gd name="T7" fmla="*/ 128 h 1983"/>
                      <a:gd name="T8" fmla="*/ 1248 w 1888"/>
                      <a:gd name="T9" fmla="*/ 48 h 1983"/>
                      <a:gd name="T10" fmla="*/ 1120 w 1888"/>
                      <a:gd name="T11" fmla="*/ 16 h 1983"/>
                      <a:gd name="T12" fmla="*/ 1008 w 1888"/>
                      <a:gd name="T13" fmla="*/ 0 h 1983"/>
                      <a:gd name="T14" fmla="*/ 880 w 1888"/>
                      <a:gd name="T15" fmla="*/ 32 h 1983"/>
                      <a:gd name="T16" fmla="*/ 752 w 1888"/>
                      <a:gd name="T17" fmla="*/ 96 h 1983"/>
                      <a:gd name="T18" fmla="*/ 624 w 1888"/>
                      <a:gd name="T19" fmla="*/ 160 h 1983"/>
                      <a:gd name="T20" fmla="*/ 512 w 1888"/>
                      <a:gd name="T21" fmla="*/ 256 h 1983"/>
                      <a:gd name="T22" fmla="*/ 432 w 1888"/>
                      <a:gd name="T23" fmla="*/ 352 h 1983"/>
                      <a:gd name="T24" fmla="*/ 400 w 1888"/>
                      <a:gd name="T25" fmla="*/ 480 h 1983"/>
                      <a:gd name="T26" fmla="*/ 368 w 1888"/>
                      <a:gd name="T27" fmla="*/ 640 h 1983"/>
                      <a:gd name="T28" fmla="*/ 320 w 1888"/>
                      <a:gd name="T29" fmla="*/ 768 h 1983"/>
                      <a:gd name="T30" fmla="*/ 224 w 1888"/>
                      <a:gd name="T31" fmla="*/ 896 h 1983"/>
                      <a:gd name="T32" fmla="*/ 96 w 1888"/>
                      <a:gd name="T33" fmla="*/ 1071 h 1983"/>
                      <a:gd name="T34" fmla="*/ 16 w 1888"/>
                      <a:gd name="T35" fmla="*/ 1247 h 1983"/>
                      <a:gd name="T36" fmla="*/ 16 w 1888"/>
                      <a:gd name="T37" fmla="*/ 1423 h 1983"/>
                      <a:gd name="T38" fmla="*/ 32 w 1888"/>
                      <a:gd name="T39" fmla="*/ 1583 h 1983"/>
                      <a:gd name="T40" fmla="*/ 80 w 1888"/>
                      <a:gd name="T41" fmla="*/ 1727 h 1983"/>
                      <a:gd name="T42" fmla="*/ 160 w 1888"/>
                      <a:gd name="T43" fmla="*/ 1871 h 1983"/>
                      <a:gd name="T44" fmla="*/ 304 w 1888"/>
                      <a:gd name="T45" fmla="*/ 1967 h 1983"/>
                      <a:gd name="T46" fmla="*/ 416 w 1888"/>
                      <a:gd name="T47" fmla="*/ 1983 h 1983"/>
                      <a:gd name="T48" fmla="*/ 560 w 1888"/>
                      <a:gd name="T49" fmla="*/ 1967 h 1983"/>
                      <a:gd name="T50" fmla="*/ 704 w 1888"/>
                      <a:gd name="T51" fmla="*/ 1951 h 1983"/>
                      <a:gd name="T52" fmla="*/ 848 w 1888"/>
                      <a:gd name="T53" fmla="*/ 1919 h 1983"/>
                      <a:gd name="T54" fmla="*/ 960 w 1888"/>
                      <a:gd name="T55" fmla="*/ 1871 h 1983"/>
                      <a:gd name="T56" fmla="*/ 1072 w 1888"/>
                      <a:gd name="T57" fmla="*/ 1807 h 1983"/>
                      <a:gd name="T58" fmla="*/ 1168 w 1888"/>
                      <a:gd name="T59" fmla="*/ 1695 h 1983"/>
                      <a:gd name="T60" fmla="*/ 1216 w 1888"/>
                      <a:gd name="T61" fmla="*/ 1599 h 1983"/>
                      <a:gd name="T62" fmla="*/ 1312 w 1888"/>
                      <a:gd name="T63" fmla="*/ 1471 h 1983"/>
                      <a:gd name="T64" fmla="*/ 1424 w 1888"/>
                      <a:gd name="T65" fmla="*/ 1359 h 1983"/>
                      <a:gd name="T66" fmla="*/ 1520 w 1888"/>
                      <a:gd name="T67" fmla="*/ 1279 h 1983"/>
                      <a:gd name="T68" fmla="*/ 1648 w 1888"/>
                      <a:gd name="T69" fmla="*/ 1215 h 1983"/>
                      <a:gd name="T70" fmla="*/ 1744 w 1888"/>
                      <a:gd name="T71" fmla="*/ 1135 h 1983"/>
                      <a:gd name="T72" fmla="*/ 1824 w 1888"/>
                      <a:gd name="T73" fmla="*/ 992 h 1983"/>
                      <a:gd name="T74" fmla="*/ 1856 w 1888"/>
                      <a:gd name="T75" fmla="*/ 880 h 1983"/>
                      <a:gd name="T76" fmla="*/ 1888 w 1888"/>
                      <a:gd name="T77" fmla="*/ 784 h 1983"/>
                      <a:gd name="T78" fmla="*/ 1872 w 1888"/>
                      <a:gd name="T79" fmla="*/ 688 h 1983"/>
                      <a:gd name="T80" fmla="*/ 1856 w 1888"/>
                      <a:gd name="T81" fmla="*/ 592 h 1983"/>
                      <a:gd name="T82" fmla="*/ 1824 w 1888"/>
                      <a:gd name="T83" fmla="*/ 512 h 1983"/>
                      <a:gd name="T84" fmla="*/ 1760 w 1888"/>
                      <a:gd name="T85" fmla="*/ 432 h 1983"/>
                      <a:gd name="T86" fmla="*/ 1776 w 1888"/>
                      <a:gd name="T87" fmla="*/ 464 h 1983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888"/>
                      <a:gd name="T133" fmla="*/ 0 h 1983"/>
                      <a:gd name="T134" fmla="*/ 1888 w 1888"/>
                      <a:gd name="T135" fmla="*/ 1983 h 1983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888" h="1983">
                        <a:moveTo>
                          <a:pt x="1776" y="464"/>
                        </a:moveTo>
                        <a:lnTo>
                          <a:pt x="1760" y="448"/>
                        </a:lnTo>
                        <a:lnTo>
                          <a:pt x="1744" y="432"/>
                        </a:lnTo>
                        <a:lnTo>
                          <a:pt x="1712" y="384"/>
                        </a:lnTo>
                        <a:lnTo>
                          <a:pt x="1680" y="352"/>
                        </a:lnTo>
                        <a:lnTo>
                          <a:pt x="1648" y="320"/>
                        </a:lnTo>
                        <a:lnTo>
                          <a:pt x="1616" y="288"/>
                        </a:lnTo>
                        <a:lnTo>
                          <a:pt x="1568" y="256"/>
                        </a:lnTo>
                        <a:lnTo>
                          <a:pt x="1536" y="224"/>
                        </a:lnTo>
                        <a:lnTo>
                          <a:pt x="1488" y="192"/>
                        </a:lnTo>
                        <a:lnTo>
                          <a:pt x="1440" y="160"/>
                        </a:lnTo>
                        <a:lnTo>
                          <a:pt x="1392" y="128"/>
                        </a:lnTo>
                        <a:lnTo>
                          <a:pt x="1344" y="112"/>
                        </a:lnTo>
                        <a:lnTo>
                          <a:pt x="1296" y="80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28" y="32"/>
                        </a:lnTo>
                        <a:lnTo>
                          <a:pt x="880" y="32"/>
                        </a:lnTo>
                        <a:lnTo>
                          <a:pt x="832" y="48"/>
                        </a:lnTo>
                        <a:lnTo>
                          <a:pt x="800" y="80"/>
                        </a:lnTo>
                        <a:lnTo>
                          <a:pt x="752" y="96"/>
                        </a:lnTo>
                        <a:lnTo>
                          <a:pt x="720" y="112"/>
                        </a:lnTo>
                        <a:lnTo>
                          <a:pt x="672" y="144"/>
                        </a:lnTo>
                        <a:lnTo>
                          <a:pt x="624" y="160"/>
                        </a:lnTo>
                        <a:lnTo>
                          <a:pt x="592" y="192"/>
                        </a:lnTo>
                        <a:lnTo>
                          <a:pt x="544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48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00" y="448"/>
                        </a:lnTo>
                        <a:lnTo>
                          <a:pt x="400" y="480"/>
                        </a:lnTo>
                        <a:lnTo>
                          <a:pt x="384" y="528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72"/>
                        </a:lnTo>
                        <a:lnTo>
                          <a:pt x="336" y="720"/>
                        </a:lnTo>
                        <a:lnTo>
                          <a:pt x="320" y="768"/>
                        </a:lnTo>
                        <a:lnTo>
                          <a:pt x="288" y="800"/>
                        </a:lnTo>
                        <a:lnTo>
                          <a:pt x="256" y="848"/>
                        </a:lnTo>
                        <a:lnTo>
                          <a:pt x="224" y="896"/>
                        </a:lnTo>
                        <a:lnTo>
                          <a:pt x="176" y="944"/>
                        </a:lnTo>
                        <a:lnTo>
                          <a:pt x="128" y="1007"/>
                        </a:lnTo>
                        <a:lnTo>
                          <a:pt x="96" y="1071"/>
                        </a:lnTo>
                        <a:lnTo>
                          <a:pt x="64" y="1135"/>
                        </a:lnTo>
                        <a:lnTo>
                          <a:pt x="32" y="1199"/>
                        </a:lnTo>
                        <a:lnTo>
                          <a:pt x="16" y="1247"/>
                        </a:lnTo>
                        <a:lnTo>
                          <a:pt x="16" y="1311"/>
                        </a:lnTo>
                        <a:lnTo>
                          <a:pt x="0" y="1359"/>
                        </a:lnTo>
                        <a:lnTo>
                          <a:pt x="16" y="1423"/>
                        </a:lnTo>
                        <a:lnTo>
                          <a:pt x="16" y="1487"/>
                        </a:lnTo>
                        <a:lnTo>
                          <a:pt x="16" y="1535"/>
                        </a:lnTo>
                        <a:lnTo>
                          <a:pt x="32" y="1583"/>
                        </a:lnTo>
                        <a:lnTo>
                          <a:pt x="48" y="1631"/>
                        </a:lnTo>
                        <a:lnTo>
                          <a:pt x="64" y="1679"/>
                        </a:lnTo>
                        <a:lnTo>
                          <a:pt x="80" y="1727"/>
                        </a:lnTo>
                        <a:lnTo>
                          <a:pt x="96" y="1775"/>
                        </a:lnTo>
                        <a:lnTo>
                          <a:pt x="128" y="1823"/>
                        </a:lnTo>
                        <a:lnTo>
                          <a:pt x="160" y="1871"/>
                        </a:lnTo>
                        <a:lnTo>
                          <a:pt x="208" y="1903"/>
                        </a:lnTo>
                        <a:lnTo>
                          <a:pt x="256" y="1951"/>
                        </a:lnTo>
                        <a:lnTo>
                          <a:pt x="304" y="1967"/>
                        </a:lnTo>
                        <a:lnTo>
                          <a:pt x="336" y="1983"/>
                        </a:lnTo>
                        <a:lnTo>
                          <a:pt x="368" y="1983"/>
                        </a:lnTo>
                        <a:lnTo>
                          <a:pt x="416" y="1983"/>
                        </a:lnTo>
                        <a:lnTo>
                          <a:pt x="448" y="1983"/>
                        </a:lnTo>
                        <a:lnTo>
                          <a:pt x="512" y="1983"/>
                        </a:lnTo>
                        <a:lnTo>
                          <a:pt x="560" y="1967"/>
                        </a:lnTo>
                        <a:lnTo>
                          <a:pt x="624" y="1967"/>
                        </a:lnTo>
                        <a:lnTo>
                          <a:pt x="656" y="1951"/>
                        </a:lnTo>
                        <a:lnTo>
                          <a:pt x="704" y="1951"/>
                        </a:lnTo>
                        <a:lnTo>
                          <a:pt x="752" y="1935"/>
                        </a:lnTo>
                        <a:lnTo>
                          <a:pt x="800" y="1919"/>
                        </a:lnTo>
                        <a:lnTo>
                          <a:pt x="848" y="1919"/>
                        </a:lnTo>
                        <a:lnTo>
                          <a:pt x="896" y="1903"/>
                        </a:lnTo>
                        <a:lnTo>
                          <a:pt x="928" y="1887"/>
                        </a:lnTo>
                        <a:lnTo>
                          <a:pt x="960" y="1871"/>
                        </a:lnTo>
                        <a:lnTo>
                          <a:pt x="1008" y="1855"/>
                        </a:lnTo>
                        <a:lnTo>
                          <a:pt x="1040" y="1839"/>
                        </a:lnTo>
                        <a:lnTo>
                          <a:pt x="1072" y="1807"/>
                        </a:lnTo>
                        <a:lnTo>
                          <a:pt x="1120" y="1759"/>
                        </a:lnTo>
                        <a:lnTo>
                          <a:pt x="1136" y="1727"/>
                        </a:lnTo>
                        <a:lnTo>
                          <a:pt x="1168" y="1695"/>
                        </a:lnTo>
                        <a:lnTo>
                          <a:pt x="1184" y="1663"/>
                        </a:lnTo>
                        <a:lnTo>
                          <a:pt x="1200" y="1631"/>
                        </a:lnTo>
                        <a:lnTo>
                          <a:pt x="1216" y="1599"/>
                        </a:lnTo>
                        <a:lnTo>
                          <a:pt x="1248" y="1567"/>
                        </a:lnTo>
                        <a:lnTo>
                          <a:pt x="1280" y="1519"/>
                        </a:lnTo>
                        <a:lnTo>
                          <a:pt x="1312" y="1471"/>
                        </a:lnTo>
                        <a:lnTo>
                          <a:pt x="1360" y="1423"/>
                        </a:lnTo>
                        <a:lnTo>
                          <a:pt x="1392" y="1391"/>
                        </a:lnTo>
                        <a:lnTo>
                          <a:pt x="1424" y="1359"/>
                        </a:lnTo>
                        <a:lnTo>
                          <a:pt x="1456" y="1327"/>
                        </a:lnTo>
                        <a:lnTo>
                          <a:pt x="1488" y="1295"/>
                        </a:lnTo>
                        <a:lnTo>
                          <a:pt x="1520" y="1279"/>
                        </a:lnTo>
                        <a:lnTo>
                          <a:pt x="1568" y="1247"/>
                        </a:lnTo>
                        <a:lnTo>
                          <a:pt x="1600" y="1231"/>
                        </a:lnTo>
                        <a:lnTo>
                          <a:pt x="1648" y="1215"/>
                        </a:lnTo>
                        <a:lnTo>
                          <a:pt x="1680" y="1183"/>
                        </a:lnTo>
                        <a:lnTo>
                          <a:pt x="1712" y="1151"/>
                        </a:lnTo>
                        <a:lnTo>
                          <a:pt x="1744" y="1135"/>
                        </a:lnTo>
                        <a:lnTo>
                          <a:pt x="1776" y="1087"/>
                        </a:lnTo>
                        <a:lnTo>
                          <a:pt x="1808" y="1039"/>
                        </a:lnTo>
                        <a:lnTo>
                          <a:pt x="1824" y="992"/>
                        </a:lnTo>
                        <a:lnTo>
                          <a:pt x="1840" y="960"/>
                        </a:lnTo>
                        <a:lnTo>
                          <a:pt x="1840" y="912"/>
                        </a:lnTo>
                        <a:lnTo>
                          <a:pt x="1856" y="880"/>
                        </a:lnTo>
                        <a:lnTo>
                          <a:pt x="1872" y="848"/>
                        </a:lnTo>
                        <a:lnTo>
                          <a:pt x="1872" y="816"/>
                        </a:lnTo>
                        <a:lnTo>
                          <a:pt x="1888" y="784"/>
                        </a:lnTo>
                        <a:lnTo>
                          <a:pt x="1888" y="752"/>
                        </a:lnTo>
                        <a:lnTo>
                          <a:pt x="1888" y="720"/>
                        </a:lnTo>
                        <a:lnTo>
                          <a:pt x="1872" y="688"/>
                        </a:lnTo>
                        <a:lnTo>
                          <a:pt x="1872" y="656"/>
                        </a:lnTo>
                        <a:lnTo>
                          <a:pt x="1872" y="624"/>
                        </a:lnTo>
                        <a:lnTo>
                          <a:pt x="1856" y="592"/>
                        </a:lnTo>
                        <a:lnTo>
                          <a:pt x="1856" y="560"/>
                        </a:lnTo>
                        <a:lnTo>
                          <a:pt x="1840" y="528"/>
                        </a:lnTo>
                        <a:lnTo>
                          <a:pt x="1824" y="512"/>
                        </a:lnTo>
                        <a:lnTo>
                          <a:pt x="1808" y="480"/>
                        </a:lnTo>
                        <a:lnTo>
                          <a:pt x="1776" y="448"/>
                        </a:lnTo>
                        <a:lnTo>
                          <a:pt x="1760" y="432"/>
                        </a:lnTo>
                        <a:lnTo>
                          <a:pt x="1744" y="416"/>
                        </a:lnTo>
                        <a:lnTo>
                          <a:pt x="1728" y="416"/>
                        </a:lnTo>
                        <a:lnTo>
                          <a:pt x="1776" y="464"/>
                        </a:lnTo>
                        <a:close/>
                      </a:path>
                    </a:pathLst>
                  </a:custGeom>
                  <a:solidFill>
                    <a:srgbClr val="87BA93"/>
                  </a:solidFill>
                  <a:ln w="25400">
                    <a:solidFill>
                      <a:srgbClr val="87BA93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8" name="Freeform 230"/>
                  <p:cNvSpPr>
                    <a:spLocks noChangeAspect="1"/>
                  </p:cNvSpPr>
                  <p:nvPr/>
                </p:nvSpPr>
                <p:spPr bwMode="auto">
                  <a:xfrm>
                    <a:off x="832" y="1712"/>
                    <a:ext cx="1888" cy="1983"/>
                  </a:xfrm>
                  <a:custGeom>
                    <a:avLst/>
                    <a:gdLst>
                      <a:gd name="T0" fmla="*/ 1680 w 1888"/>
                      <a:gd name="T1" fmla="*/ 352 h 1983"/>
                      <a:gd name="T2" fmla="*/ 1616 w 1888"/>
                      <a:gd name="T3" fmla="*/ 288 h 1983"/>
                      <a:gd name="T4" fmla="*/ 1488 w 1888"/>
                      <a:gd name="T5" fmla="*/ 192 h 1983"/>
                      <a:gd name="T6" fmla="*/ 1344 w 1888"/>
                      <a:gd name="T7" fmla="*/ 112 h 1983"/>
                      <a:gd name="T8" fmla="*/ 1248 w 1888"/>
                      <a:gd name="T9" fmla="*/ 48 h 1983"/>
                      <a:gd name="T10" fmla="*/ 1120 w 1888"/>
                      <a:gd name="T11" fmla="*/ 16 h 1983"/>
                      <a:gd name="T12" fmla="*/ 1008 w 1888"/>
                      <a:gd name="T13" fmla="*/ 0 h 1983"/>
                      <a:gd name="T14" fmla="*/ 928 w 1888"/>
                      <a:gd name="T15" fmla="*/ 32 h 1983"/>
                      <a:gd name="T16" fmla="*/ 800 w 1888"/>
                      <a:gd name="T17" fmla="*/ 80 h 1983"/>
                      <a:gd name="T18" fmla="*/ 672 w 1888"/>
                      <a:gd name="T19" fmla="*/ 144 h 1983"/>
                      <a:gd name="T20" fmla="*/ 592 w 1888"/>
                      <a:gd name="T21" fmla="*/ 192 h 1983"/>
                      <a:gd name="T22" fmla="*/ 480 w 1888"/>
                      <a:gd name="T23" fmla="*/ 288 h 1983"/>
                      <a:gd name="T24" fmla="*/ 416 w 1888"/>
                      <a:gd name="T25" fmla="*/ 400 h 1983"/>
                      <a:gd name="T26" fmla="*/ 400 w 1888"/>
                      <a:gd name="T27" fmla="*/ 480 h 1983"/>
                      <a:gd name="T28" fmla="*/ 368 w 1888"/>
                      <a:gd name="T29" fmla="*/ 640 h 1983"/>
                      <a:gd name="T30" fmla="*/ 320 w 1888"/>
                      <a:gd name="T31" fmla="*/ 768 h 1983"/>
                      <a:gd name="T32" fmla="*/ 256 w 1888"/>
                      <a:gd name="T33" fmla="*/ 848 h 1983"/>
                      <a:gd name="T34" fmla="*/ 128 w 1888"/>
                      <a:gd name="T35" fmla="*/ 1007 h 1983"/>
                      <a:gd name="T36" fmla="*/ 32 w 1888"/>
                      <a:gd name="T37" fmla="*/ 1199 h 1983"/>
                      <a:gd name="T38" fmla="*/ 16 w 1888"/>
                      <a:gd name="T39" fmla="*/ 1311 h 1983"/>
                      <a:gd name="T40" fmla="*/ 16 w 1888"/>
                      <a:gd name="T41" fmla="*/ 1487 h 1983"/>
                      <a:gd name="T42" fmla="*/ 48 w 1888"/>
                      <a:gd name="T43" fmla="*/ 1631 h 1983"/>
                      <a:gd name="T44" fmla="*/ 80 w 1888"/>
                      <a:gd name="T45" fmla="*/ 1727 h 1983"/>
                      <a:gd name="T46" fmla="*/ 160 w 1888"/>
                      <a:gd name="T47" fmla="*/ 1871 h 1983"/>
                      <a:gd name="T48" fmla="*/ 304 w 1888"/>
                      <a:gd name="T49" fmla="*/ 1967 h 1983"/>
                      <a:gd name="T50" fmla="*/ 368 w 1888"/>
                      <a:gd name="T51" fmla="*/ 1983 h 1983"/>
                      <a:gd name="T52" fmla="*/ 512 w 1888"/>
                      <a:gd name="T53" fmla="*/ 1983 h 1983"/>
                      <a:gd name="T54" fmla="*/ 656 w 1888"/>
                      <a:gd name="T55" fmla="*/ 1951 h 1983"/>
                      <a:gd name="T56" fmla="*/ 752 w 1888"/>
                      <a:gd name="T57" fmla="*/ 1935 h 1983"/>
                      <a:gd name="T58" fmla="*/ 896 w 1888"/>
                      <a:gd name="T59" fmla="*/ 1903 h 1983"/>
                      <a:gd name="T60" fmla="*/ 1008 w 1888"/>
                      <a:gd name="T61" fmla="*/ 1855 h 1983"/>
                      <a:gd name="T62" fmla="*/ 1072 w 1888"/>
                      <a:gd name="T63" fmla="*/ 1807 h 1983"/>
                      <a:gd name="T64" fmla="*/ 1168 w 1888"/>
                      <a:gd name="T65" fmla="*/ 1695 h 1983"/>
                      <a:gd name="T66" fmla="*/ 1216 w 1888"/>
                      <a:gd name="T67" fmla="*/ 1599 h 1983"/>
                      <a:gd name="T68" fmla="*/ 1280 w 1888"/>
                      <a:gd name="T69" fmla="*/ 1519 h 1983"/>
                      <a:gd name="T70" fmla="*/ 1392 w 1888"/>
                      <a:gd name="T71" fmla="*/ 1391 h 1983"/>
                      <a:gd name="T72" fmla="*/ 1488 w 1888"/>
                      <a:gd name="T73" fmla="*/ 1295 h 1983"/>
                      <a:gd name="T74" fmla="*/ 1568 w 1888"/>
                      <a:gd name="T75" fmla="*/ 1247 h 1983"/>
                      <a:gd name="T76" fmla="*/ 1680 w 1888"/>
                      <a:gd name="T77" fmla="*/ 1183 h 1983"/>
                      <a:gd name="T78" fmla="*/ 1776 w 1888"/>
                      <a:gd name="T79" fmla="*/ 1087 h 1983"/>
                      <a:gd name="T80" fmla="*/ 1824 w 1888"/>
                      <a:gd name="T81" fmla="*/ 992 h 1983"/>
                      <a:gd name="T82" fmla="*/ 1856 w 1888"/>
                      <a:gd name="T83" fmla="*/ 880 h 1983"/>
                      <a:gd name="T84" fmla="*/ 1888 w 1888"/>
                      <a:gd name="T85" fmla="*/ 784 h 1983"/>
                      <a:gd name="T86" fmla="*/ 1888 w 1888"/>
                      <a:gd name="T87" fmla="*/ 720 h 1983"/>
                      <a:gd name="T88" fmla="*/ 1872 w 1888"/>
                      <a:gd name="T89" fmla="*/ 624 h 1983"/>
                      <a:gd name="T90" fmla="*/ 1840 w 1888"/>
                      <a:gd name="T91" fmla="*/ 528 h 1983"/>
                      <a:gd name="T92" fmla="*/ 1808 w 1888"/>
                      <a:gd name="T93" fmla="*/ 480 h 1983"/>
                      <a:gd name="T94" fmla="*/ 1744 w 1888"/>
                      <a:gd name="T95" fmla="*/ 416 h 198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888"/>
                      <a:gd name="T145" fmla="*/ 0 h 1983"/>
                      <a:gd name="T146" fmla="*/ 1888 w 1888"/>
                      <a:gd name="T147" fmla="*/ 1983 h 198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888" h="1983">
                        <a:moveTo>
                          <a:pt x="1744" y="432"/>
                        </a:moveTo>
                        <a:lnTo>
                          <a:pt x="1744" y="432"/>
                        </a:lnTo>
                        <a:lnTo>
                          <a:pt x="1712" y="384"/>
                        </a:lnTo>
                        <a:lnTo>
                          <a:pt x="1680" y="352"/>
                        </a:lnTo>
                        <a:lnTo>
                          <a:pt x="1648" y="320"/>
                        </a:lnTo>
                        <a:lnTo>
                          <a:pt x="1616" y="288"/>
                        </a:lnTo>
                        <a:lnTo>
                          <a:pt x="1568" y="256"/>
                        </a:lnTo>
                        <a:lnTo>
                          <a:pt x="1536" y="224"/>
                        </a:lnTo>
                        <a:lnTo>
                          <a:pt x="1488" y="192"/>
                        </a:lnTo>
                        <a:lnTo>
                          <a:pt x="1440" y="160"/>
                        </a:lnTo>
                        <a:lnTo>
                          <a:pt x="1392" y="128"/>
                        </a:lnTo>
                        <a:lnTo>
                          <a:pt x="1344" y="112"/>
                        </a:lnTo>
                        <a:lnTo>
                          <a:pt x="1296" y="80"/>
                        </a:lnTo>
                        <a:lnTo>
                          <a:pt x="1248" y="48"/>
                        </a:lnTo>
                        <a:lnTo>
                          <a:pt x="1200" y="32"/>
                        </a:lnTo>
                        <a:lnTo>
                          <a:pt x="1168" y="16"/>
                        </a:lnTo>
                        <a:lnTo>
                          <a:pt x="1120" y="16"/>
                        </a:lnTo>
                        <a:lnTo>
                          <a:pt x="1088" y="0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28" y="32"/>
                        </a:lnTo>
                        <a:lnTo>
                          <a:pt x="880" y="32"/>
                        </a:lnTo>
                        <a:lnTo>
                          <a:pt x="832" y="48"/>
                        </a:lnTo>
                        <a:lnTo>
                          <a:pt x="800" y="80"/>
                        </a:lnTo>
                        <a:lnTo>
                          <a:pt x="752" y="96"/>
                        </a:lnTo>
                        <a:lnTo>
                          <a:pt x="720" y="112"/>
                        </a:lnTo>
                        <a:lnTo>
                          <a:pt x="672" y="144"/>
                        </a:lnTo>
                        <a:lnTo>
                          <a:pt x="624" y="160"/>
                        </a:lnTo>
                        <a:lnTo>
                          <a:pt x="592" y="192"/>
                        </a:lnTo>
                        <a:lnTo>
                          <a:pt x="544" y="224"/>
                        </a:lnTo>
                        <a:lnTo>
                          <a:pt x="512" y="256"/>
                        </a:lnTo>
                        <a:lnTo>
                          <a:pt x="480" y="288"/>
                        </a:lnTo>
                        <a:lnTo>
                          <a:pt x="448" y="320"/>
                        </a:lnTo>
                        <a:lnTo>
                          <a:pt x="432" y="352"/>
                        </a:lnTo>
                        <a:lnTo>
                          <a:pt x="416" y="400"/>
                        </a:lnTo>
                        <a:lnTo>
                          <a:pt x="400" y="448"/>
                        </a:lnTo>
                        <a:lnTo>
                          <a:pt x="400" y="480"/>
                        </a:lnTo>
                        <a:lnTo>
                          <a:pt x="384" y="528"/>
                        </a:lnTo>
                        <a:lnTo>
                          <a:pt x="384" y="592"/>
                        </a:lnTo>
                        <a:lnTo>
                          <a:pt x="368" y="640"/>
                        </a:lnTo>
                        <a:lnTo>
                          <a:pt x="352" y="672"/>
                        </a:lnTo>
                        <a:lnTo>
                          <a:pt x="336" y="720"/>
                        </a:lnTo>
                        <a:lnTo>
                          <a:pt x="320" y="768"/>
                        </a:lnTo>
                        <a:lnTo>
                          <a:pt x="288" y="800"/>
                        </a:lnTo>
                        <a:lnTo>
                          <a:pt x="256" y="848"/>
                        </a:lnTo>
                        <a:lnTo>
                          <a:pt x="224" y="896"/>
                        </a:lnTo>
                        <a:lnTo>
                          <a:pt x="176" y="944"/>
                        </a:lnTo>
                        <a:lnTo>
                          <a:pt x="128" y="1007"/>
                        </a:lnTo>
                        <a:lnTo>
                          <a:pt x="96" y="1071"/>
                        </a:lnTo>
                        <a:lnTo>
                          <a:pt x="64" y="1135"/>
                        </a:lnTo>
                        <a:lnTo>
                          <a:pt x="32" y="1199"/>
                        </a:lnTo>
                        <a:lnTo>
                          <a:pt x="16" y="1247"/>
                        </a:lnTo>
                        <a:lnTo>
                          <a:pt x="16" y="1311"/>
                        </a:lnTo>
                        <a:lnTo>
                          <a:pt x="0" y="1359"/>
                        </a:lnTo>
                        <a:lnTo>
                          <a:pt x="16" y="1423"/>
                        </a:lnTo>
                        <a:lnTo>
                          <a:pt x="16" y="1487"/>
                        </a:lnTo>
                        <a:lnTo>
                          <a:pt x="16" y="1535"/>
                        </a:lnTo>
                        <a:lnTo>
                          <a:pt x="32" y="1583"/>
                        </a:lnTo>
                        <a:lnTo>
                          <a:pt x="48" y="1631"/>
                        </a:lnTo>
                        <a:lnTo>
                          <a:pt x="64" y="1679"/>
                        </a:lnTo>
                        <a:lnTo>
                          <a:pt x="80" y="1727"/>
                        </a:lnTo>
                        <a:lnTo>
                          <a:pt x="96" y="1775"/>
                        </a:lnTo>
                        <a:lnTo>
                          <a:pt x="128" y="1823"/>
                        </a:lnTo>
                        <a:lnTo>
                          <a:pt x="160" y="1871"/>
                        </a:lnTo>
                        <a:lnTo>
                          <a:pt x="208" y="1903"/>
                        </a:lnTo>
                        <a:lnTo>
                          <a:pt x="256" y="1951"/>
                        </a:lnTo>
                        <a:lnTo>
                          <a:pt x="304" y="1967"/>
                        </a:lnTo>
                        <a:lnTo>
                          <a:pt x="336" y="1983"/>
                        </a:lnTo>
                        <a:lnTo>
                          <a:pt x="368" y="1983"/>
                        </a:lnTo>
                        <a:lnTo>
                          <a:pt x="416" y="1983"/>
                        </a:lnTo>
                        <a:lnTo>
                          <a:pt x="448" y="1983"/>
                        </a:lnTo>
                        <a:lnTo>
                          <a:pt x="512" y="1983"/>
                        </a:lnTo>
                        <a:lnTo>
                          <a:pt x="560" y="1967"/>
                        </a:lnTo>
                        <a:lnTo>
                          <a:pt x="624" y="1967"/>
                        </a:lnTo>
                        <a:lnTo>
                          <a:pt x="656" y="1951"/>
                        </a:lnTo>
                        <a:lnTo>
                          <a:pt x="704" y="1951"/>
                        </a:lnTo>
                        <a:lnTo>
                          <a:pt x="752" y="1935"/>
                        </a:lnTo>
                        <a:lnTo>
                          <a:pt x="800" y="1919"/>
                        </a:lnTo>
                        <a:lnTo>
                          <a:pt x="848" y="1919"/>
                        </a:lnTo>
                        <a:lnTo>
                          <a:pt x="896" y="1903"/>
                        </a:lnTo>
                        <a:lnTo>
                          <a:pt x="928" y="1887"/>
                        </a:lnTo>
                        <a:lnTo>
                          <a:pt x="960" y="1871"/>
                        </a:lnTo>
                        <a:lnTo>
                          <a:pt x="1008" y="1855"/>
                        </a:lnTo>
                        <a:lnTo>
                          <a:pt x="1040" y="1839"/>
                        </a:lnTo>
                        <a:lnTo>
                          <a:pt x="1072" y="1807"/>
                        </a:lnTo>
                        <a:lnTo>
                          <a:pt x="1120" y="1759"/>
                        </a:lnTo>
                        <a:lnTo>
                          <a:pt x="1136" y="1727"/>
                        </a:lnTo>
                        <a:lnTo>
                          <a:pt x="1168" y="1695"/>
                        </a:lnTo>
                        <a:lnTo>
                          <a:pt x="1184" y="1663"/>
                        </a:lnTo>
                        <a:lnTo>
                          <a:pt x="1200" y="1631"/>
                        </a:lnTo>
                        <a:lnTo>
                          <a:pt x="1216" y="1599"/>
                        </a:lnTo>
                        <a:lnTo>
                          <a:pt x="1248" y="1567"/>
                        </a:lnTo>
                        <a:lnTo>
                          <a:pt x="1280" y="1519"/>
                        </a:lnTo>
                        <a:lnTo>
                          <a:pt x="1312" y="1471"/>
                        </a:lnTo>
                        <a:lnTo>
                          <a:pt x="1360" y="1423"/>
                        </a:lnTo>
                        <a:lnTo>
                          <a:pt x="1392" y="1391"/>
                        </a:lnTo>
                        <a:lnTo>
                          <a:pt x="1424" y="1359"/>
                        </a:lnTo>
                        <a:lnTo>
                          <a:pt x="1456" y="1327"/>
                        </a:lnTo>
                        <a:lnTo>
                          <a:pt x="1488" y="1295"/>
                        </a:lnTo>
                        <a:lnTo>
                          <a:pt x="1520" y="1279"/>
                        </a:lnTo>
                        <a:lnTo>
                          <a:pt x="1568" y="1247"/>
                        </a:lnTo>
                        <a:lnTo>
                          <a:pt x="1600" y="1231"/>
                        </a:lnTo>
                        <a:lnTo>
                          <a:pt x="1648" y="1215"/>
                        </a:lnTo>
                        <a:lnTo>
                          <a:pt x="1680" y="1183"/>
                        </a:lnTo>
                        <a:lnTo>
                          <a:pt x="1712" y="1151"/>
                        </a:lnTo>
                        <a:lnTo>
                          <a:pt x="1744" y="1135"/>
                        </a:lnTo>
                        <a:lnTo>
                          <a:pt x="1776" y="1087"/>
                        </a:lnTo>
                        <a:lnTo>
                          <a:pt x="1808" y="1039"/>
                        </a:lnTo>
                        <a:lnTo>
                          <a:pt x="1824" y="992"/>
                        </a:lnTo>
                        <a:lnTo>
                          <a:pt x="1840" y="960"/>
                        </a:lnTo>
                        <a:lnTo>
                          <a:pt x="1840" y="912"/>
                        </a:lnTo>
                        <a:lnTo>
                          <a:pt x="1856" y="880"/>
                        </a:lnTo>
                        <a:lnTo>
                          <a:pt x="1872" y="848"/>
                        </a:lnTo>
                        <a:lnTo>
                          <a:pt x="1872" y="816"/>
                        </a:lnTo>
                        <a:lnTo>
                          <a:pt x="1888" y="784"/>
                        </a:lnTo>
                        <a:lnTo>
                          <a:pt x="1888" y="752"/>
                        </a:lnTo>
                        <a:lnTo>
                          <a:pt x="1888" y="720"/>
                        </a:lnTo>
                        <a:lnTo>
                          <a:pt x="1872" y="688"/>
                        </a:lnTo>
                        <a:lnTo>
                          <a:pt x="1872" y="656"/>
                        </a:lnTo>
                        <a:lnTo>
                          <a:pt x="1872" y="624"/>
                        </a:lnTo>
                        <a:lnTo>
                          <a:pt x="1856" y="592"/>
                        </a:lnTo>
                        <a:lnTo>
                          <a:pt x="1856" y="560"/>
                        </a:lnTo>
                        <a:lnTo>
                          <a:pt x="1840" y="528"/>
                        </a:lnTo>
                        <a:lnTo>
                          <a:pt x="1824" y="512"/>
                        </a:lnTo>
                        <a:lnTo>
                          <a:pt x="1808" y="480"/>
                        </a:lnTo>
                        <a:lnTo>
                          <a:pt x="1776" y="448"/>
                        </a:lnTo>
                        <a:lnTo>
                          <a:pt x="1760" y="432"/>
                        </a:lnTo>
                        <a:lnTo>
                          <a:pt x="1744" y="416"/>
                        </a:lnTo>
                        <a:lnTo>
                          <a:pt x="1728" y="416"/>
                        </a:lnTo>
                      </a:path>
                    </a:pathLst>
                  </a:custGeom>
                  <a:noFill/>
                  <a:ln w="25400">
                    <a:solidFill>
                      <a:srgbClr val="87BA93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39" name="Freeform 231"/>
                  <p:cNvSpPr>
                    <a:spLocks noChangeAspect="1"/>
                  </p:cNvSpPr>
                  <p:nvPr/>
                </p:nvSpPr>
                <p:spPr bwMode="auto">
                  <a:xfrm>
                    <a:off x="864" y="1728"/>
                    <a:ext cx="1824" cy="1951"/>
                  </a:xfrm>
                  <a:custGeom>
                    <a:avLst/>
                    <a:gdLst>
                      <a:gd name="T0" fmla="*/ 1696 w 1824"/>
                      <a:gd name="T1" fmla="*/ 416 h 1951"/>
                      <a:gd name="T2" fmla="*/ 1616 w 1824"/>
                      <a:gd name="T3" fmla="*/ 320 h 1951"/>
                      <a:gd name="T4" fmla="*/ 1488 w 1824"/>
                      <a:gd name="T5" fmla="*/ 224 h 1951"/>
                      <a:gd name="T6" fmla="*/ 1344 w 1824"/>
                      <a:gd name="T7" fmla="*/ 144 h 1951"/>
                      <a:gd name="T8" fmla="*/ 1200 w 1824"/>
                      <a:gd name="T9" fmla="*/ 64 h 1951"/>
                      <a:gd name="T10" fmla="*/ 1088 w 1824"/>
                      <a:gd name="T11" fmla="*/ 16 h 1951"/>
                      <a:gd name="T12" fmla="*/ 976 w 1824"/>
                      <a:gd name="T13" fmla="*/ 16 h 1951"/>
                      <a:gd name="T14" fmla="*/ 848 w 1824"/>
                      <a:gd name="T15" fmla="*/ 48 h 1951"/>
                      <a:gd name="T16" fmla="*/ 736 w 1824"/>
                      <a:gd name="T17" fmla="*/ 96 h 1951"/>
                      <a:gd name="T18" fmla="*/ 608 w 1824"/>
                      <a:gd name="T19" fmla="*/ 160 h 1951"/>
                      <a:gd name="T20" fmla="*/ 480 w 1824"/>
                      <a:gd name="T21" fmla="*/ 256 h 1951"/>
                      <a:gd name="T22" fmla="*/ 416 w 1824"/>
                      <a:gd name="T23" fmla="*/ 352 h 1951"/>
                      <a:gd name="T24" fmla="*/ 384 w 1824"/>
                      <a:gd name="T25" fmla="*/ 480 h 1951"/>
                      <a:gd name="T26" fmla="*/ 352 w 1824"/>
                      <a:gd name="T27" fmla="*/ 624 h 1951"/>
                      <a:gd name="T28" fmla="*/ 304 w 1824"/>
                      <a:gd name="T29" fmla="*/ 752 h 1951"/>
                      <a:gd name="T30" fmla="*/ 192 w 1824"/>
                      <a:gd name="T31" fmla="*/ 880 h 1951"/>
                      <a:gd name="T32" fmla="*/ 80 w 1824"/>
                      <a:gd name="T33" fmla="*/ 1055 h 1951"/>
                      <a:gd name="T34" fmla="*/ 16 w 1824"/>
                      <a:gd name="T35" fmla="*/ 1231 h 1951"/>
                      <a:gd name="T36" fmla="*/ 0 w 1824"/>
                      <a:gd name="T37" fmla="*/ 1391 h 1951"/>
                      <a:gd name="T38" fmla="*/ 16 w 1824"/>
                      <a:gd name="T39" fmla="*/ 1567 h 1951"/>
                      <a:gd name="T40" fmla="*/ 64 w 1824"/>
                      <a:gd name="T41" fmla="*/ 1695 h 1951"/>
                      <a:gd name="T42" fmla="*/ 144 w 1824"/>
                      <a:gd name="T43" fmla="*/ 1823 h 1951"/>
                      <a:gd name="T44" fmla="*/ 272 w 1824"/>
                      <a:gd name="T45" fmla="*/ 1935 h 1951"/>
                      <a:gd name="T46" fmla="*/ 384 w 1824"/>
                      <a:gd name="T47" fmla="*/ 1951 h 1951"/>
                      <a:gd name="T48" fmla="*/ 544 w 1824"/>
                      <a:gd name="T49" fmla="*/ 1935 h 1951"/>
                      <a:gd name="T50" fmla="*/ 688 w 1824"/>
                      <a:gd name="T51" fmla="*/ 1919 h 1951"/>
                      <a:gd name="T52" fmla="*/ 816 w 1824"/>
                      <a:gd name="T53" fmla="*/ 1871 h 1951"/>
                      <a:gd name="T54" fmla="*/ 928 w 1824"/>
                      <a:gd name="T55" fmla="*/ 1839 h 1951"/>
                      <a:gd name="T56" fmla="*/ 1040 w 1824"/>
                      <a:gd name="T57" fmla="*/ 1759 h 1951"/>
                      <a:gd name="T58" fmla="*/ 1120 w 1824"/>
                      <a:gd name="T59" fmla="*/ 1663 h 1951"/>
                      <a:gd name="T60" fmla="*/ 1184 w 1824"/>
                      <a:gd name="T61" fmla="*/ 1567 h 1951"/>
                      <a:gd name="T62" fmla="*/ 1280 w 1824"/>
                      <a:gd name="T63" fmla="*/ 1439 h 1951"/>
                      <a:gd name="T64" fmla="*/ 1376 w 1824"/>
                      <a:gd name="T65" fmla="*/ 1327 h 1951"/>
                      <a:gd name="T66" fmla="*/ 1472 w 1824"/>
                      <a:gd name="T67" fmla="*/ 1247 h 1951"/>
                      <a:gd name="T68" fmla="*/ 1600 w 1824"/>
                      <a:gd name="T69" fmla="*/ 1183 h 1951"/>
                      <a:gd name="T70" fmla="*/ 1696 w 1824"/>
                      <a:gd name="T71" fmla="*/ 1103 h 1951"/>
                      <a:gd name="T72" fmla="*/ 1776 w 1824"/>
                      <a:gd name="T73" fmla="*/ 976 h 1951"/>
                      <a:gd name="T74" fmla="*/ 1808 w 1824"/>
                      <a:gd name="T75" fmla="*/ 864 h 1951"/>
                      <a:gd name="T76" fmla="*/ 1824 w 1824"/>
                      <a:gd name="T77" fmla="*/ 768 h 1951"/>
                      <a:gd name="T78" fmla="*/ 1824 w 1824"/>
                      <a:gd name="T79" fmla="*/ 672 h 1951"/>
                      <a:gd name="T80" fmla="*/ 1808 w 1824"/>
                      <a:gd name="T81" fmla="*/ 576 h 1951"/>
                      <a:gd name="T82" fmla="*/ 1776 w 1824"/>
                      <a:gd name="T83" fmla="*/ 496 h 1951"/>
                      <a:gd name="T84" fmla="*/ 1712 w 1824"/>
                      <a:gd name="T85" fmla="*/ 432 h 1951"/>
                      <a:gd name="T86" fmla="*/ 1728 w 1824"/>
                      <a:gd name="T87" fmla="*/ 448 h 1951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824"/>
                      <a:gd name="T133" fmla="*/ 0 h 1951"/>
                      <a:gd name="T134" fmla="*/ 1824 w 1824"/>
                      <a:gd name="T135" fmla="*/ 1951 h 1951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824" h="1951">
                        <a:moveTo>
                          <a:pt x="1728" y="448"/>
                        </a:moveTo>
                        <a:lnTo>
                          <a:pt x="1712" y="448"/>
                        </a:lnTo>
                        <a:lnTo>
                          <a:pt x="1696" y="416"/>
                        </a:lnTo>
                        <a:lnTo>
                          <a:pt x="1664" y="384"/>
                        </a:lnTo>
                        <a:lnTo>
                          <a:pt x="1632" y="352"/>
                        </a:lnTo>
                        <a:lnTo>
                          <a:pt x="1616" y="320"/>
                        </a:lnTo>
                        <a:lnTo>
                          <a:pt x="1568" y="288"/>
                        </a:lnTo>
                        <a:lnTo>
                          <a:pt x="1536" y="256"/>
                        </a:lnTo>
                        <a:lnTo>
                          <a:pt x="1488" y="224"/>
                        </a:lnTo>
                        <a:lnTo>
                          <a:pt x="1440" y="192"/>
                        </a:lnTo>
                        <a:lnTo>
                          <a:pt x="1392" y="160"/>
                        </a:lnTo>
                        <a:lnTo>
                          <a:pt x="1344" y="144"/>
                        </a:lnTo>
                        <a:lnTo>
                          <a:pt x="1296" y="112"/>
                        </a:lnTo>
                        <a:lnTo>
                          <a:pt x="1248" y="80"/>
                        </a:lnTo>
                        <a:lnTo>
                          <a:pt x="1200" y="64"/>
                        </a:lnTo>
                        <a:lnTo>
                          <a:pt x="1168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80"/>
                        </a:lnTo>
                        <a:lnTo>
                          <a:pt x="736" y="96"/>
                        </a:lnTo>
                        <a:lnTo>
                          <a:pt x="688" y="112"/>
                        </a:lnTo>
                        <a:lnTo>
                          <a:pt x="640" y="144"/>
                        </a:lnTo>
                        <a:lnTo>
                          <a:pt x="608" y="160"/>
                        </a:lnTo>
                        <a:lnTo>
                          <a:pt x="560" y="192"/>
                        </a:lnTo>
                        <a:lnTo>
                          <a:pt x="528" y="224"/>
                        </a:lnTo>
                        <a:lnTo>
                          <a:pt x="480" y="256"/>
                        </a:lnTo>
                        <a:lnTo>
                          <a:pt x="448" y="288"/>
                        </a:lnTo>
                        <a:lnTo>
                          <a:pt x="432" y="320"/>
                        </a:lnTo>
                        <a:lnTo>
                          <a:pt x="416" y="352"/>
                        </a:lnTo>
                        <a:lnTo>
                          <a:pt x="400" y="384"/>
                        </a:lnTo>
                        <a:lnTo>
                          <a:pt x="384" y="432"/>
                        </a:lnTo>
                        <a:lnTo>
                          <a:pt x="384" y="480"/>
                        </a:lnTo>
                        <a:lnTo>
                          <a:pt x="368" y="528"/>
                        </a:lnTo>
                        <a:lnTo>
                          <a:pt x="368" y="576"/>
                        </a:lnTo>
                        <a:lnTo>
                          <a:pt x="352" y="624"/>
                        </a:lnTo>
                        <a:lnTo>
                          <a:pt x="336" y="672"/>
                        </a:lnTo>
                        <a:lnTo>
                          <a:pt x="320" y="704"/>
                        </a:lnTo>
                        <a:lnTo>
                          <a:pt x="304" y="752"/>
                        </a:lnTo>
                        <a:lnTo>
                          <a:pt x="272" y="800"/>
                        </a:lnTo>
                        <a:lnTo>
                          <a:pt x="240" y="832"/>
                        </a:lnTo>
                        <a:lnTo>
                          <a:pt x="192" y="880"/>
                        </a:lnTo>
                        <a:lnTo>
                          <a:pt x="160" y="928"/>
                        </a:lnTo>
                        <a:lnTo>
                          <a:pt x="112" y="991"/>
                        </a:lnTo>
                        <a:lnTo>
                          <a:pt x="80" y="1055"/>
                        </a:lnTo>
                        <a:lnTo>
                          <a:pt x="48" y="1119"/>
                        </a:lnTo>
                        <a:lnTo>
                          <a:pt x="16" y="1167"/>
                        </a:lnTo>
                        <a:lnTo>
                          <a:pt x="16" y="1231"/>
                        </a:lnTo>
                        <a:lnTo>
                          <a:pt x="0" y="1279"/>
                        </a:lnTo>
                        <a:lnTo>
                          <a:pt x="0" y="1343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47"/>
                        </a:lnTo>
                        <a:lnTo>
                          <a:pt x="64" y="1695"/>
                        </a:lnTo>
                        <a:lnTo>
                          <a:pt x="96" y="1743"/>
                        </a:lnTo>
                        <a:lnTo>
                          <a:pt x="112" y="1791"/>
                        </a:lnTo>
                        <a:lnTo>
                          <a:pt x="144" y="1823"/>
                        </a:lnTo>
                        <a:lnTo>
                          <a:pt x="192" y="1871"/>
                        </a:lnTo>
                        <a:lnTo>
                          <a:pt x="240" y="1919"/>
                        </a:lnTo>
                        <a:lnTo>
                          <a:pt x="272" y="1935"/>
                        </a:lnTo>
                        <a:lnTo>
                          <a:pt x="320" y="1951"/>
                        </a:lnTo>
                        <a:lnTo>
                          <a:pt x="352" y="1951"/>
                        </a:lnTo>
                        <a:lnTo>
                          <a:pt x="384" y="1951"/>
                        </a:lnTo>
                        <a:lnTo>
                          <a:pt x="432" y="1951"/>
                        </a:lnTo>
                        <a:lnTo>
                          <a:pt x="480" y="1935"/>
                        </a:lnTo>
                        <a:lnTo>
                          <a:pt x="544" y="1935"/>
                        </a:lnTo>
                        <a:lnTo>
                          <a:pt x="592" y="1919"/>
                        </a:lnTo>
                        <a:lnTo>
                          <a:pt x="640" y="1919"/>
                        </a:lnTo>
                        <a:lnTo>
                          <a:pt x="688" y="1919"/>
                        </a:lnTo>
                        <a:lnTo>
                          <a:pt x="720" y="1903"/>
                        </a:lnTo>
                        <a:lnTo>
                          <a:pt x="768" y="1887"/>
                        </a:lnTo>
                        <a:lnTo>
                          <a:pt x="816" y="1871"/>
                        </a:lnTo>
                        <a:lnTo>
                          <a:pt x="864" y="1871"/>
                        </a:lnTo>
                        <a:lnTo>
                          <a:pt x="896" y="1855"/>
                        </a:lnTo>
                        <a:lnTo>
                          <a:pt x="928" y="1839"/>
                        </a:lnTo>
                        <a:lnTo>
                          <a:pt x="960" y="1823"/>
                        </a:lnTo>
                        <a:lnTo>
                          <a:pt x="1008" y="1791"/>
                        </a:lnTo>
                        <a:lnTo>
                          <a:pt x="1040" y="1759"/>
                        </a:lnTo>
                        <a:lnTo>
                          <a:pt x="1072" y="1727"/>
                        </a:lnTo>
                        <a:lnTo>
                          <a:pt x="1104" y="1695"/>
                        </a:lnTo>
                        <a:lnTo>
                          <a:pt x="1120" y="1663"/>
                        </a:lnTo>
                        <a:lnTo>
                          <a:pt x="1136" y="1631"/>
                        </a:lnTo>
                        <a:lnTo>
                          <a:pt x="1152" y="1599"/>
                        </a:lnTo>
                        <a:lnTo>
                          <a:pt x="1184" y="1567"/>
                        </a:lnTo>
                        <a:lnTo>
                          <a:pt x="1216" y="1535"/>
                        </a:lnTo>
                        <a:lnTo>
                          <a:pt x="1248" y="1487"/>
                        </a:lnTo>
                        <a:lnTo>
                          <a:pt x="1280" y="1439"/>
                        </a:lnTo>
                        <a:lnTo>
                          <a:pt x="1312" y="1407"/>
                        </a:lnTo>
                        <a:lnTo>
                          <a:pt x="1344" y="1359"/>
                        </a:lnTo>
                        <a:lnTo>
                          <a:pt x="1376" y="1327"/>
                        </a:lnTo>
                        <a:lnTo>
                          <a:pt x="1408" y="1311"/>
                        </a:lnTo>
                        <a:lnTo>
                          <a:pt x="1440" y="1279"/>
                        </a:lnTo>
                        <a:lnTo>
                          <a:pt x="1472" y="1247"/>
                        </a:lnTo>
                        <a:lnTo>
                          <a:pt x="1520" y="1231"/>
                        </a:lnTo>
                        <a:lnTo>
                          <a:pt x="1552" y="1215"/>
                        </a:lnTo>
                        <a:lnTo>
                          <a:pt x="1600" y="1183"/>
                        </a:lnTo>
                        <a:lnTo>
                          <a:pt x="1632" y="1167"/>
                        </a:lnTo>
                        <a:lnTo>
                          <a:pt x="1664" y="1135"/>
                        </a:lnTo>
                        <a:lnTo>
                          <a:pt x="1696" y="1103"/>
                        </a:lnTo>
                        <a:lnTo>
                          <a:pt x="1728" y="1071"/>
                        </a:lnTo>
                        <a:lnTo>
                          <a:pt x="1760" y="1023"/>
                        </a:lnTo>
                        <a:lnTo>
                          <a:pt x="1776" y="976"/>
                        </a:lnTo>
                        <a:lnTo>
                          <a:pt x="1776" y="944"/>
                        </a:lnTo>
                        <a:lnTo>
                          <a:pt x="1792" y="896"/>
                        </a:lnTo>
                        <a:lnTo>
                          <a:pt x="1808" y="864"/>
                        </a:lnTo>
                        <a:lnTo>
                          <a:pt x="1824" y="832"/>
                        </a:lnTo>
                        <a:lnTo>
                          <a:pt x="1824" y="800"/>
                        </a:lnTo>
                        <a:lnTo>
                          <a:pt x="1824" y="768"/>
                        </a:lnTo>
                        <a:lnTo>
                          <a:pt x="1824" y="736"/>
                        </a:lnTo>
                        <a:lnTo>
                          <a:pt x="1824" y="704"/>
                        </a:lnTo>
                        <a:lnTo>
                          <a:pt x="1824" y="672"/>
                        </a:lnTo>
                        <a:lnTo>
                          <a:pt x="1824" y="640"/>
                        </a:lnTo>
                        <a:lnTo>
                          <a:pt x="1824" y="608"/>
                        </a:lnTo>
                        <a:lnTo>
                          <a:pt x="1808" y="576"/>
                        </a:lnTo>
                        <a:lnTo>
                          <a:pt x="1792" y="560"/>
                        </a:lnTo>
                        <a:lnTo>
                          <a:pt x="1792" y="528"/>
                        </a:lnTo>
                        <a:lnTo>
                          <a:pt x="1776" y="496"/>
                        </a:lnTo>
                        <a:lnTo>
                          <a:pt x="1744" y="480"/>
                        </a:lnTo>
                        <a:lnTo>
                          <a:pt x="1728" y="448"/>
                        </a:lnTo>
                        <a:lnTo>
                          <a:pt x="1712" y="432"/>
                        </a:lnTo>
                        <a:lnTo>
                          <a:pt x="1696" y="416"/>
                        </a:lnTo>
                        <a:lnTo>
                          <a:pt x="1680" y="400"/>
                        </a:lnTo>
                        <a:lnTo>
                          <a:pt x="1728" y="448"/>
                        </a:lnTo>
                        <a:close/>
                      </a:path>
                    </a:pathLst>
                  </a:custGeom>
                  <a:solidFill>
                    <a:srgbClr val="84B792"/>
                  </a:solidFill>
                  <a:ln w="25400">
                    <a:solidFill>
                      <a:srgbClr val="84B792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0" name="Freeform 232"/>
                  <p:cNvSpPr>
                    <a:spLocks noChangeAspect="1"/>
                  </p:cNvSpPr>
                  <p:nvPr/>
                </p:nvSpPr>
                <p:spPr bwMode="auto">
                  <a:xfrm>
                    <a:off x="864" y="1728"/>
                    <a:ext cx="1824" cy="1951"/>
                  </a:xfrm>
                  <a:custGeom>
                    <a:avLst/>
                    <a:gdLst>
                      <a:gd name="T0" fmla="*/ 1632 w 1824"/>
                      <a:gd name="T1" fmla="*/ 352 h 1951"/>
                      <a:gd name="T2" fmla="*/ 1568 w 1824"/>
                      <a:gd name="T3" fmla="*/ 288 h 1951"/>
                      <a:gd name="T4" fmla="*/ 1440 w 1824"/>
                      <a:gd name="T5" fmla="*/ 192 h 1951"/>
                      <a:gd name="T6" fmla="*/ 1296 w 1824"/>
                      <a:gd name="T7" fmla="*/ 112 h 1951"/>
                      <a:gd name="T8" fmla="*/ 1200 w 1824"/>
                      <a:gd name="T9" fmla="*/ 64 h 1951"/>
                      <a:gd name="T10" fmla="*/ 1088 w 1824"/>
                      <a:gd name="T11" fmla="*/ 16 h 1951"/>
                      <a:gd name="T12" fmla="*/ 976 w 1824"/>
                      <a:gd name="T13" fmla="*/ 16 h 1951"/>
                      <a:gd name="T14" fmla="*/ 896 w 1824"/>
                      <a:gd name="T15" fmla="*/ 32 h 1951"/>
                      <a:gd name="T16" fmla="*/ 768 w 1824"/>
                      <a:gd name="T17" fmla="*/ 80 h 1951"/>
                      <a:gd name="T18" fmla="*/ 640 w 1824"/>
                      <a:gd name="T19" fmla="*/ 144 h 1951"/>
                      <a:gd name="T20" fmla="*/ 560 w 1824"/>
                      <a:gd name="T21" fmla="*/ 192 h 1951"/>
                      <a:gd name="T22" fmla="*/ 448 w 1824"/>
                      <a:gd name="T23" fmla="*/ 288 h 1951"/>
                      <a:gd name="T24" fmla="*/ 400 w 1824"/>
                      <a:gd name="T25" fmla="*/ 384 h 1951"/>
                      <a:gd name="T26" fmla="*/ 384 w 1824"/>
                      <a:gd name="T27" fmla="*/ 480 h 1951"/>
                      <a:gd name="T28" fmla="*/ 352 w 1824"/>
                      <a:gd name="T29" fmla="*/ 624 h 1951"/>
                      <a:gd name="T30" fmla="*/ 304 w 1824"/>
                      <a:gd name="T31" fmla="*/ 752 h 1951"/>
                      <a:gd name="T32" fmla="*/ 240 w 1824"/>
                      <a:gd name="T33" fmla="*/ 832 h 1951"/>
                      <a:gd name="T34" fmla="*/ 112 w 1824"/>
                      <a:gd name="T35" fmla="*/ 991 h 1951"/>
                      <a:gd name="T36" fmla="*/ 16 w 1824"/>
                      <a:gd name="T37" fmla="*/ 1167 h 1951"/>
                      <a:gd name="T38" fmla="*/ 0 w 1824"/>
                      <a:gd name="T39" fmla="*/ 1279 h 1951"/>
                      <a:gd name="T40" fmla="*/ 0 w 1824"/>
                      <a:gd name="T41" fmla="*/ 1455 h 1951"/>
                      <a:gd name="T42" fmla="*/ 32 w 1824"/>
                      <a:gd name="T43" fmla="*/ 1615 h 1951"/>
                      <a:gd name="T44" fmla="*/ 64 w 1824"/>
                      <a:gd name="T45" fmla="*/ 1695 h 1951"/>
                      <a:gd name="T46" fmla="*/ 144 w 1824"/>
                      <a:gd name="T47" fmla="*/ 1823 h 1951"/>
                      <a:gd name="T48" fmla="*/ 272 w 1824"/>
                      <a:gd name="T49" fmla="*/ 1935 h 1951"/>
                      <a:gd name="T50" fmla="*/ 352 w 1824"/>
                      <a:gd name="T51" fmla="*/ 1951 h 1951"/>
                      <a:gd name="T52" fmla="*/ 480 w 1824"/>
                      <a:gd name="T53" fmla="*/ 1935 h 1951"/>
                      <a:gd name="T54" fmla="*/ 640 w 1824"/>
                      <a:gd name="T55" fmla="*/ 1919 h 1951"/>
                      <a:gd name="T56" fmla="*/ 720 w 1824"/>
                      <a:gd name="T57" fmla="*/ 1903 h 1951"/>
                      <a:gd name="T58" fmla="*/ 864 w 1824"/>
                      <a:gd name="T59" fmla="*/ 1871 h 1951"/>
                      <a:gd name="T60" fmla="*/ 960 w 1824"/>
                      <a:gd name="T61" fmla="*/ 1823 h 1951"/>
                      <a:gd name="T62" fmla="*/ 1040 w 1824"/>
                      <a:gd name="T63" fmla="*/ 1759 h 1951"/>
                      <a:gd name="T64" fmla="*/ 1120 w 1824"/>
                      <a:gd name="T65" fmla="*/ 1663 h 1951"/>
                      <a:gd name="T66" fmla="*/ 1184 w 1824"/>
                      <a:gd name="T67" fmla="*/ 1567 h 1951"/>
                      <a:gd name="T68" fmla="*/ 1248 w 1824"/>
                      <a:gd name="T69" fmla="*/ 1487 h 1951"/>
                      <a:gd name="T70" fmla="*/ 1344 w 1824"/>
                      <a:gd name="T71" fmla="*/ 1359 h 1951"/>
                      <a:gd name="T72" fmla="*/ 1440 w 1824"/>
                      <a:gd name="T73" fmla="*/ 1279 h 1951"/>
                      <a:gd name="T74" fmla="*/ 1520 w 1824"/>
                      <a:gd name="T75" fmla="*/ 1231 h 1951"/>
                      <a:gd name="T76" fmla="*/ 1632 w 1824"/>
                      <a:gd name="T77" fmla="*/ 1167 h 1951"/>
                      <a:gd name="T78" fmla="*/ 1728 w 1824"/>
                      <a:gd name="T79" fmla="*/ 1071 h 1951"/>
                      <a:gd name="T80" fmla="*/ 1776 w 1824"/>
                      <a:gd name="T81" fmla="*/ 976 h 1951"/>
                      <a:gd name="T82" fmla="*/ 1808 w 1824"/>
                      <a:gd name="T83" fmla="*/ 864 h 1951"/>
                      <a:gd name="T84" fmla="*/ 1824 w 1824"/>
                      <a:gd name="T85" fmla="*/ 768 h 1951"/>
                      <a:gd name="T86" fmla="*/ 1824 w 1824"/>
                      <a:gd name="T87" fmla="*/ 704 h 1951"/>
                      <a:gd name="T88" fmla="*/ 1824 w 1824"/>
                      <a:gd name="T89" fmla="*/ 608 h 1951"/>
                      <a:gd name="T90" fmla="*/ 1792 w 1824"/>
                      <a:gd name="T91" fmla="*/ 528 h 1951"/>
                      <a:gd name="T92" fmla="*/ 1744 w 1824"/>
                      <a:gd name="T93" fmla="*/ 480 h 1951"/>
                      <a:gd name="T94" fmla="*/ 1696 w 1824"/>
                      <a:gd name="T95" fmla="*/ 416 h 195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824"/>
                      <a:gd name="T145" fmla="*/ 0 h 1951"/>
                      <a:gd name="T146" fmla="*/ 1824 w 1824"/>
                      <a:gd name="T147" fmla="*/ 1951 h 195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824" h="1951">
                        <a:moveTo>
                          <a:pt x="1696" y="416"/>
                        </a:moveTo>
                        <a:lnTo>
                          <a:pt x="1696" y="416"/>
                        </a:lnTo>
                        <a:lnTo>
                          <a:pt x="1664" y="384"/>
                        </a:lnTo>
                        <a:lnTo>
                          <a:pt x="1632" y="352"/>
                        </a:lnTo>
                        <a:lnTo>
                          <a:pt x="1616" y="320"/>
                        </a:lnTo>
                        <a:lnTo>
                          <a:pt x="1568" y="288"/>
                        </a:lnTo>
                        <a:lnTo>
                          <a:pt x="1536" y="256"/>
                        </a:lnTo>
                        <a:lnTo>
                          <a:pt x="1488" y="224"/>
                        </a:lnTo>
                        <a:lnTo>
                          <a:pt x="1440" y="192"/>
                        </a:lnTo>
                        <a:lnTo>
                          <a:pt x="1392" y="160"/>
                        </a:lnTo>
                        <a:lnTo>
                          <a:pt x="1344" y="144"/>
                        </a:lnTo>
                        <a:lnTo>
                          <a:pt x="1296" y="112"/>
                        </a:lnTo>
                        <a:lnTo>
                          <a:pt x="1248" y="80"/>
                        </a:lnTo>
                        <a:lnTo>
                          <a:pt x="1200" y="64"/>
                        </a:lnTo>
                        <a:lnTo>
                          <a:pt x="1168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16"/>
                        </a:lnTo>
                        <a:lnTo>
                          <a:pt x="944" y="16"/>
                        </a:lnTo>
                        <a:lnTo>
                          <a:pt x="896" y="32"/>
                        </a:lnTo>
                        <a:lnTo>
                          <a:pt x="848" y="48"/>
                        </a:lnTo>
                        <a:lnTo>
                          <a:pt x="816" y="64"/>
                        </a:lnTo>
                        <a:lnTo>
                          <a:pt x="768" y="80"/>
                        </a:lnTo>
                        <a:lnTo>
                          <a:pt x="736" y="96"/>
                        </a:lnTo>
                        <a:lnTo>
                          <a:pt x="688" y="112"/>
                        </a:lnTo>
                        <a:lnTo>
                          <a:pt x="640" y="144"/>
                        </a:lnTo>
                        <a:lnTo>
                          <a:pt x="608" y="160"/>
                        </a:lnTo>
                        <a:lnTo>
                          <a:pt x="560" y="192"/>
                        </a:lnTo>
                        <a:lnTo>
                          <a:pt x="528" y="224"/>
                        </a:lnTo>
                        <a:lnTo>
                          <a:pt x="480" y="256"/>
                        </a:lnTo>
                        <a:lnTo>
                          <a:pt x="448" y="288"/>
                        </a:lnTo>
                        <a:lnTo>
                          <a:pt x="432" y="320"/>
                        </a:lnTo>
                        <a:lnTo>
                          <a:pt x="416" y="352"/>
                        </a:lnTo>
                        <a:lnTo>
                          <a:pt x="400" y="384"/>
                        </a:lnTo>
                        <a:lnTo>
                          <a:pt x="384" y="432"/>
                        </a:lnTo>
                        <a:lnTo>
                          <a:pt x="384" y="480"/>
                        </a:lnTo>
                        <a:lnTo>
                          <a:pt x="368" y="528"/>
                        </a:lnTo>
                        <a:lnTo>
                          <a:pt x="368" y="576"/>
                        </a:lnTo>
                        <a:lnTo>
                          <a:pt x="352" y="624"/>
                        </a:lnTo>
                        <a:lnTo>
                          <a:pt x="336" y="672"/>
                        </a:lnTo>
                        <a:lnTo>
                          <a:pt x="320" y="704"/>
                        </a:lnTo>
                        <a:lnTo>
                          <a:pt x="304" y="752"/>
                        </a:lnTo>
                        <a:lnTo>
                          <a:pt x="272" y="800"/>
                        </a:lnTo>
                        <a:lnTo>
                          <a:pt x="240" y="832"/>
                        </a:lnTo>
                        <a:lnTo>
                          <a:pt x="192" y="880"/>
                        </a:lnTo>
                        <a:lnTo>
                          <a:pt x="160" y="928"/>
                        </a:lnTo>
                        <a:lnTo>
                          <a:pt x="112" y="991"/>
                        </a:lnTo>
                        <a:lnTo>
                          <a:pt x="80" y="1055"/>
                        </a:lnTo>
                        <a:lnTo>
                          <a:pt x="48" y="1119"/>
                        </a:lnTo>
                        <a:lnTo>
                          <a:pt x="16" y="1167"/>
                        </a:lnTo>
                        <a:lnTo>
                          <a:pt x="16" y="1231"/>
                        </a:lnTo>
                        <a:lnTo>
                          <a:pt x="0" y="1279"/>
                        </a:lnTo>
                        <a:lnTo>
                          <a:pt x="0" y="1343"/>
                        </a:lnTo>
                        <a:lnTo>
                          <a:pt x="0" y="1391"/>
                        </a:lnTo>
                        <a:lnTo>
                          <a:pt x="0" y="1455"/>
                        </a:lnTo>
                        <a:lnTo>
                          <a:pt x="16" y="1503"/>
                        </a:lnTo>
                        <a:lnTo>
                          <a:pt x="16" y="1567"/>
                        </a:lnTo>
                        <a:lnTo>
                          <a:pt x="32" y="1615"/>
                        </a:lnTo>
                        <a:lnTo>
                          <a:pt x="48" y="1647"/>
                        </a:lnTo>
                        <a:lnTo>
                          <a:pt x="64" y="1695"/>
                        </a:lnTo>
                        <a:lnTo>
                          <a:pt x="96" y="1743"/>
                        </a:lnTo>
                        <a:lnTo>
                          <a:pt x="112" y="1791"/>
                        </a:lnTo>
                        <a:lnTo>
                          <a:pt x="144" y="1823"/>
                        </a:lnTo>
                        <a:lnTo>
                          <a:pt x="192" y="1871"/>
                        </a:lnTo>
                        <a:lnTo>
                          <a:pt x="240" y="1919"/>
                        </a:lnTo>
                        <a:lnTo>
                          <a:pt x="272" y="1935"/>
                        </a:lnTo>
                        <a:lnTo>
                          <a:pt x="320" y="1951"/>
                        </a:lnTo>
                        <a:lnTo>
                          <a:pt x="352" y="1951"/>
                        </a:lnTo>
                        <a:lnTo>
                          <a:pt x="384" y="1951"/>
                        </a:lnTo>
                        <a:lnTo>
                          <a:pt x="432" y="1951"/>
                        </a:lnTo>
                        <a:lnTo>
                          <a:pt x="480" y="1935"/>
                        </a:lnTo>
                        <a:lnTo>
                          <a:pt x="544" y="1935"/>
                        </a:lnTo>
                        <a:lnTo>
                          <a:pt x="592" y="1919"/>
                        </a:lnTo>
                        <a:lnTo>
                          <a:pt x="640" y="1919"/>
                        </a:lnTo>
                        <a:lnTo>
                          <a:pt x="688" y="1919"/>
                        </a:lnTo>
                        <a:lnTo>
                          <a:pt x="720" y="1903"/>
                        </a:lnTo>
                        <a:lnTo>
                          <a:pt x="768" y="1887"/>
                        </a:lnTo>
                        <a:lnTo>
                          <a:pt x="816" y="1871"/>
                        </a:lnTo>
                        <a:lnTo>
                          <a:pt x="864" y="1871"/>
                        </a:lnTo>
                        <a:lnTo>
                          <a:pt x="896" y="1855"/>
                        </a:lnTo>
                        <a:lnTo>
                          <a:pt x="928" y="1839"/>
                        </a:lnTo>
                        <a:lnTo>
                          <a:pt x="960" y="1823"/>
                        </a:lnTo>
                        <a:lnTo>
                          <a:pt x="1008" y="1791"/>
                        </a:lnTo>
                        <a:lnTo>
                          <a:pt x="1040" y="1759"/>
                        </a:lnTo>
                        <a:lnTo>
                          <a:pt x="1072" y="1727"/>
                        </a:lnTo>
                        <a:lnTo>
                          <a:pt x="1104" y="1695"/>
                        </a:lnTo>
                        <a:lnTo>
                          <a:pt x="1120" y="1663"/>
                        </a:lnTo>
                        <a:lnTo>
                          <a:pt x="1136" y="1631"/>
                        </a:lnTo>
                        <a:lnTo>
                          <a:pt x="1152" y="1599"/>
                        </a:lnTo>
                        <a:lnTo>
                          <a:pt x="1184" y="1567"/>
                        </a:lnTo>
                        <a:lnTo>
                          <a:pt x="1216" y="1535"/>
                        </a:lnTo>
                        <a:lnTo>
                          <a:pt x="1248" y="1487"/>
                        </a:lnTo>
                        <a:lnTo>
                          <a:pt x="1280" y="1439"/>
                        </a:lnTo>
                        <a:lnTo>
                          <a:pt x="1312" y="1407"/>
                        </a:lnTo>
                        <a:lnTo>
                          <a:pt x="1344" y="1359"/>
                        </a:lnTo>
                        <a:lnTo>
                          <a:pt x="1376" y="1327"/>
                        </a:lnTo>
                        <a:lnTo>
                          <a:pt x="1408" y="1311"/>
                        </a:lnTo>
                        <a:lnTo>
                          <a:pt x="1440" y="1279"/>
                        </a:lnTo>
                        <a:lnTo>
                          <a:pt x="1472" y="1247"/>
                        </a:lnTo>
                        <a:lnTo>
                          <a:pt x="1520" y="1231"/>
                        </a:lnTo>
                        <a:lnTo>
                          <a:pt x="1552" y="1215"/>
                        </a:lnTo>
                        <a:lnTo>
                          <a:pt x="1600" y="1183"/>
                        </a:lnTo>
                        <a:lnTo>
                          <a:pt x="1632" y="1167"/>
                        </a:lnTo>
                        <a:lnTo>
                          <a:pt x="1664" y="1135"/>
                        </a:lnTo>
                        <a:lnTo>
                          <a:pt x="1696" y="1103"/>
                        </a:lnTo>
                        <a:lnTo>
                          <a:pt x="1728" y="1071"/>
                        </a:lnTo>
                        <a:lnTo>
                          <a:pt x="1760" y="1023"/>
                        </a:lnTo>
                        <a:lnTo>
                          <a:pt x="1776" y="976"/>
                        </a:lnTo>
                        <a:lnTo>
                          <a:pt x="1776" y="944"/>
                        </a:lnTo>
                        <a:lnTo>
                          <a:pt x="1792" y="896"/>
                        </a:lnTo>
                        <a:lnTo>
                          <a:pt x="1808" y="864"/>
                        </a:lnTo>
                        <a:lnTo>
                          <a:pt x="1824" y="832"/>
                        </a:lnTo>
                        <a:lnTo>
                          <a:pt x="1824" y="800"/>
                        </a:lnTo>
                        <a:lnTo>
                          <a:pt x="1824" y="768"/>
                        </a:lnTo>
                        <a:lnTo>
                          <a:pt x="1824" y="736"/>
                        </a:lnTo>
                        <a:lnTo>
                          <a:pt x="1824" y="704"/>
                        </a:lnTo>
                        <a:lnTo>
                          <a:pt x="1824" y="672"/>
                        </a:lnTo>
                        <a:lnTo>
                          <a:pt x="1824" y="640"/>
                        </a:lnTo>
                        <a:lnTo>
                          <a:pt x="1824" y="608"/>
                        </a:lnTo>
                        <a:lnTo>
                          <a:pt x="1808" y="576"/>
                        </a:lnTo>
                        <a:lnTo>
                          <a:pt x="1792" y="560"/>
                        </a:lnTo>
                        <a:lnTo>
                          <a:pt x="1792" y="528"/>
                        </a:lnTo>
                        <a:lnTo>
                          <a:pt x="1776" y="496"/>
                        </a:lnTo>
                        <a:lnTo>
                          <a:pt x="1744" y="480"/>
                        </a:lnTo>
                        <a:lnTo>
                          <a:pt x="1728" y="448"/>
                        </a:lnTo>
                        <a:lnTo>
                          <a:pt x="1712" y="432"/>
                        </a:lnTo>
                        <a:lnTo>
                          <a:pt x="1696" y="416"/>
                        </a:lnTo>
                        <a:lnTo>
                          <a:pt x="1680" y="400"/>
                        </a:lnTo>
                      </a:path>
                    </a:pathLst>
                  </a:custGeom>
                  <a:noFill/>
                  <a:ln w="25400">
                    <a:solidFill>
                      <a:srgbClr val="84B792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1" name="Freeform 233"/>
                  <p:cNvSpPr>
                    <a:spLocks noChangeAspect="1"/>
                  </p:cNvSpPr>
                  <p:nvPr/>
                </p:nvSpPr>
                <p:spPr bwMode="auto">
                  <a:xfrm>
                    <a:off x="880" y="1760"/>
                    <a:ext cx="1792" cy="1903"/>
                  </a:xfrm>
                  <a:custGeom>
                    <a:avLst/>
                    <a:gdLst>
                      <a:gd name="T0" fmla="*/ 1664 w 1792"/>
                      <a:gd name="T1" fmla="*/ 400 h 1903"/>
                      <a:gd name="T2" fmla="*/ 1584 w 1792"/>
                      <a:gd name="T3" fmla="*/ 304 h 1903"/>
                      <a:gd name="T4" fmla="*/ 1456 w 1792"/>
                      <a:gd name="T5" fmla="*/ 208 h 1903"/>
                      <a:gd name="T6" fmla="*/ 1328 w 1792"/>
                      <a:gd name="T7" fmla="*/ 128 h 1903"/>
                      <a:gd name="T8" fmla="*/ 1184 w 1792"/>
                      <a:gd name="T9" fmla="*/ 48 h 1903"/>
                      <a:gd name="T10" fmla="*/ 1072 w 1792"/>
                      <a:gd name="T11" fmla="*/ 0 h 1903"/>
                      <a:gd name="T12" fmla="*/ 960 w 1792"/>
                      <a:gd name="T13" fmla="*/ 0 h 1903"/>
                      <a:gd name="T14" fmla="*/ 832 w 1792"/>
                      <a:gd name="T15" fmla="*/ 32 h 1903"/>
                      <a:gd name="T16" fmla="*/ 720 w 1792"/>
                      <a:gd name="T17" fmla="*/ 80 h 1903"/>
                      <a:gd name="T18" fmla="*/ 592 w 1792"/>
                      <a:gd name="T19" fmla="*/ 144 h 1903"/>
                      <a:gd name="T20" fmla="*/ 480 w 1792"/>
                      <a:gd name="T21" fmla="*/ 240 h 1903"/>
                      <a:gd name="T22" fmla="*/ 400 w 1792"/>
                      <a:gd name="T23" fmla="*/ 336 h 1903"/>
                      <a:gd name="T24" fmla="*/ 368 w 1792"/>
                      <a:gd name="T25" fmla="*/ 464 h 1903"/>
                      <a:gd name="T26" fmla="*/ 352 w 1792"/>
                      <a:gd name="T27" fmla="*/ 608 h 1903"/>
                      <a:gd name="T28" fmla="*/ 288 w 1792"/>
                      <a:gd name="T29" fmla="*/ 720 h 1903"/>
                      <a:gd name="T30" fmla="*/ 192 w 1792"/>
                      <a:gd name="T31" fmla="*/ 848 h 1903"/>
                      <a:gd name="T32" fmla="*/ 80 w 1792"/>
                      <a:gd name="T33" fmla="*/ 1023 h 1903"/>
                      <a:gd name="T34" fmla="*/ 16 w 1792"/>
                      <a:gd name="T35" fmla="*/ 1199 h 1903"/>
                      <a:gd name="T36" fmla="*/ 0 w 1792"/>
                      <a:gd name="T37" fmla="*/ 1359 h 1903"/>
                      <a:gd name="T38" fmla="*/ 16 w 1792"/>
                      <a:gd name="T39" fmla="*/ 1519 h 1903"/>
                      <a:gd name="T40" fmla="*/ 64 w 1792"/>
                      <a:gd name="T41" fmla="*/ 1647 h 1903"/>
                      <a:gd name="T42" fmla="*/ 144 w 1792"/>
                      <a:gd name="T43" fmla="*/ 1775 h 1903"/>
                      <a:gd name="T44" fmla="*/ 272 w 1792"/>
                      <a:gd name="T45" fmla="*/ 1887 h 1903"/>
                      <a:gd name="T46" fmla="*/ 384 w 1792"/>
                      <a:gd name="T47" fmla="*/ 1903 h 1903"/>
                      <a:gd name="T48" fmla="*/ 528 w 1792"/>
                      <a:gd name="T49" fmla="*/ 1887 h 1903"/>
                      <a:gd name="T50" fmla="*/ 672 w 1792"/>
                      <a:gd name="T51" fmla="*/ 1855 h 1903"/>
                      <a:gd name="T52" fmla="*/ 800 w 1792"/>
                      <a:gd name="T53" fmla="*/ 1823 h 1903"/>
                      <a:gd name="T54" fmla="*/ 912 w 1792"/>
                      <a:gd name="T55" fmla="*/ 1791 h 1903"/>
                      <a:gd name="T56" fmla="*/ 1024 w 1792"/>
                      <a:gd name="T57" fmla="*/ 1711 h 1903"/>
                      <a:gd name="T58" fmla="*/ 1104 w 1792"/>
                      <a:gd name="T59" fmla="*/ 1615 h 1903"/>
                      <a:gd name="T60" fmla="*/ 1152 w 1792"/>
                      <a:gd name="T61" fmla="*/ 1519 h 1903"/>
                      <a:gd name="T62" fmla="*/ 1248 w 1792"/>
                      <a:gd name="T63" fmla="*/ 1391 h 1903"/>
                      <a:gd name="T64" fmla="*/ 1360 w 1792"/>
                      <a:gd name="T65" fmla="*/ 1295 h 1903"/>
                      <a:gd name="T66" fmla="*/ 1456 w 1792"/>
                      <a:gd name="T67" fmla="*/ 1215 h 1903"/>
                      <a:gd name="T68" fmla="*/ 1568 w 1792"/>
                      <a:gd name="T69" fmla="*/ 1151 h 1903"/>
                      <a:gd name="T70" fmla="*/ 1664 w 1792"/>
                      <a:gd name="T71" fmla="*/ 1071 h 1903"/>
                      <a:gd name="T72" fmla="*/ 1728 w 1792"/>
                      <a:gd name="T73" fmla="*/ 944 h 1903"/>
                      <a:gd name="T74" fmla="*/ 1776 w 1792"/>
                      <a:gd name="T75" fmla="*/ 832 h 1903"/>
                      <a:gd name="T76" fmla="*/ 1792 w 1792"/>
                      <a:gd name="T77" fmla="*/ 752 h 1903"/>
                      <a:gd name="T78" fmla="*/ 1792 w 1792"/>
                      <a:gd name="T79" fmla="*/ 640 h 1903"/>
                      <a:gd name="T80" fmla="*/ 1776 w 1792"/>
                      <a:gd name="T81" fmla="*/ 560 h 1903"/>
                      <a:gd name="T82" fmla="*/ 1728 w 1792"/>
                      <a:gd name="T83" fmla="*/ 480 h 1903"/>
                      <a:gd name="T84" fmla="*/ 1680 w 1792"/>
                      <a:gd name="T85" fmla="*/ 400 h 1903"/>
                      <a:gd name="T86" fmla="*/ 1696 w 1792"/>
                      <a:gd name="T87" fmla="*/ 432 h 1903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792"/>
                      <a:gd name="T133" fmla="*/ 0 h 1903"/>
                      <a:gd name="T134" fmla="*/ 1792 w 1792"/>
                      <a:gd name="T135" fmla="*/ 1903 h 1903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792" h="1903">
                        <a:moveTo>
                          <a:pt x="1696" y="432"/>
                        </a:moveTo>
                        <a:lnTo>
                          <a:pt x="1680" y="416"/>
                        </a:lnTo>
                        <a:lnTo>
                          <a:pt x="1664" y="400"/>
                        </a:lnTo>
                        <a:lnTo>
                          <a:pt x="1632" y="368"/>
                        </a:lnTo>
                        <a:lnTo>
                          <a:pt x="1600" y="336"/>
                        </a:lnTo>
                        <a:lnTo>
                          <a:pt x="1584" y="304"/>
                        </a:lnTo>
                        <a:lnTo>
                          <a:pt x="1536" y="272"/>
                        </a:lnTo>
                        <a:lnTo>
                          <a:pt x="1504" y="240"/>
                        </a:lnTo>
                        <a:lnTo>
                          <a:pt x="1456" y="208"/>
                        </a:lnTo>
                        <a:lnTo>
                          <a:pt x="1408" y="176"/>
                        </a:lnTo>
                        <a:lnTo>
                          <a:pt x="1376" y="144"/>
                        </a:lnTo>
                        <a:lnTo>
                          <a:pt x="1328" y="128"/>
                        </a:lnTo>
                        <a:lnTo>
                          <a:pt x="1280" y="96"/>
                        </a:lnTo>
                        <a:lnTo>
                          <a:pt x="1232" y="64"/>
                        </a:lnTo>
                        <a:lnTo>
                          <a:pt x="1184" y="48"/>
                        </a:lnTo>
                        <a:lnTo>
                          <a:pt x="1136" y="32"/>
                        </a:lnTo>
                        <a:lnTo>
                          <a:pt x="1104" y="16"/>
                        </a:lnTo>
                        <a:lnTo>
                          <a:pt x="1072" y="0"/>
                        </a:lnTo>
                        <a:lnTo>
                          <a:pt x="1040" y="0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80" y="16"/>
                        </a:lnTo>
                        <a:lnTo>
                          <a:pt x="832" y="32"/>
                        </a:lnTo>
                        <a:lnTo>
                          <a:pt x="800" y="48"/>
                        </a:lnTo>
                        <a:lnTo>
                          <a:pt x="752" y="64"/>
                        </a:lnTo>
                        <a:lnTo>
                          <a:pt x="720" y="80"/>
                        </a:lnTo>
                        <a:lnTo>
                          <a:pt x="672" y="96"/>
                        </a:lnTo>
                        <a:lnTo>
                          <a:pt x="640" y="128"/>
                        </a:lnTo>
                        <a:lnTo>
                          <a:pt x="592" y="144"/>
                        </a:lnTo>
                        <a:lnTo>
                          <a:pt x="560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32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84" y="416"/>
                        </a:lnTo>
                        <a:lnTo>
                          <a:pt x="368" y="464"/>
                        </a:lnTo>
                        <a:lnTo>
                          <a:pt x="368" y="512"/>
                        </a:lnTo>
                        <a:lnTo>
                          <a:pt x="352" y="560"/>
                        </a:lnTo>
                        <a:lnTo>
                          <a:pt x="352" y="608"/>
                        </a:lnTo>
                        <a:lnTo>
                          <a:pt x="336" y="640"/>
                        </a:lnTo>
                        <a:lnTo>
                          <a:pt x="320" y="688"/>
                        </a:lnTo>
                        <a:lnTo>
                          <a:pt x="288" y="720"/>
                        </a:lnTo>
                        <a:lnTo>
                          <a:pt x="272" y="768"/>
                        </a:lnTo>
                        <a:lnTo>
                          <a:pt x="240" y="800"/>
                        </a:lnTo>
                        <a:lnTo>
                          <a:pt x="192" y="848"/>
                        </a:lnTo>
                        <a:lnTo>
                          <a:pt x="160" y="896"/>
                        </a:lnTo>
                        <a:lnTo>
                          <a:pt x="112" y="959"/>
                        </a:lnTo>
                        <a:lnTo>
                          <a:pt x="80" y="1023"/>
                        </a:lnTo>
                        <a:lnTo>
                          <a:pt x="48" y="1087"/>
                        </a:lnTo>
                        <a:lnTo>
                          <a:pt x="32" y="1135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0" y="1359"/>
                        </a:lnTo>
                        <a:lnTo>
                          <a:pt x="0" y="1407"/>
                        </a:lnTo>
                        <a:lnTo>
                          <a:pt x="16" y="1471"/>
                        </a:lnTo>
                        <a:lnTo>
                          <a:pt x="16" y="1519"/>
                        </a:lnTo>
                        <a:lnTo>
                          <a:pt x="32" y="1567"/>
                        </a:lnTo>
                        <a:lnTo>
                          <a:pt x="48" y="1615"/>
                        </a:lnTo>
                        <a:lnTo>
                          <a:pt x="64" y="1647"/>
                        </a:lnTo>
                        <a:lnTo>
                          <a:pt x="96" y="1695"/>
                        </a:lnTo>
                        <a:lnTo>
                          <a:pt x="112" y="1743"/>
                        </a:lnTo>
                        <a:lnTo>
                          <a:pt x="144" y="1775"/>
                        </a:lnTo>
                        <a:lnTo>
                          <a:pt x="192" y="1823"/>
                        </a:lnTo>
                        <a:lnTo>
                          <a:pt x="240" y="1855"/>
                        </a:lnTo>
                        <a:lnTo>
                          <a:pt x="272" y="1887"/>
                        </a:lnTo>
                        <a:lnTo>
                          <a:pt x="304" y="1887"/>
                        </a:lnTo>
                        <a:lnTo>
                          <a:pt x="352" y="1903"/>
                        </a:lnTo>
                        <a:lnTo>
                          <a:pt x="384" y="1903"/>
                        </a:lnTo>
                        <a:lnTo>
                          <a:pt x="432" y="1887"/>
                        </a:lnTo>
                        <a:lnTo>
                          <a:pt x="480" y="1887"/>
                        </a:lnTo>
                        <a:lnTo>
                          <a:pt x="528" y="1887"/>
                        </a:lnTo>
                        <a:lnTo>
                          <a:pt x="576" y="1871"/>
                        </a:lnTo>
                        <a:lnTo>
                          <a:pt x="624" y="1871"/>
                        </a:lnTo>
                        <a:lnTo>
                          <a:pt x="672" y="1855"/>
                        </a:lnTo>
                        <a:lnTo>
                          <a:pt x="720" y="1855"/>
                        </a:lnTo>
                        <a:lnTo>
                          <a:pt x="768" y="1839"/>
                        </a:lnTo>
                        <a:lnTo>
                          <a:pt x="800" y="1823"/>
                        </a:lnTo>
                        <a:lnTo>
                          <a:pt x="848" y="1807"/>
                        </a:lnTo>
                        <a:lnTo>
                          <a:pt x="880" y="1807"/>
                        </a:lnTo>
                        <a:lnTo>
                          <a:pt x="912" y="1791"/>
                        </a:lnTo>
                        <a:lnTo>
                          <a:pt x="944" y="1775"/>
                        </a:lnTo>
                        <a:lnTo>
                          <a:pt x="992" y="1743"/>
                        </a:lnTo>
                        <a:lnTo>
                          <a:pt x="1024" y="1711"/>
                        </a:lnTo>
                        <a:lnTo>
                          <a:pt x="1056" y="1679"/>
                        </a:lnTo>
                        <a:lnTo>
                          <a:pt x="1088" y="1647"/>
                        </a:lnTo>
                        <a:lnTo>
                          <a:pt x="1104" y="1615"/>
                        </a:lnTo>
                        <a:lnTo>
                          <a:pt x="1120" y="1583"/>
                        </a:lnTo>
                        <a:lnTo>
                          <a:pt x="1136" y="1567"/>
                        </a:lnTo>
                        <a:lnTo>
                          <a:pt x="1152" y="1519"/>
                        </a:lnTo>
                        <a:lnTo>
                          <a:pt x="1184" y="1487"/>
                        </a:lnTo>
                        <a:lnTo>
                          <a:pt x="1216" y="1439"/>
                        </a:lnTo>
                        <a:lnTo>
                          <a:pt x="1248" y="1391"/>
                        </a:lnTo>
                        <a:lnTo>
                          <a:pt x="1280" y="1359"/>
                        </a:lnTo>
                        <a:lnTo>
                          <a:pt x="1328" y="1327"/>
                        </a:lnTo>
                        <a:lnTo>
                          <a:pt x="1360" y="1295"/>
                        </a:lnTo>
                        <a:lnTo>
                          <a:pt x="1392" y="1263"/>
                        </a:lnTo>
                        <a:lnTo>
                          <a:pt x="1424" y="1247"/>
                        </a:lnTo>
                        <a:lnTo>
                          <a:pt x="1456" y="1215"/>
                        </a:lnTo>
                        <a:lnTo>
                          <a:pt x="1488" y="1199"/>
                        </a:lnTo>
                        <a:lnTo>
                          <a:pt x="1520" y="1167"/>
                        </a:lnTo>
                        <a:lnTo>
                          <a:pt x="1568" y="1151"/>
                        </a:lnTo>
                        <a:lnTo>
                          <a:pt x="1600" y="1119"/>
                        </a:lnTo>
                        <a:lnTo>
                          <a:pt x="1632" y="1103"/>
                        </a:lnTo>
                        <a:lnTo>
                          <a:pt x="1664" y="1071"/>
                        </a:lnTo>
                        <a:lnTo>
                          <a:pt x="1696" y="1039"/>
                        </a:lnTo>
                        <a:lnTo>
                          <a:pt x="1712" y="991"/>
                        </a:lnTo>
                        <a:lnTo>
                          <a:pt x="1728" y="944"/>
                        </a:lnTo>
                        <a:lnTo>
                          <a:pt x="1744" y="912"/>
                        </a:lnTo>
                        <a:lnTo>
                          <a:pt x="1760" y="864"/>
                        </a:lnTo>
                        <a:lnTo>
                          <a:pt x="1776" y="832"/>
                        </a:lnTo>
                        <a:lnTo>
                          <a:pt x="1792" y="800"/>
                        </a:lnTo>
                        <a:lnTo>
                          <a:pt x="1792" y="768"/>
                        </a:lnTo>
                        <a:lnTo>
                          <a:pt x="1792" y="752"/>
                        </a:lnTo>
                        <a:lnTo>
                          <a:pt x="1792" y="720"/>
                        </a:lnTo>
                        <a:lnTo>
                          <a:pt x="1792" y="672"/>
                        </a:lnTo>
                        <a:lnTo>
                          <a:pt x="1792" y="640"/>
                        </a:lnTo>
                        <a:lnTo>
                          <a:pt x="1792" y="608"/>
                        </a:lnTo>
                        <a:lnTo>
                          <a:pt x="1776" y="592"/>
                        </a:lnTo>
                        <a:lnTo>
                          <a:pt x="1776" y="560"/>
                        </a:lnTo>
                        <a:lnTo>
                          <a:pt x="1760" y="528"/>
                        </a:lnTo>
                        <a:lnTo>
                          <a:pt x="1744" y="496"/>
                        </a:lnTo>
                        <a:lnTo>
                          <a:pt x="1728" y="480"/>
                        </a:lnTo>
                        <a:lnTo>
                          <a:pt x="1712" y="448"/>
                        </a:lnTo>
                        <a:lnTo>
                          <a:pt x="1696" y="432"/>
                        </a:lnTo>
                        <a:lnTo>
                          <a:pt x="1680" y="400"/>
                        </a:lnTo>
                        <a:lnTo>
                          <a:pt x="1664" y="384"/>
                        </a:lnTo>
                        <a:lnTo>
                          <a:pt x="1648" y="384"/>
                        </a:lnTo>
                        <a:lnTo>
                          <a:pt x="1696" y="432"/>
                        </a:lnTo>
                        <a:close/>
                      </a:path>
                    </a:pathLst>
                  </a:custGeom>
                  <a:solidFill>
                    <a:srgbClr val="81B491"/>
                  </a:solidFill>
                  <a:ln w="25400">
                    <a:solidFill>
                      <a:srgbClr val="81B49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2" name="Freeform 234"/>
                  <p:cNvSpPr>
                    <a:spLocks noChangeAspect="1"/>
                  </p:cNvSpPr>
                  <p:nvPr/>
                </p:nvSpPr>
                <p:spPr bwMode="auto">
                  <a:xfrm>
                    <a:off x="880" y="1760"/>
                    <a:ext cx="1792" cy="1903"/>
                  </a:xfrm>
                  <a:custGeom>
                    <a:avLst/>
                    <a:gdLst>
                      <a:gd name="T0" fmla="*/ 1600 w 1792"/>
                      <a:gd name="T1" fmla="*/ 336 h 1903"/>
                      <a:gd name="T2" fmla="*/ 1536 w 1792"/>
                      <a:gd name="T3" fmla="*/ 272 h 1903"/>
                      <a:gd name="T4" fmla="*/ 1408 w 1792"/>
                      <a:gd name="T5" fmla="*/ 176 h 1903"/>
                      <a:gd name="T6" fmla="*/ 1280 w 1792"/>
                      <a:gd name="T7" fmla="*/ 96 h 1903"/>
                      <a:gd name="T8" fmla="*/ 1184 w 1792"/>
                      <a:gd name="T9" fmla="*/ 48 h 1903"/>
                      <a:gd name="T10" fmla="*/ 1072 w 1792"/>
                      <a:gd name="T11" fmla="*/ 0 h 1903"/>
                      <a:gd name="T12" fmla="*/ 960 w 1792"/>
                      <a:gd name="T13" fmla="*/ 0 h 1903"/>
                      <a:gd name="T14" fmla="*/ 880 w 1792"/>
                      <a:gd name="T15" fmla="*/ 16 h 1903"/>
                      <a:gd name="T16" fmla="*/ 752 w 1792"/>
                      <a:gd name="T17" fmla="*/ 64 h 1903"/>
                      <a:gd name="T18" fmla="*/ 640 w 1792"/>
                      <a:gd name="T19" fmla="*/ 128 h 1903"/>
                      <a:gd name="T20" fmla="*/ 560 w 1792"/>
                      <a:gd name="T21" fmla="*/ 176 h 1903"/>
                      <a:gd name="T22" fmla="*/ 448 w 1792"/>
                      <a:gd name="T23" fmla="*/ 272 h 1903"/>
                      <a:gd name="T24" fmla="*/ 384 w 1792"/>
                      <a:gd name="T25" fmla="*/ 368 h 1903"/>
                      <a:gd name="T26" fmla="*/ 368 w 1792"/>
                      <a:gd name="T27" fmla="*/ 464 h 1903"/>
                      <a:gd name="T28" fmla="*/ 352 w 1792"/>
                      <a:gd name="T29" fmla="*/ 608 h 1903"/>
                      <a:gd name="T30" fmla="*/ 288 w 1792"/>
                      <a:gd name="T31" fmla="*/ 720 h 1903"/>
                      <a:gd name="T32" fmla="*/ 240 w 1792"/>
                      <a:gd name="T33" fmla="*/ 800 h 1903"/>
                      <a:gd name="T34" fmla="*/ 112 w 1792"/>
                      <a:gd name="T35" fmla="*/ 959 h 1903"/>
                      <a:gd name="T36" fmla="*/ 32 w 1792"/>
                      <a:gd name="T37" fmla="*/ 1135 h 1903"/>
                      <a:gd name="T38" fmla="*/ 0 w 1792"/>
                      <a:gd name="T39" fmla="*/ 1247 h 1903"/>
                      <a:gd name="T40" fmla="*/ 0 w 1792"/>
                      <a:gd name="T41" fmla="*/ 1407 h 1903"/>
                      <a:gd name="T42" fmla="*/ 32 w 1792"/>
                      <a:gd name="T43" fmla="*/ 1567 h 1903"/>
                      <a:gd name="T44" fmla="*/ 64 w 1792"/>
                      <a:gd name="T45" fmla="*/ 1647 h 1903"/>
                      <a:gd name="T46" fmla="*/ 144 w 1792"/>
                      <a:gd name="T47" fmla="*/ 1775 h 1903"/>
                      <a:gd name="T48" fmla="*/ 272 w 1792"/>
                      <a:gd name="T49" fmla="*/ 1887 h 1903"/>
                      <a:gd name="T50" fmla="*/ 352 w 1792"/>
                      <a:gd name="T51" fmla="*/ 1903 h 1903"/>
                      <a:gd name="T52" fmla="*/ 480 w 1792"/>
                      <a:gd name="T53" fmla="*/ 1887 h 1903"/>
                      <a:gd name="T54" fmla="*/ 624 w 1792"/>
                      <a:gd name="T55" fmla="*/ 1871 h 1903"/>
                      <a:gd name="T56" fmla="*/ 720 w 1792"/>
                      <a:gd name="T57" fmla="*/ 1855 h 1903"/>
                      <a:gd name="T58" fmla="*/ 848 w 1792"/>
                      <a:gd name="T59" fmla="*/ 1807 h 1903"/>
                      <a:gd name="T60" fmla="*/ 944 w 1792"/>
                      <a:gd name="T61" fmla="*/ 1775 h 1903"/>
                      <a:gd name="T62" fmla="*/ 1024 w 1792"/>
                      <a:gd name="T63" fmla="*/ 1711 h 1903"/>
                      <a:gd name="T64" fmla="*/ 1104 w 1792"/>
                      <a:gd name="T65" fmla="*/ 1615 h 1903"/>
                      <a:gd name="T66" fmla="*/ 1152 w 1792"/>
                      <a:gd name="T67" fmla="*/ 1519 h 1903"/>
                      <a:gd name="T68" fmla="*/ 1216 w 1792"/>
                      <a:gd name="T69" fmla="*/ 1439 h 1903"/>
                      <a:gd name="T70" fmla="*/ 1328 w 1792"/>
                      <a:gd name="T71" fmla="*/ 1327 h 1903"/>
                      <a:gd name="T72" fmla="*/ 1424 w 1792"/>
                      <a:gd name="T73" fmla="*/ 1247 h 1903"/>
                      <a:gd name="T74" fmla="*/ 1488 w 1792"/>
                      <a:gd name="T75" fmla="*/ 1199 h 1903"/>
                      <a:gd name="T76" fmla="*/ 1600 w 1792"/>
                      <a:gd name="T77" fmla="*/ 1119 h 1903"/>
                      <a:gd name="T78" fmla="*/ 1696 w 1792"/>
                      <a:gd name="T79" fmla="*/ 1039 h 1903"/>
                      <a:gd name="T80" fmla="*/ 1728 w 1792"/>
                      <a:gd name="T81" fmla="*/ 944 h 1903"/>
                      <a:gd name="T82" fmla="*/ 1776 w 1792"/>
                      <a:gd name="T83" fmla="*/ 832 h 1903"/>
                      <a:gd name="T84" fmla="*/ 1792 w 1792"/>
                      <a:gd name="T85" fmla="*/ 752 h 1903"/>
                      <a:gd name="T86" fmla="*/ 1792 w 1792"/>
                      <a:gd name="T87" fmla="*/ 672 h 1903"/>
                      <a:gd name="T88" fmla="*/ 1776 w 1792"/>
                      <a:gd name="T89" fmla="*/ 592 h 1903"/>
                      <a:gd name="T90" fmla="*/ 1744 w 1792"/>
                      <a:gd name="T91" fmla="*/ 496 h 1903"/>
                      <a:gd name="T92" fmla="*/ 1712 w 1792"/>
                      <a:gd name="T93" fmla="*/ 448 h 1903"/>
                      <a:gd name="T94" fmla="*/ 1664 w 1792"/>
                      <a:gd name="T95" fmla="*/ 384 h 190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792"/>
                      <a:gd name="T145" fmla="*/ 0 h 1903"/>
                      <a:gd name="T146" fmla="*/ 1792 w 1792"/>
                      <a:gd name="T147" fmla="*/ 1903 h 190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792" h="1903">
                        <a:moveTo>
                          <a:pt x="1664" y="400"/>
                        </a:moveTo>
                        <a:lnTo>
                          <a:pt x="1664" y="400"/>
                        </a:lnTo>
                        <a:lnTo>
                          <a:pt x="1632" y="368"/>
                        </a:lnTo>
                        <a:lnTo>
                          <a:pt x="1600" y="336"/>
                        </a:lnTo>
                        <a:lnTo>
                          <a:pt x="1584" y="304"/>
                        </a:lnTo>
                        <a:lnTo>
                          <a:pt x="1536" y="272"/>
                        </a:lnTo>
                        <a:lnTo>
                          <a:pt x="1504" y="240"/>
                        </a:lnTo>
                        <a:lnTo>
                          <a:pt x="1456" y="208"/>
                        </a:lnTo>
                        <a:lnTo>
                          <a:pt x="1408" y="176"/>
                        </a:lnTo>
                        <a:lnTo>
                          <a:pt x="1376" y="144"/>
                        </a:lnTo>
                        <a:lnTo>
                          <a:pt x="1328" y="128"/>
                        </a:lnTo>
                        <a:lnTo>
                          <a:pt x="1280" y="96"/>
                        </a:lnTo>
                        <a:lnTo>
                          <a:pt x="1232" y="64"/>
                        </a:lnTo>
                        <a:lnTo>
                          <a:pt x="1184" y="48"/>
                        </a:lnTo>
                        <a:lnTo>
                          <a:pt x="1136" y="32"/>
                        </a:lnTo>
                        <a:lnTo>
                          <a:pt x="1104" y="16"/>
                        </a:lnTo>
                        <a:lnTo>
                          <a:pt x="1072" y="0"/>
                        </a:lnTo>
                        <a:lnTo>
                          <a:pt x="1040" y="0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80" y="16"/>
                        </a:lnTo>
                        <a:lnTo>
                          <a:pt x="832" y="32"/>
                        </a:lnTo>
                        <a:lnTo>
                          <a:pt x="800" y="48"/>
                        </a:lnTo>
                        <a:lnTo>
                          <a:pt x="752" y="64"/>
                        </a:lnTo>
                        <a:lnTo>
                          <a:pt x="720" y="80"/>
                        </a:lnTo>
                        <a:lnTo>
                          <a:pt x="672" y="96"/>
                        </a:lnTo>
                        <a:lnTo>
                          <a:pt x="640" y="128"/>
                        </a:lnTo>
                        <a:lnTo>
                          <a:pt x="592" y="144"/>
                        </a:lnTo>
                        <a:lnTo>
                          <a:pt x="560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32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84" y="416"/>
                        </a:lnTo>
                        <a:lnTo>
                          <a:pt x="368" y="464"/>
                        </a:lnTo>
                        <a:lnTo>
                          <a:pt x="368" y="512"/>
                        </a:lnTo>
                        <a:lnTo>
                          <a:pt x="352" y="560"/>
                        </a:lnTo>
                        <a:lnTo>
                          <a:pt x="352" y="608"/>
                        </a:lnTo>
                        <a:lnTo>
                          <a:pt x="336" y="640"/>
                        </a:lnTo>
                        <a:lnTo>
                          <a:pt x="320" y="688"/>
                        </a:lnTo>
                        <a:lnTo>
                          <a:pt x="288" y="720"/>
                        </a:lnTo>
                        <a:lnTo>
                          <a:pt x="272" y="768"/>
                        </a:lnTo>
                        <a:lnTo>
                          <a:pt x="240" y="800"/>
                        </a:lnTo>
                        <a:lnTo>
                          <a:pt x="192" y="848"/>
                        </a:lnTo>
                        <a:lnTo>
                          <a:pt x="160" y="896"/>
                        </a:lnTo>
                        <a:lnTo>
                          <a:pt x="112" y="959"/>
                        </a:lnTo>
                        <a:lnTo>
                          <a:pt x="80" y="1023"/>
                        </a:lnTo>
                        <a:lnTo>
                          <a:pt x="48" y="1087"/>
                        </a:lnTo>
                        <a:lnTo>
                          <a:pt x="32" y="1135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0" y="1359"/>
                        </a:lnTo>
                        <a:lnTo>
                          <a:pt x="0" y="1407"/>
                        </a:lnTo>
                        <a:lnTo>
                          <a:pt x="16" y="1471"/>
                        </a:lnTo>
                        <a:lnTo>
                          <a:pt x="16" y="1519"/>
                        </a:lnTo>
                        <a:lnTo>
                          <a:pt x="32" y="1567"/>
                        </a:lnTo>
                        <a:lnTo>
                          <a:pt x="48" y="1615"/>
                        </a:lnTo>
                        <a:lnTo>
                          <a:pt x="64" y="1647"/>
                        </a:lnTo>
                        <a:lnTo>
                          <a:pt x="96" y="1695"/>
                        </a:lnTo>
                        <a:lnTo>
                          <a:pt x="112" y="1743"/>
                        </a:lnTo>
                        <a:lnTo>
                          <a:pt x="144" y="1775"/>
                        </a:lnTo>
                        <a:lnTo>
                          <a:pt x="192" y="1823"/>
                        </a:lnTo>
                        <a:lnTo>
                          <a:pt x="240" y="1855"/>
                        </a:lnTo>
                        <a:lnTo>
                          <a:pt x="272" y="1887"/>
                        </a:lnTo>
                        <a:lnTo>
                          <a:pt x="304" y="1887"/>
                        </a:lnTo>
                        <a:lnTo>
                          <a:pt x="352" y="1903"/>
                        </a:lnTo>
                        <a:lnTo>
                          <a:pt x="384" y="1903"/>
                        </a:lnTo>
                        <a:lnTo>
                          <a:pt x="432" y="1887"/>
                        </a:lnTo>
                        <a:lnTo>
                          <a:pt x="480" y="1887"/>
                        </a:lnTo>
                        <a:lnTo>
                          <a:pt x="528" y="1887"/>
                        </a:lnTo>
                        <a:lnTo>
                          <a:pt x="576" y="1871"/>
                        </a:lnTo>
                        <a:lnTo>
                          <a:pt x="624" y="1871"/>
                        </a:lnTo>
                        <a:lnTo>
                          <a:pt x="672" y="1855"/>
                        </a:lnTo>
                        <a:lnTo>
                          <a:pt x="720" y="1855"/>
                        </a:lnTo>
                        <a:lnTo>
                          <a:pt x="768" y="1839"/>
                        </a:lnTo>
                        <a:lnTo>
                          <a:pt x="800" y="1823"/>
                        </a:lnTo>
                        <a:lnTo>
                          <a:pt x="848" y="1807"/>
                        </a:lnTo>
                        <a:lnTo>
                          <a:pt x="880" y="1807"/>
                        </a:lnTo>
                        <a:lnTo>
                          <a:pt x="912" y="1791"/>
                        </a:lnTo>
                        <a:lnTo>
                          <a:pt x="944" y="1775"/>
                        </a:lnTo>
                        <a:lnTo>
                          <a:pt x="992" y="1743"/>
                        </a:lnTo>
                        <a:lnTo>
                          <a:pt x="1024" y="1711"/>
                        </a:lnTo>
                        <a:lnTo>
                          <a:pt x="1056" y="1679"/>
                        </a:lnTo>
                        <a:lnTo>
                          <a:pt x="1088" y="1647"/>
                        </a:lnTo>
                        <a:lnTo>
                          <a:pt x="1104" y="1615"/>
                        </a:lnTo>
                        <a:lnTo>
                          <a:pt x="1120" y="1583"/>
                        </a:lnTo>
                        <a:lnTo>
                          <a:pt x="1136" y="1567"/>
                        </a:lnTo>
                        <a:lnTo>
                          <a:pt x="1152" y="1519"/>
                        </a:lnTo>
                        <a:lnTo>
                          <a:pt x="1184" y="1487"/>
                        </a:lnTo>
                        <a:lnTo>
                          <a:pt x="1216" y="1439"/>
                        </a:lnTo>
                        <a:lnTo>
                          <a:pt x="1248" y="1391"/>
                        </a:lnTo>
                        <a:lnTo>
                          <a:pt x="1280" y="1359"/>
                        </a:lnTo>
                        <a:lnTo>
                          <a:pt x="1328" y="1327"/>
                        </a:lnTo>
                        <a:lnTo>
                          <a:pt x="1360" y="1295"/>
                        </a:lnTo>
                        <a:lnTo>
                          <a:pt x="1392" y="1263"/>
                        </a:lnTo>
                        <a:lnTo>
                          <a:pt x="1424" y="1247"/>
                        </a:lnTo>
                        <a:lnTo>
                          <a:pt x="1456" y="1215"/>
                        </a:lnTo>
                        <a:lnTo>
                          <a:pt x="1488" y="1199"/>
                        </a:lnTo>
                        <a:lnTo>
                          <a:pt x="1520" y="1167"/>
                        </a:lnTo>
                        <a:lnTo>
                          <a:pt x="1568" y="1151"/>
                        </a:lnTo>
                        <a:lnTo>
                          <a:pt x="1600" y="1119"/>
                        </a:lnTo>
                        <a:lnTo>
                          <a:pt x="1632" y="1103"/>
                        </a:lnTo>
                        <a:lnTo>
                          <a:pt x="1664" y="1071"/>
                        </a:lnTo>
                        <a:lnTo>
                          <a:pt x="1696" y="1039"/>
                        </a:lnTo>
                        <a:lnTo>
                          <a:pt x="1712" y="991"/>
                        </a:lnTo>
                        <a:lnTo>
                          <a:pt x="1728" y="944"/>
                        </a:lnTo>
                        <a:lnTo>
                          <a:pt x="1744" y="912"/>
                        </a:lnTo>
                        <a:lnTo>
                          <a:pt x="1760" y="864"/>
                        </a:lnTo>
                        <a:lnTo>
                          <a:pt x="1776" y="832"/>
                        </a:lnTo>
                        <a:lnTo>
                          <a:pt x="1792" y="800"/>
                        </a:lnTo>
                        <a:lnTo>
                          <a:pt x="1792" y="768"/>
                        </a:lnTo>
                        <a:lnTo>
                          <a:pt x="1792" y="752"/>
                        </a:lnTo>
                        <a:lnTo>
                          <a:pt x="1792" y="720"/>
                        </a:lnTo>
                        <a:lnTo>
                          <a:pt x="1792" y="672"/>
                        </a:lnTo>
                        <a:lnTo>
                          <a:pt x="1792" y="640"/>
                        </a:lnTo>
                        <a:lnTo>
                          <a:pt x="1792" y="608"/>
                        </a:lnTo>
                        <a:lnTo>
                          <a:pt x="1776" y="592"/>
                        </a:lnTo>
                        <a:lnTo>
                          <a:pt x="1776" y="560"/>
                        </a:lnTo>
                        <a:lnTo>
                          <a:pt x="1760" y="528"/>
                        </a:lnTo>
                        <a:lnTo>
                          <a:pt x="1744" y="496"/>
                        </a:lnTo>
                        <a:lnTo>
                          <a:pt x="1728" y="480"/>
                        </a:lnTo>
                        <a:lnTo>
                          <a:pt x="1712" y="448"/>
                        </a:lnTo>
                        <a:lnTo>
                          <a:pt x="1696" y="432"/>
                        </a:lnTo>
                        <a:lnTo>
                          <a:pt x="1680" y="400"/>
                        </a:lnTo>
                        <a:lnTo>
                          <a:pt x="1664" y="384"/>
                        </a:lnTo>
                        <a:lnTo>
                          <a:pt x="1648" y="384"/>
                        </a:lnTo>
                      </a:path>
                    </a:pathLst>
                  </a:custGeom>
                  <a:noFill/>
                  <a:ln w="25400">
                    <a:solidFill>
                      <a:srgbClr val="81B49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3" name="Freeform 235"/>
                  <p:cNvSpPr>
                    <a:spLocks noChangeAspect="1"/>
                  </p:cNvSpPr>
                  <p:nvPr/>
                </p:nvSpPr>
                <p:spPr bwMode="auto">
                  <a:xfrm>
                    <a:off x="896" y="1776"/>
                    <a:ext cx="1760" cy="1855"/>
                  </a:xfrm>
                  <a:custGeom>
                    <a:avLst/>
                    <a:gdLst>
                      <a:gd name="T0" fmla="*/ 1632 w 1760"/>
                      <a:gd name="T1" fmla="*/ 400 h 1855"/>
                      <a:gd name="T2" fmla="*/ 1552 w 1760"/>
                      <a:gd name="T3" fmla="*/ 304 h 1855"/>
                      <a:gd name="T4" fmla="*/ 1424 w 1760"/>
                      <a:gd name="T5" fmla="*/ 208 h 1855"/>
                      <a:gd name="T6" fmla="*/ 1296 w 1760"/>
                      <a:gd name="T7" fmla="*/ 128 h 1855"/>
                      <a:gd name="T8" fmla="*/ 1152 w 1760"/>
                      <a:gd name="T9" fmla="*/ 48 h 1855"/>
                      <a:gd name="T10" fmla="*/ 1056 w 1760"/>
                      <a:gd name="T11" fmla="*/ 0 h 1855"/>
                      <a:gd name="T12" fmla="*/ 944 w 1760"/>
                      <a:gd name="T13" fmla="*/ 0 h 1855"/>
                      <a:gd name="T14" fmla="*/ 816 w 1760"/>
                      <a:gd name="T15" fmla="*/ 32 h 1855"/>
                      <a:gd name="T16" fmla="*/ 704 w 1760"/>
                      <a:gd name="T17" fmla="*/ 80 h 1855"/>
                      <a:gd name="T18" fmla="*/ 576 w 1760"/>
                      <a:gd name="T19" fmla="*/ 144 h 1855"/>
                      <a:gd name="T20" fmla="*/ 480 w 1760"/>
                      <a:gd name="T21" fmla="*/ 240 h 1855"/>
                      <a:gd name="T22" fmla="*/ 400 w 1760"/>
                      <a:gd name="T23" fmla="*/ 336 h 1855"/>
                      <a:gd name="T24" fmla="*/ 368 w 1760"/>
                      <a:gd name="T25" fmla="*/ 448 h 1855"/>
                      <a:gd name="T26" fmla="*/ 336 w 1760"/>
                      <a:gd name="T27" fmla="*/ 592 h 1855"/>
                      <a:gd name="T28" fmla="*/ 288 w 1760"/>
                      <a:gd name="T29" fmla="*/ 720 h 1855"/>
                      <a:gd name="T30" fmla="*/ 192 w 1760"/>
                      <a:gd name="T31" fmla="*/ 832 h 1855"/>
                      <a:gd name="T32" fmla="*/ 80 w 1760"/>
                      <a:gd name="T33" fmla="*/ 1007 h 1855"/>
                      <a:gd name="T34" fmla="*/ 16 w 1760"/>
                      <a:gd name="T35" fmla="*/ 1167 h 1855"/>
                      <a:gd name="T36" fmla="*/ 0 w 1760"/>
                      <a:gd name="T37" fmla="*/ 1327 h 1855"/>
                      <a:gd name="T38" fmla="*/ 32 w 1760"/>
                      <a:gd name="T39" fmla="*/ 1487 h 1855"/>
                      <a:gd name="T40" fmla="*/ 64 w 1760"/>
                      <a:gd name="T41" fmla="*/ 1615 h 1855"/>
                      <a:gd name="T42" fmla="*/ 144 w 1760"/>
                      <a:gd name="T43" fmla="*/ 1743 h 1855"/>
                      <a:gd name="T44" fmla="*/ 272 w 1760"/>
                      <a:gd name="T45" fmla="*/ 1839 h 1855"/>
                      <a:gd name="T46" fmla="*/ 384 w 1760"/>
                      <a:gd name="T47" fmla="*/ 1855 h 1855"/>
                      <a:gd name="T48" fmla="*/ 528 w 1760"/>
                      <a:gd name="T49" fmla="*/ 1839 h 1855"/>
                      <a:gd name="T50" fmla="*/ 656 w 1760"/>
                      <a:gd name="T51" fmla="*/ 1823 h 1855"/>
                      <a:gd name="T52" fmla="*/ 784 w 1760"/>
                      <a:gd name="T53" fmla="*/ 1791 h 1855"/>
                      <a:gd name="T54" fmla="*/ 896 w 1760"/>
                      <a:gd name="T55" fmla="*/ 1743 h 1855"/>
                      <a:gd name="T56" fmla="*/ 1008 w 1760"/>
                      <a:gd name="T57" fmla="*/ 1679 h 1855"/>
                      <a:gd name="T58" fmla="*/ 1088 w 1760"/>
                      <a:gd name="T59" fmla="*/ 1583 h 1855"/>
                      <a:gd name="T60" fmla="*/ 1136 w 1760"/>
                      <a:gd name="T61" fmla="*/ 1503 h 1855"/>
                      <a:gd name="T62" fmla="*/ 1232 w 1760"/>
                      <a:gd name="T63" fmla="*/ 1375 h 1855"/>
                      <a:gd name="T64" fmla="*/ 1328 w 1760"/>
                      <a:gd name="T65" fmla="*/ 1279 h 1855"/>
                      <a:gd name="T66" fmla="*/ 1424 w 1760"/>
                      <a:gd name="T67" fmla="*/ 1199 h 1855"/>
                      <a:gd name="T68" fmla="*/ 1536 w 1760"/>
                      <a:gd name="T69" fmla="*/ 1135 h 1855"/>
                      <a:gd name="T70" fmla="*/ 1632 w 1760"/>
                      <a:gd name="T71" fmla="*/ 1055 h 1855"/>
                      <a:gd name="T72" fmla="*/ 1696 w 1760"/>
                      <a:gd name="T73" fmla="*/ 928 h 1855"/>
                      <a:gd name="T74" fmla="*/ 1744 w 1760"/>
                      <a:gd name="T75" fmla="*/ 816 h 1855"/>
                      <a:gd name="T76" fmla="*/ 1760 w 1760"/>
                      <a:gd name="T77" fmla="*/ 736 h 1855"/>
                      <a:gd name="T78" fmla="*/ 1760 w 1760"/>
                      <a:gd name="T79" fmla="*/ 640 h 1855"/>
                      <a:gd name="T80" fmla="*/ 1744 w 1760"/>
                      <a:gd name="T81" fmla="*/ 544 h 1855"/>
                      <a:gd name="T82" fmla="*/ 1696 w 1760"/>
                      <a:gd name="T83" fmla="*/ 464 h 1855"/>
                      <a:gd name="T84" fmla="*/ 1648 w 1760"/>
                      <a:gd name="T85" fmla="*/ 400 h 1855"/>
                      <a:gd name="T86" fmla="*/ 1664 w 1760"/>
                      <a:gd name="T87" fmla="*/ 432 h 1855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760"/>
                      <a:gd name="T133" fmla="*/ 0 h 1855"/>
                      <a:gd name="T134" fmla="*/ 1760 w 1760"/>
                      <a:gd name="T135" fmla="*/ 1855 h 1855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760" h="1855">
                        <a:moveTo>
                          <a:pt x="1664" y="432"/>
                        </a:moveTo>
                        <a:lnTo>
                          <a:pt x="1648" y="416"/>
                        </a:lnTo>
                        <a:lnTo>
                          <a:pt x="1632" y="400"/>
                        </a:lnTo>
                        <a:lnTo>
                          <a:pt x="1600" y="368"/>
                        </a:lnTo>
                        <a:lnTo>
                          <a:pt x="1584" y="336"/>
                        </a:lnTo>
                        <a:lnTo>
                          <a:pt x="1552" y="304"/>
                        </a:lnTo>
                        <a:lnTo>
                          <a:pt x="1504" y="272"/>
                        </a:lnTo>
                        <a:lnTo>
                          <a:pt x="1472" y="240"/>
                        </a:lnTo>
                        <a:lnTo>
                          <a:pt x="1424" y="208"/>
                        </a:lnTo>
                        <a:lnTo>
                          <a:pt x="1392" y="176"/>
                        </a:lnTo>
                        <a:lnTo>
                          <a:pt x="1344" y="144"/>
                        </a:lnTo>
                        <a:lnTo>
                          <a:pt x="1296" y="128"/>
                        </a:lnTo>
                        <a:lnTo>
                          <a:pt x="1248" y="96"/>
                        </a:lnTo>
                        <a:lnTo>
                          <a:pt x="1200" y="64"/>
                        </a:lnTo>
                        <a:lnTo>
                          <a:pt x="1152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16"/>
                        </a:lnTo>
                        <a:lnTo>
                          <a:pt x="864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64"/>
                        </a:lnTo>
                        <a:lnTo>
                          <a:pt x="704" y="80"/>
                        </a:lnTo>
                        <a:lnTo>
                          <a:pt x="672" y="112"/>
                        </a:lnTo>
                        <a:lnTo>
                          <a:pt x="624" y="128"/>
                        </a:lnTo>
                        <a:lnTo>
                          <a:pt x="576" y="144"/>
                        </a:lnTo>
                        <a:lnTo>
                          <a:pt x="544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16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68" y="416"/>
                        </a:lnTo>
                        <a:lnTo>
                          <a:pt x="368" y="448"/>
                        </a:lnTo>
                        <a:lnTo>
                          <a:pt x="368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40"/>
                        </a:lnTo>
                        <a:lnTo>
                          <a:pt x="320" y="672"/>
                        </a:lnTo>
                        <a:lnTo>
                          <a:pt x="288" y="720"/>
                        </a:lnTo>
                        <a:lnTo>
                          <a:pt x="272" y="752"/>
                        </a:lnTo>
                        <a:lnTo>
                          <a:pt x="240" y="800"/>
                        </a:lnTo>
                        <a:lnTo>
                          <a:pt x="192" y="832"/>
                        </a:lnTo>
                        <a:lnTo>
                          <a:pt x="160" y="880"/>
                        </a:lnTo>
                        <a:lnTo>
                          <a:pt x="112" y="943"/>
                        </a:lnTo>
                        <a:lnTo>
                          <a:pt x="80" y="1007"/>
                        </a:lnTo>
                        <a:lnTo>
                          <a:pt x="48" y="1055"/>
                        </a:lnTo>
                        <a:lnTo>
                          <a:pt x="32" y="1119"/>
                        </a:lnTo>
                        <a:lnTo>
                          <a:pt x="16" y="1167"/>
                        </a:lnTo>
                        <a:lnTo>
                          <a:pt x="0" y="1215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16" y="1391"/>
                        </a:lnTo>
                        <a:lnTo>
                          <a:pt x="16" y="1439"/>
                        </a:lnTo>
                        <a:lnTo>
                          <a:pt x="32" y="1487"/>
                        </a:lnTo>
                        <a:lnTo>
                          <a:pt x="32" y="1535"/>
                        </a:lnTo>
                        <a:lnTo>
                          <a:pt x="48" y="1583"/>
                        </a:lnTo>
                        <a:lnTo>
                          <a:pt x="64" y="1615"/>
                        </a:lnTo>
                        <a:lnTo>
                          <a:pt x="96" y="1663"/>
                        </a:lnTo>
                        <a:lnTo>
                          <a:pt x="112" y="1711"/>
                        </a:lnTo>
                        <a:lnTo>
                          <a:pt x="144" y="1743"/>
                        </a:lnTo>
                        <a:lnTo>
                          <a:pt x="192" y="1791"/>
                        </a:lnTo>
                        <a:lnTo>
                          <a:pt x="240" y="1823"/>
                        </a:lnTo>
                        <a:lnTo>
                          <a:pt x="272" y="1839"/>
                        </a:lnTo>
                        <a:lnTo>
                          <a:pt x="304" y="1855"/>
                        </a:lnTo>
                        <a:lnTo>
                          <a:pt x="336" y="1855"/>
                        </a:lnTo>
                        <a:lnTo>
                          <a:pt x="384" y="1855"/>
                        </a:lnTo>
                        <a:lnTo>
                          <a:pt x="416" y="1855"/>
                        </a:lnTo>
                        <a:lnTo>
                          <a:pt x="464" y="1855"/>
                        </a:lnTo>
                        <a:lnTo>
                          <a:pt x="528" y="1839"/>
                        </a:lnTo>
                        <a:lnTo>
                          <a:pt x="576" y="1839"/>
                        </a:lnTo>
                        <a:lnTo>
                          <a:pt x="624" y="1823"/>
                        </a:lnTo>
                        <a:lnTo>
                          <a:pt x="656" y="1823"/>
                        </a:lnTo>
                        <a:lnTo>
                          <a:pt x="704" y="1807"/>
                        </a:lnTo>
                        <a:lnTo>
                          <a:pt x="752" y="1807"/>
                        </a:lnTo>
                        <a:lnTo>
                          <a:pt x="784" y="1791"/>
                        </a:lnTo>
                        <a:lnTo>
                          <a:pt x="832" y="1775"/>
                        </a:lnTo>
                        <a:lnTo>
                          <a:pt x="864" y="1759"/>
                        </a:lnTo>
                        <a:lnTo>
                          <a:pt x="896" y="1743"/>
                        </a:lnTo>
                        <a:lnTo>
                          <a:pt x="928" y="1727"/>
                        </a:lnTo>
                        <a:lnTo>
                          <a:pt x="976" y="1711"/>
                        </a:lnTo>
                        <a:lnTo>
                          <a:pt x="1008" y="1679"/>
                        </a:lnTo>
                        <a:lnTo>
                          <a:pt x="1040" y="1647"/>
                        </a:lnTo>
                        <a:lnTo>
                          <a:pt x="1056" y="1615"/>
                        </a:lnTo>
                        <a:lnTo>
                          <a:pt x="1088" y="1583"/>
                        </a:lnTo>
                        <a:lnTo>
                          <a:pt x="1104" y="1567"/>
                        </a:lnTo>
                        <a:lnTo>
                          <a:pt x="1120" y="1535"/>
                        </a:lnTo>
                        <a:lnTo>
                          <a:pt x="1136" y="1503"/>
                        </a:lnTo>
                        <a:lnTo>
                          <a:pt x="1168" y="1455"/>
                        </a:lnTo>
                        <a:lnTo>
                          <a:pt x="1200" y="1423"/>
                        </a:lnTo>
                        <a:lnTo>
                          <a:pt x="1232" y="1375"/>
                        </a:lnTo>
                        <a:lnTo>
                          <a:pt x="1264" y="1327"/>
                        </a:lnTo>
                        <a:lnTo>
                          <a:pt x="1296" y="1295"/>
                        </a:lnTo>
                        <a:lnTo>
                          <a:pt x="1328" y="1279"/>
                        </a:lnTo>
                        <a:lnTo>
                          <a:pt x="1360" y="1247"/>
                        </a:lnTo>
                        <a:lnTo>
                          <a:pt x="1392" y="1215"/>
                        </a:lnTo>
                        <a:lnTo>
                          <a:pt x="1424" y="1199"/>
                        </a:lnTo>
                        <a:lnTo>
                          <a:pt x="1456" y="1167"/>
                        </a:lnTo>
                        <a:lnTo>
                          <a:pt x="1488" y="1151"/>
                        </a:lnTo>
                        <a:lnTo>
                          <a:pt x="1536" y="1135"/>
                        </a:lnTo>
                        <a:lnTo>
                          <a:pt x="1568" y="1103"/>
                        </a:lnTo>
                        <a:lnTo>
                          <a:pt x="1600" y="1087"/>
                        </a:lnTo>
                        <a:lnTo>
                          <a:pt x="1632" y="1055"/>
                        </a:lnTo>
                        <a:lnTo>
                          <a:pt x="1664" y="1023"/>
                        </a:lnTo>
                        <a:lnTo>
                          <a:pt x="1680" y="975"/>
                        </a:lnTo>
                        <a:lnTo>
                          <a:pt x="1696" y="928"/>
                        </a:lnTo>
                        <a:lnTo>
                          <a:pt x="1712" y="896"/>
                        </a:lnTo>
                        <a:lnTo>
                          <a:pt x="1728" y="864"/>
                        </a:lnTo>
                        <a:lnTo>
                          <a:pt x="1744" y="816"/>
                        </a:lnTo>
                        <a:lnTo>
                          <a:pt x="1744" y="784"/>
                        </a:lnTo>
                        <a:lnTo>
                          <a:pt x="1760" y="768"/>
                        </a:lnTo>
                        <a:lnTo>
                          <a:pt x="1760" y="736"/>
                        </a:lnTo>
                        <a:lnTo>
                          <a:pt x="1760" y="704"/>
                        </a:lnTo>
                        <a:lnTo>
                          <a:pt x="1760" y="672"/>
                        </a:lnTo>
                        <a:lnTo>
                          <a:pt x="1760" y="640"/>
                        </a:lnTo>
                        <a:lnTo>
                          <a:pt x="1760" y="608"/>
                        </a:lnTo>
                        <a:lnTo>
                          <a:pt x="1744" y="576"/>
                        </a:lnTo>
                        <a:lnTo>
                          <a:pt x="1744" y="544"/>
                        </a:lnTo>
                        <a:lnTo>
                          <a:pt x="1728" y="528"/>
                        </a:lnTo>
                        <a:lnTo>
                          <a:pt x="1712" y="496"/>
                        </a:lnTo>
                        <a:lnTo>
                          <a:pt x="1696" y="464"/>
                        </a:lnTo>
                        <a:lnTo>
                          <a:pt x="1680" y="448"/>
                        </a:lnTo>
                        <a:lnTo>
                          <a:pt x="1664" y="432"/>
                        </a:lnTo>
                        <a:lnTo>
                          <a:pt x="1648" y="400"/>
                        </a:lnTo>
                        <a:lnTo>
                          <a:pt x="1632" y="384"/>
                        </a:lnTo>
                        <a:lnTo>
                          <a:pt x="1616" y="384"/>
                        </a:lnTo>
                        <a:lnTo>
                          <a:pt x="1664" y="432"/>
                        </a:lnTo>
                        <a:close/>
                      </a:path>
                    </a:pathLst>
                  </a:custGeom>
                  <a:solidFill>
                    <a:srgbClr val="7EB190"/>
                  </a:solidFill>
                  <a:ln w="25400">
                    <a:solidFill>
                      <a:srgbClr val="7EB19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4" name="Freeform 236"/>
                  <p:cNvSpPr>
                    <a:spLocks noChangeAspect="1"/>
                  </p:cNvSpPr>
                  <p:nvPr/>
                </p:nvSpPr>
                <p:spPr bwMode="auto">
                  <a:xfrm>
                    <a:off x="896" y="1776"/>
                    <a:ext cx="1760" cy="1855"/>
                  </a:xfrm>
                  <a:custGeom>
                    <a:avLst/>
                    <a:gdLst>
                      <a:gd name="T0" fmla="*/ 1584 w 1760"/>
                      <a:gd name="T1" fmla="*/ 336 h 1855"/>
                      <a:gd name="T2" fmla="*/ 1504 w 1760"/>
                      <a:gd name="T3" fmla="*/ 272 h 1855"/>
                      <a:gd name="T4" fmla="*/ 1392 w 1760"/>
                      <a:gd name="T5" fmla="*/ 176 h 1855"/>
                      <a:gd name="T6" fmla="*/ 1248 w 1760"/>
                      <a:gd name="T7" fmla="*/ 96 h 1855"/>
                      <a:gd name="T8" fmla="*/ 1152 w 1760"/>
                      <a:gd name="T9" fmla="*/ 48 h 1855"/>
                      <a:gd name="T10" fmla="*/ 1056 w 1760"/>
                      <a:gd name="T11" fmla="*/ 0 h 1855"/>
                      <a:gd name="T12" fmla="*/ 944 w 1760"/>
                      <a:gd name="T13" fmla="*/ 0 h 1855"/>
                      <a:gd name="T14" fmla="*/ 864 w 1760"/>
                      <a:gd name="T15" fmla="*/ 16 h 1855"/>
                      <a:gd name="T16" fmla="*/ 736 w 1760"/>
                      <a:gd name="T17" fmla="*/ 64 h 1855"/>
                      <a:gd name="T18" fmla="*/ 624 w 1760"/>
                      <a:gd name="T19" fmla="*/ 128 h 1855"/>
                      <a:gd name="T20" fmla="*/ 544 w 1760"/>
                      <a:gd name="T21" fmla="*/ 176 h 1855"/>
                      <a:gd name="T22" fmla="*/ 448 w 1760"/>
                      <a:gd name="T23" fmla="*/ 272 h 1855"/>
                      <a:gd name="T24" fmla="*/ 384 w 1760"/>
                      <a:gd name="T25" fmla="*/ 368 h 1855"/>
                      <a:gd name="T26" fmla="*/ 368 w 1760"/>
                      <a:gd name="T27" fmla="*/ 448 h 1855"/>
                      <a:gd name="T28" fmla="*/ 336 w 1760"/>
                      <a:gd name="T29" fmla="*/ 592 h 1855"/>
                      <a:gd name="T30" fmla="*/ 288 w 1760"/>
                      <a:gd name="T31" fmla="*/ 720 h 1855"/>
                      <a:gd name="T32" fmla="*/ 240 w 1760"/>
                      <a:gd name="T33" fmla="*/ 800 h 1855"/>
                      <a:gd name="T34" fmla="*/ 112 w 1760"/>
                      <a:gd name="T35" fmla="*/ 943 h 1855"/>
                      <a:gd name="T36" fmla="*/ 32 w 1760"/>
                      <a:gd name="T37" fmla="*/ 1119 h 1855"/>
                      <a:gd name="T38" fmla="*/ 0 w 1760"/>
                      <a:gd name="T39" fmla="*/ 1215 h 1855"/>
                      <a:gd name="T40" fmla="*/ 16 w 1760"/>
                      <a:gd name="T41" fmla="*/ 1391 h 1855"/>
                      <a:gd name="T42" fmla="*/ 32 w 1760"/>
                      <a:gd name="T43" fmla="*/ 1535 h 1855"/>
                      <a:gd name="T44" fmla="*/ 64 w 1760"/>
                      <a:gd name="T45" fmla="*/ 1615 h 1855"/>
                      <a:gd name="T46" fmla="*/ 144 w 1760"/>
                      <a:gd name="T47" fmla="*/ 1743 h 1855"/>
                      <a:gd name="T48" fmla="*/ 272 w 1760"/>
                      <a:gd name="T49" fmla="*/ 1839 h 1855"/>
                      <a:gd name="T50" fmla="*/ 336 w 1760"/>
                      <a:gd name="T51" fmla="*/ 1855 h 1855"/>
                      <a:gd name="T52" fmla="*/ 464 w 1760"/>
                      <a:gd name="T53" fmla="*/ 1855 h 1855"/>
                      <a:gd name="T54" fmla="*/ 624 w 1760"/>
                      <a:gd name="T55" fmla="*/ 1823 h 1855"/>
                      <a:gd name="T56" fmla="*/ 704 w 1760"/>
                      <a:gd name="T57" fmla="*/ 1807 h 1855"/>
                      <a:gd name="T58" fmla="*/ 832 w 1760"/>
                      <a:gd name="T59" fmla="*/ 1775 h 1855"/>
                      <a:gd name="T60" fmla="*/ 928 w 1760"/>
                      <a:gd name="T61" fmla="*/ 1727 h 1855"/>
                      <a:gd name="T62" fmla="*/ 1008 w 1760"/>
                      <a:gd name="T63" fmla="*/ 1679 h 1855"/>
                      <a:gd name="T64" fmla="*/ 1088 w 1760"/>
                      <a:gd name="T65" fmla="*/ 1583 h 1855"/>
                      <a:gd name="T66" fmla="*/ 1136 w 1760"/>
                      <a:gd name="T67" fmla="*/ 1503 h 1855"/>
                      <a:gd name="T68" fmla="*/ 1200 w 1760"/>
                      <a:gd name="T69" fmla="*/ 1423 h 1855"/>
                      <a:gd name="T70" fmla="*/ 1296 w 1760"/>
                      <a:gd name="T71" fmla="*/ 1295 h 1855"/>
                      <a:gd name="T72" fmla="*/ 1392 w 1760"/>
                      <a:gd name="T73" fmla="*/ 1215 h 1855"/>
                      <a:gd name="T74" fmla="*/ 1456 w 1760"/>
                      <a:gd name="T75" fmla="*/ 1167 h 1855"/>
                      <a:gd name="T76" fmla="*/ 1568 w 1760"/>
                      <a:gd name="T77" fmla="*/ 1103 h 1855"/>
                      <a:gd name="T78" fmla="*/ 1664 w 1760"/>
                      <a:gd name="T79" fmla="*/ 1023 h 1855"/>
                      <a:gd name="T80" fmla="*/ 1696 w 1760"/>
                      <a:gd name="T81" fmla="*/ 928 h 1855"/>
                      <a:gd name="T82" fmla="*/ 1744 w 1760"/>
                      <a:gd name="T83" fmla="*/ 816 h 1855"/>
                      <a:gd name="T84" fmla="*/ 1760 w 1760"/>
                      <a:gd name="T85" fmla="*/ 736 h 1855"/>
                      <a:gd name="T86" fmla="*/ 1760 w 1760"/>
                      <a:gd name="T87" fmla="*/ 672 h 1855"/>
                      <a:gd name="T88" fmla="*/ 1744 w 1760"/>
                      <a:gd name="T89" fmla="*/ 576 h 1855"/>
                      <a:gd name="T90" fmla="*/ 1712 w 1760"/>
                      <a:gd name="T91" fmla="*/ 496 h 1855"/>
                      <a:gd name="T92" fmla="*/ 1680 w 1760"/>
                      <a:gd name="T93" fmla="*/ 448 h 1855"/>
                      <a:gd name="T94" fmla="*/ 1632 w 1760"/>
                      <a:gd name="T95" fmla="*/ 384 h 185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760"/>
                      <a:gd name="T145" fmla="*/ 0 h 1855"/>
                      <a:gd name="T146" fmla="*/ 1760 w 1760"/>
                      <a:gd name="T147" fmla="*/ 1855 h 185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760" h="1855">
                        <a:moveTo>
                          <a:pt x="1632" y="400"/>
                        </a:moveTo>
                        <a:lnTo>
                          <a:pt x="1632" y="400"/>
                        </a:lnTo>
                        <a:lnTo>
                          <a:pt x="1600" y="368"/>
                        </a:lnTo>
                        <a:lnTo>
                          <a:pt x="1584" y="336"/>
                        </a:lnTo>
                        <a:lnTo>
                          <a:pt x="1552" y="304"/>
                        </a:lnTo>
                        <a:lnTo>
                          <a:pt x="1504" y="272"/>
                        </a:lnTo>
                        <a:lnTo>
                          <a:pt x="1472" y="240"/>
                        </a:lnTo>
                        <a:lnTo>
                          <a:pt x="1424" y="208"/>
                        </a:lnTo>
                        <a:lnTo>
                          <a:pt x="1392" y="176"/>
                        </a:lnTo>
                        <a:lnTo>
                          <a:pt x="1344" y="144"/>
                        </a:lnTo>
                        <a:lnTo>
                          <a:pt x="1296" y="128"/>
                        </a:lnTo>
                        <a:lnTo>
                          <a:pt x="1248" y="96"/>
                        </a:lnTo>
                        <a:lnTo>
                          <a:pt x="1200" y="64"/>
                        </a:lnTo>
                        <a:lnTo>
                          <a:pt x="1152" y="48"/>
                        </a:lnTo>
                        <a:lnTo>
                          <a:pt x="1120" y="32"/>
                        </a:lnTo>
                        <a:lnTo>
                          <a:pt x="1088" y="16"/>
                        </a:lnTo>
                        <a:lnTo>
                          <a:pt x="1056" y="0"/>
                        </a:lnTo>
                        <a:lnTo>
                          <a:pt x="1008" y="0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16"/>
                        </a:lnTo>
                        <a:lnTo>
                          <a:pt x="864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64"/>
                        </a:lnTo>
                        <a:lnTo>
                          <a:pt x="704" y="80"/>
                        </a:lnTo>
                        <a:lnTo>
                          <a:pt x="672" y="112"/>
                        </a:lnTo>
                        <a:lnTo>
                          <a:pt x="624" y="128"/>
                        </a:lnTo>
                        <a:lnTo>
                          <a:pt x="576" y="144"/>
                        </a:lnTo>
                        <a:lnTo>
                          <a:pt x="544" y="176"/>
                        </a:lnTo>
                        <a:lnTo>
                          <a:pt x="512" y="208"/>
                        </a:lnTo>
                        <a:lnTo>
                          <a:pt x="480" y="240"/>
                        </a:lnTo>
                        <a:lnTo>
                          <a:pt x="448" y="272"/>
                        </a:lnTo>
                        <a:lnTo>
                          <a:pt x="416" y="304"/>
                        </a:lnTo>
                        <a:lnTo>
                          <a:pt x="400" y="336"/>
                        </a:lnTo>
                        <a:lnTo>
                          <a:pt x="384" y="368"/>
                        </a:lnTo>
                        <a:lnTo>
                          <a:pt x="368" y="416"/>
                        </a:lnTo>
                        <a:lnTo>
                          <a:pt x="368" y="448"/>
                        </a:lnTo>
                        <a:lnTo>
                          <a:pt x="368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40"/>
                        </a:lnTo>
                        <a:lnTo>
                          <a:pt x="320" y="672"/>
                        </a:lnTo>
                        <a:lnTo>
                          <a:pt x="288" y="720"/>
                        </a:lnTo>
                        <a:lnTo>
                          <a:pt x="272" y="752"/>
                        </a:lnTo>
                        <a:lnTo>
                          <a:pt x="240" y="800"/>
                        </a:lnTo>
                        <a:lnTo>
                          <a:pt x="192" y="832"/>
                        </a:lnTo>
                        <a:lnTo>
                          <a:pt x="160" y="880"/>
                        </a:lnTo>
                        <a:lnTo>
                          <a:pt x="112" y="943"/>
                        </a:lnTo>
                        <a:lnTo>
                          <a:pt x="80" y="1007"/>
                        </a:lnTo>
                        <a:lnTo>
                          <a:pt x="48" y="1055"/>
                        </a:lnTo>
                        <a:lnTo>
                          <a:pt x="32" y="1119"/>
                        </a:lnTo>
                        <a:lnTo>
                          <a:pt x="16" y="1167"/>
                        </a:lnTo>
                        <a:lnTo>
                          <a:pt x="0" y="1215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16" y="1391"/>
                        </a:lnTo>
                        <a:lnTo>
                          <a:pt x="16" y="1439"/>
                        </a:lnTo>
                        <a:lnTo>
                          <a:pt x="32" y="1487"/>
                        </a:lnTo>
                        <a:lnTo>
                          <a:pt x="32" y="1535"/>
                        </a:lnTo>
                        <a:lnTo>
                          <a:pt x="48" y="1583"/>
                        </a:lnTo>
                        <a:lnTo>
                          <a:pt x="64" y="1615"/>
                        </a:lnTo>
                        <a:lnTo>
                          <a:pt x="96" y="1663"/>
                        </a:lnTo>
                        <a:lnTo>
                          <a:pt x="112" y="1711"/>
                        </a:lnTo>
                        <a:lnTo>
                          <a:pt x="144" y="1743"/>
                        </a:lnTo>
                        <a:lnTo>
                          <a:pt x="192" y="1791"/>
                        </a:lnTo>
                        <a:lnTo>
                          <a:pt x="240" y="1823"/>
                        </a:lnTo>
                        <a:lnTo>
                          <a:pt x="272" y="1839"/>
                        </a:lnTo>
                        <a:lnTo>
                          <a:pt x="304" y="1855"/>
                        </a:lnTo>
                        <a:lnTo>
                          <a:pt x="336" y="1855"/>
                        </a:lnTo>
                        <a:lnTo>
                          <a:pt x="384" y="1855"/>
                        </a:lnTo>
                        <a:lnTo>
                          <a:pt x="416" y="1855"/>
                        </a:lnTo>
                        <a:lnTo>
                          <a:pt x="464" y="1855"/>
                        </a:lnTo>
                        <a:lnTo>
                          <a:pt x="528" y="1839"/>
                        </a:lnTo>
                        <a:lnTo>
                          <a:pt x="576" y="1839"/>
                        </a:lnTo>
                        <a:lnTo>
                          <a:pt x="624" y="1823"/>
                        </a:lnTo>
                        <a:lnTo>
                          <a:pt x="656" y="1823"/>
                        </a:lnTo>
                        <a:lnTo>
                          <a:pt x="704" y="1807"/>
                        </a:lnTo>
                        <a:lnTo>
                          <a:pt x="752" y="1807"/>
                        </a:lnTo>
                        <a:lnTo>
                          <a:pt x="784" y="1791"/>
                        </a:lnTo>
                        <a:lnTo>
                          <a:pt x="832" y="1775"/>
                        </a:lnTo>
                        <a:lnTo>
                          <a:pt x="864" y="1759"/>
                        </a:lnTo>
                        <a:lnTo>
                          <a:pt x="896" y="1743"/>
                        </a:lnTo>
                        <a:lnTo>
                          <a:pt x="928" y="1727"/>
                        </a:lnTo>
                        <a:lnTo>
                          <a:pt x="976" y="1711"/>
                        </a:lnTo>
                        <a:lnTo>
                          <a:pt x="1008" y="1679"/>
                        </a:lnTo>
                        <a:lnTo>
                          <a:pt x="1040" y="1647"/>
                        </a:lnTo>
                        <a:lnTo>
                          <a:pt x="1056" y="1615"/>
                        </a:lnTo>
                        <a:lnTo>
                          <a:pt x="1088" y="1583"/>
                        </a:lnTo>
                        <a:lnTo>
                          <a:pt x="1104" y="1567"/>
                        </a:lnTo>
                        <a:lnTo>
                          <a:pt x="1120" y="1535"/>
                        </a:lnTo>
                        <a:lnTo>
                          <a:pt x="1136" y="1503"/>
                        </a:lnTo>
                        <a:lnTo>
                          <a:pt x="1168" y="1455"/>
                        </a:lnTo>
                        <a:lnTo>
                          <a:pt x="1200" y="1423"/>
                        </a:lnTo>
                        <a:lnTo>
                          <a:pt x="1232" y="1375"/>
                        </a:lnTo>
                        <a:lnTo>
                          <a:pt x="1264" y="1327"/>
                        </a:lnTo>
                        <a:lnTo>
                          <a:pt x="1296" y="1295"/>
                        </a:lnTo>
                        <a:lnTo>
                          <a:pt x="1328" y="1279"/>
                        </a:lnTo>
                        <a:lnTo>
                          <a:pt x="1360" y="1247"/>
                        </a:lnTo>
                        <a:lnTo>
                          <a:pt x="1392" y="1215"/>
                        </a:lnTo>
                        <a:lnTo>
                          <a:pt x="1424" y="1199"/>
                        </a:lnTo>
                        <a:lnTo>
                          <a:pt x="1456" y="1167"/>
                        </a:lnTo>
                        <a:lnTo>
                          <a:pt x="1488" y="1151"/>
                        </a:lnTo>
                        <a:lnTo>
                          <a:pt x="1536" y="1135"/>
                        </a:lnTo>
                        <a:lnTo>
                          <a:pt x="1568" y="1103"/>
                        </a:lnTo>
                        <a:lnTo>
                          <a:pt x="1600" y="1087"/>
                        </a:lnTo>
                        <a:lnTo>
                          <a:pt x="1632" y="1055"/>
                        </a:lnTo>
                        <a:lnTo>
                          <a:pt x="1664" y="1023"/>
                        </a:lnTo>
                        <a:lnTo>
                          <a:pt x="1680" y="975"/>
                        </a:lnTo>
                        <a:lnTo>
                          <a:pt x="1696" y="928"/>
                        </a:lnTo>
                        <a:lnTo>
                          <a:pt x="1712" y="896"/>
                        </a:lnTo>
                        <a:lnTo>
                          <a:pt x="1728" y="864"/>
                        </a:lnTo>
                        <a:lnTo>
                          <a:pt x="1744" y="816"/>
                        </a:lnTo>
                        <a:lnTo>
                          <a:pt x="1744" y="784"/>
                        </a:lnTo>
                        <a:lnTo>
                          <a:pt x="1760" y="768"/>
                        </a:lnTo>
                        <a:lnTo>
                          <a:pt x="1760" y="736"/>
                        </a:lnTo>
                        <a:lnTo>
                          <a:pt x="1760" y="704"/>
                        </a:lnTo>
                        <a:lnTo>
                          <a:pt x="1760" y="672"/>
                        </a:lnTo>
                        <a:lnTo>
                          <a:pt x="1760" y="640"/>
                        </a:lnTo>
                        <a:lnTo>
                          <a:pt x="1760" y="608"/>
                        </a:lnTo>
                        <a:lnTo>
                          <a:pt x="1744" y="576"/>
                        </a:lnTo>
                        <a:lnTo>
                          <a:pt x="1744" y="544"/>
                        </a:lnTo>
                        <a:lnTo>
                          <a:pt x="1728" y="528"/>
                        </a:lnTo>
                        <a:lnTo>
                          <a:pt x="1712" y="496"/>
                        </a:lnTo>
                        <a:lnTo>
                          <a:pt x="1696" y="464"/>
                        </a:lnTo>
                        <a:lnTo>
                          <a:pt x="1680" y="448"/>
                        </a:lnTo>
                        <a:lnTo>
                          <a:pt x="1664" y="432"/>
                        </a:lnTo>
                        <a:lnTo>
                          <a:pt x="1648" y="400"/>
                        </a:lnTo>
                        <a:lnTo>
                          <a:pt x="1632" y="384"/>
                        </a:lnTo>
                        <a:lnTo>
                          <a:pt x="1616" y="384"/>
                        </a:lnTo>
                      </a:path>
                    </a:pathLst>
                  </a:custGeom>
                  <a:noFill/>
                  <a:ln w="25400">
                    <a:solidFill>
                      <a:srgbClr val="7EB19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5" name="Freeform 237"/>
                  <p:cNvSpPr>
                    <a:spLocks noChangeAspect="1"/>
                  </p:cNvSpPr>
                  <p:nvPr/>
                </p:nvSpPr>
                <p:spPr bwMode="auto">
                  <a:xfrm>
                    <a:off x="912" y="1792"/>
                    <a:ext cx="1728" cy="1823"/>
                  </a:xfrm>
                  <a:custGeom>
                    <a:avLst/>
                    <a:gdLst>
                      <a:gd name="T0" fmla="*/ 1568 w 1728"/>
                      <a:gd name="T1" fmla="*/ 368 h 1823"/>
                      <a:gd name="T2" fmla="*/ 1488 w 1728"/>
                      <a:gd name="T3" fmla="*/ 272 h 1823"/>
                      <a:gd name="T4" fmla="*/ 1360 w 1728"/>
                      <a:gd name="T5" fmla="*/ 176 h 1823"/>
                      <a:gd name="T6" fmla="*/ 1232 w 1728"/>
                      <a:gd name="T7" fmla="*/ 96 h 1823"/>
                      <a:gd name="T8" fmla="*/ 1104 w 1728"/>
                      <a:gd name="T9" fmla="*/ 32 h 1823"/>
                      <a:gd name="T10" fmla="*/ 992 w 1728"/>
                      <a:gd name="T11" fmla="*/ 0 h 1823"/>
                      <a:gd name="T12" fmla="*/ 896 w 1728"/>
                      <a:gd name="T13" fmla="*/ 16 h 1823"/>
                      <a:gd name="T14" fmla="*/ 768 w 1728"/>
                      <a:gd name="T15" fmla="*/ 48 h 1823"/>
                      <a:gd name="T16" fmla="*/ 656 w 1728"/>
                      <a:gd name="T17" fmla="*/ 112 h 1823"/>
                      <a:gd name="T18" fmla="*/ 544 w 1728"/>
                      <a:gd name="T19" fmla="*/ 176 h 1823"/>
                      <a:gd name="T20" fmla="*/ 432 w 1728"/>
                      <a:gd name="T21" fmla="*/ 272 h 1823"/>
                      <a:gd name="T22" fmla="*/ 384 w 1728"/>
                      <a:gd name="T23" fmla="*/ 368 h 1823"/>
                      <a:gd name="T24" fmla="*/ 352 w 1728"/>
                      <a:gd name="T25" fmla="*/ 496 h 1823"/>
                      <a:gd name="T26" fmla="*/ 320 w 1728"/>
                      <a:gd name="T27" fmla="*/ 624 h 1823"/>
                      <a:gd name="T28" fmla="*/ 256 w 1728"/>
                      <a:gd name="T29" fmla="*/ 736 h 1823"/>
                      <a:gd name="T30" fmla="*/ 160 w 1728"/>
                      <a:gd name="T31" fmla="*/ 864 h 1823"/>
                      <a:gd name="T32" fmla="*/ 48 w 1728"/>
                      <a:gd name="T33" fmla="*/ 1039 h 1823"/>
                      <a:gd name="T34" fmla="*/ 16 w 1728"/>
                      <a:gd name="T35" fmla="*/ 1199 h 1823"/>
                      <a:gd name="T36" fmla="*/ 16 w 1728"/>
                      <a:gd name="T37" fmla="*/ 1359 h 1823"/>
                      <a:gd name="T38" fmla="*/ 48 w 1728"/>
                      <a:gd name="T39" fmla="*/ 1503 h 1823"/>
                      <a:gd name="T40" fmla="*/ 96 w 1728"/>
                      <a:gd name="T41" fmla="*/ 1631 h 1823"/>
                      <a:gd name="T42" fmla="*/ 192 w 1728"/>
                      <a:gd name="T43" fmla="*/ 1759 h 1823"/>
                      <a:gd name="T44" fmla="*/ 304 w 1728"/>
                      <a:gd name="T45" fmla="*/ 1823 h 1823"/>
                      <a:gd name="T46" fmla="*/ 416 w 1728"/>
                      <a:gd name="T47" fmla="*/ 1823 h 1823"/>
                      <a:gd name="T48" fmla="*/ 560 w 1728"/>
                      <a:gd name="T49" fmla="*/ 1791 h 1823"/>
                      <a:gd name="T50" fmla="*/ 688 w 1728"/>
                      <a:gd name="T51" fmla="*/ 1775 h 1823"/>
                      <a:gd name="T52" fmla="*/ 816 w 1728"/>
                      <a:gd name="T53" fmla="*/ 1743 h 1823"/>
                      <a:gd name="T54" fmla="*/ 912 w 1728"/>
                      <a:gd name="T55" fmla="*/ 1695 h 1823"/>
                      <a:gd name="T56" fmla="*/ 1024 w 1728"/>
                      <a:gd name="T57" fmla="*/ 1615 h 1823"/>
                      <a:gd name="T58" fmla="*/ 1072 w 1728"/>
                      <a:gd name="T59" fmla="*/ 1535 h 1823"/>
                      <a:gd name="T60" fmla="*/ 1136 w 1728"/>
                      <a:gd name="T61" fmla="*/ 1423 h 1823"/>
                      <a:gd name="T62" fmla="*/ 1232 w 1728"/>
                      <a:gd name="T63" fmla="*/ 1311 h 1823"/>
                      <a:gd name="T64" fmla="*/ 1328 w 1728"/>
                      <a:gd name="T65" fmla="*/ 1215 h 1823"/>
                      <a:gd name="T66" fmla="*/ 1424 w 1728"/>
                      <a:gd name="T67" fmla="*/ 1151 h 1823"/>
                      <a:gd name="T68" fmla="*/ 1536 w 1728"/>
                      <a:gd name="T69" fmla="*/ 1087 h 1823"/>
                      <a:gd name="T70" fmla="*/ 1632 w 1728"/>
                      <a:gd name="T71" fmla="*/ 1007 h 1823"/>
                      <a:gd name="T72" fmla="*/ 1680 w 1728"/>
                      <a:gd name="T73" fmla="*/ 880 h 1823"/>
                      <a:gd name="T74" fmla="*/ 1712 w 1728"/>
                      <a:gd name="T75" fmla="*/ 784 h 1823"/>
                      <a:gd name="T76" fmla="*/ 1728 w 1728"/>
                      <a:gd name="T77" fmla="*/ 688 h 1823"/>
                      <a:gd name="T78" fmla="*/ 1712 w 1728"/>
                      <a:gd name="T79" fmla="*/ 592 h 1823"/>
                      <a:gd name="T80" fmla="*/ 1696 w 1728"/>
                      <a:gd name="T81" fmla="*/ 512 h 1823"/>
                      <a:gd name="T82" fmla="*/ 1648 w 1728"/>
                      <a:gd name="T83" fmla="*/ 448 h 1823"/>
                      <a:gd name="T84" fmla="*/ 1600 w 1728"/>
                      <a:gd name="T85" fmla="*/ 384 h 182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728"/>
                      <a:gd name="T130" fmla="*/ 0 h 1823"/>
                      <a:gd name="T131" fmla="*/ 1728 w 1728"/>
                      <a:gd name="T132" fmla="*/ 1823 h 182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728" h="1823">
                        <a:moveTo>
                          <a:pt x="1616" y="416"/>
                        </a:moveTo>
                        <a:lnTo>
                          <a:pt x="1600" y="384"/>
                        </a:lnTo>
                        <a:lnTo>
                          <a:pt x="1568" y="368"/>
                        </a:lnTo>
                        <a:lnTo>
                          <a:pt x="1552" y="336"/>
                        </a:lnTo>
                        <a:lnTo>
                          <a:pt x="1520" y="304"/>
                        </a:lnTo>
                        <a:lnTo>
                          <a:pt x="1488" y="272"/>
                        </a:lnTo>
                        <a:lnTo>
                          <a:pt x="1440" y="240"/>
                        </a:lnTo>
                        <a:lnTo>
                          <a:pt x="1408" y="208"/>
                        </a:lnTo>
                        <a:lnTo>
                          <a:pt x="1360" y="176"/>
                        </a:lnTo>
                        <a:lnTo>
                          <a:pt x="1312" y="144"/>
                        </a:lnTo>
                        <a:lnTo>
                          <a:pt x="1280" y="128"/>
                        </a:lnTo>
                        <a:lnTo>
                          <a:pt x="1232" y="96"/>
                        </a:lnTo>
                        <a:lnTo>
                          <a:pt x="1184" y="64"/>
                        </a:lnTo>
                        <a:lnTo>
                          <a:pt x="1136" y="48"/>
                        </a:lnTo>
                        <a:lnTo>
                          <a:pt x="1104" y="32"/>
                        </a:lnTo>
                        <a:lnTo>
                          <a:pt x="1056" y="16"/>
                        </a:lnTo>
                        <a:lnTo>
                          <a:pt x="1024" y="16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32"/>
                        </a:lnTo>
                        <a:lnTo>
                          <a:pt x="800" y="32"/>
                        </a:lnTo>
                        <a:lnTo>
                          <a:pt x="768" y="48"/>
                        </a:lnTo>
                        <a:lnTo>
                          <a:pt x="736" y="64"/>
                        </a:lnTo>
                        <a:lnTo>
                          <a:pt x="688" y="80"/>
                        </a:lnTo>
                        <a:lnTo>
                          <a:pt x="656" y="112"/>
                        </a:lnTo>
                        <a:lnTo>
                          <a:pt x="608" y="128"/>
                        </a:lnTo>
                        <a:lnTo>
                          <a:pt x="576" y="160"/>
                        </a:lnTo>
                        <a:lnTo>
                          <a:pt x="544" y="176"/>
                        </a:lnTo>
                        <a:lnTo>
                          <a:pt x="496" y="208"/>
                        </a:lnTo>
                        <a:lnTo>
                          <a:pt x="464" y="240"/>
                        </a:lnTo>
                        <a:lnTo>
                          <a:pt x="432" y="272"/>
                        </a:lnTo>
                        <a:lnTo>
                          <a:pt x="416" y="288"/>
                        </a:lnTo>
                        <a:lnTo>
                          <a:pt x="400" y="320"/>
                        </a:lnTo>
                        <a:lnTo>
                          <a:pt x="384" y="368"/>
                        </a:lnTo>
                        <a:lnTo>
                          <a:pt x="368" y="400"/>
                        </a:lnTo>
                        <a:lnTo>
                          <a:pt x="368" y="448"/>
                        </a:lnTo>
                        <a:lnTo>
                          <a:pt x="352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24"/>
                        </a:lnTo>
                        <a:lnTo>
                          <a:pt x="304" y="656"/>
                        </a:lnTo>
                        <a:lnTo>
                          <a:pt x="288" y="704"/>
                        </a:lnTo>
                        <a:lnTo>
                          <a:pt x="256" y="736"/>
                        </a:lnTo>
                        <a:lnTo>
                          <a:pt x="240" y="784"/>
                        </a:lnTo>
                        <a:lnTo>
                          <a:pt x="192" y="816"/>
                        </a:lnTo>
                        <a:lnTo>
                          <a:pt x="160" y="864"/>
                        </a:lnTo>
                        <a:lnTo>
                          <a:pt x="112" y="927"/>
                        </a:lnTo>
                        <a:lnTo>
                          <a:pt x="80" y="975"/>
                        </a:lnTo>
                        <a:lnTo>
                          <a:pt x="48" y="1039"/>
                        </a:lnTo>
                        <a:lnTo>
                          <a:pt x="32" y="1103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311"/>
                        </a:lnTo>
                        <a:lnTo>
                          <a:pt x="16" y="1359"/>
                        </a:lnTo>
                        <a:lnTo>
                          <a:pt x="16" y="1407"/>
                        </a:lnTo>
                        <a:lnTo>
                          <a:pt x="32" y="1455"/>
                        </a:lnTo>
                        <a:lnTo>
                          <a:pt x="48" y="1503"/>
                        </a:lnTo>
                        <a:lnTo>
                          <a:pt x="48" y="1551"/>
                        </a:lnTo>
                        <a:lnTo>
                          <a:pt x="64" y="1583"/>
                        </a:lnTo>
                        <a:lnTo>
                          <a:pt x="96" y="1631"/>
                        </a:lnTo>
                        <a:lnTo>
                          <a:pt x="112" y="1679"/>
                        </a:lnTo>
                        <a:lnTo>
                          <a:pt x="144" y="1711"/>
                        </a:lnTo>
                        <a:lnTo>
                          <a:pt x="192" y="1759"/>
                        </a:lnTo>
                        <a:lnTo>
                          <a:pt x="240" y="1791"/>
                        </a:lnTo>
                        <a:lnTo>
                          <a:pt x="272" y="1807"/>
                        </a:lnTo>
                        <a:lnTo>
                          <a:pt x="304" y="1823"/>
                        </a:lnTo>
                        <a:lnTo>
                          <a:pt x="336" y="1823"/>
                        </a:lnTo>
                        <a:lnTo>
                          <a:pt x="384" y="1823"/>
                        </a:lnTo>
                        <a:lnTo>
                          <a:pt x="416" y="1823"/>
                        </a:lnTo>
                        <a:lnTo>
                          <a:pt x="464" y="1807"/>
                        </a:lnTo>
                        <a:lnTo>
                          <a:pt x="512" y="1807"/>
                        </a:lnTo>
                        <a:lnTo>
                          <a:pt x="560" y="1791"/>
                        </a:lnTo>
                        <a:lnTo>
                          <a:pt x="608" y="1791"/>
                        </a:lnTo>
                        <a:lnTo>
                          <a:pt x="640" y="1791"/>
                        </a:lnTo>
                        <a:lnTo>
                          <a:pt x="688" y="1775"/>
                        </a:lnTo>
                        <a:lnTo>
                          <a:pt x="736" y="1775"/>
                        </a:lnTo>
                        <a:lnTo>
                          <a:pt x="784" y="1759"/>
                        </a:lnTo>
                        <a:lnTo>
                          <a:pt x="816" y="1743"/>
                        </a:lnTo>
                        <a:lnTo>
                          <a:pt x="848" y="1727"/>
                        </a:lnTo>
                        <a:lnTo>
                          <a:pt x="880" y="1711"/>
                        </a:lnTo>
                        <a:lnTo>
                          <a:pt x="912" y="1695"/>
                        </a:lnTo>
                        <a:lnTo>
                          <a:pt x="944" y="1679"/>
                        </a:lnTo>
                        <a:lnTo>
                          <a:pt x="992" y="1647"/>
                        </a:lnTo>
                        <a:lnTo>
                          <a:pt x="1024" y="1615"/>
                        </a:lnTo>
                        <a:lnTo>
                          <a:pt x="1040" y="1583"/>
                        </a:lnTo>
                        <a:lnTo>
                          <a:pt x="1056" y="1551"/>
                        </a:lnTo>
                        <a:lnTo>
                          <a:pt x="1072" y="1535"/>
                        </a:lnTo>
                        <a:lnTo>
                          <a:pt x="1088" y="1503"/>
                        </a:lnTo>
                        <a:lnTo>
                          <a:pt x="1120" y="1471"/>
                        </a:lnTo>
                        <a:lnTo>
                          <a:pt x="1136" y="1423"/>
                        </a:lnTo>
                        <a:lnTo>
                          <a:pt x="1168" y="1391"/>
                        </a:lnTo>
                        <a:lnTo>
                          <a:pt x="1200" y="1343"/>
                        </a:lnTo>
                        <a:lnTo>
                          <a:pt x="1232" y="1311"/>
                        </a:lnTo>
                        <a:lnTo>
                          <a:pt x="1280" y="1279"/>
                        </a:lnTo>
                        <a:lnTo>
                          <a:pt x="1296" y="1247"/>
                        </a:lnTo>
                        <a:lnTo>
                          <a:pt x="1328" y="1215"/>
                        </a:lnTo>
                        <a:lnTo>
                          <a:pt x="1360" y="1199"/>
                        </a:lnTo>
                        <a:lnTo>
                          <a:pt x="1392" y="1167"/>
                        </a:lnTo>
                        <a:lnTo>
                          <a:pt x="1424" y="1151"/>
                        </a:lnTo>
                        <a:lnTo>
                          <a:pt x="1472" y="1135"/>
                        </a:lnTo>
                        <a:lnTo>
                          <a:pt x="1504" y="1103"/>
                        </a:lnTo>
                        <a:lnTo>
                          <a:pt x="1536" y="1087"/>
                        </a:lnTo>
                        <a:lnTo>
                          <a:pt x="1568" y="1071"/>
                        </a:lnTo>
                        <a:lnTo>
                          <a:pt x="1600" y="1039"/>
                        </a:lnTo>
                        <a:lnTo>
                          <a:pt x="1632" y="1007"/>
                        </a:lnTo>
                        <a:lnTo>
                          <a:pt x="1648" y="959"/>
                        </a:lnTo>
                        <a:lnTo>
                          <a:pt x="1664" y="912"/>
                        </a:lnTo>
                        <a:lnTo>
                          <a:pt x="1680" y="880"/>
                        </a:lnTo>
                        <a:lnTo>
                          <a:pt x="1696" y="848"/>
                        </a:lnTo>
                        <a:lnTo>
                          <a:pt x="1696" y="800"/>
                        </a:lnTo>
                        <a:lnTo>
                          <a:pt x="1712" y="784"/>
                        </a:lnTo>
                        <a:lnTo>
                          <a:pt x="1728" y="752"/>
                        </a:lnTo>
                        <a:lnTo>
                          <a:pt x="1728" y="720"/>
                        </a:lnTo>
                        <a:lnTo>
                          <a:pt x="1728" y="688"/>
                        </a:lnTo>
                        <a:lnTo>
                          <a:pt x="1728" y="656"/>
                        </a:lnTo>
                        <a:lnTo>
                          <a:pt x="1712" y="624"/>
                        </a:lnTo>
                        <a:lnTo>
                          <a:pt x="1712" y="592"/>
                        </a:lnTo>
                        <a:lnTo>
                          <a:pt x="1712" y="576"/>
                        </a:lnTo>
                        <a:lnTo>
                          <a:pt x="1712" y="544"/>
                        </a:lnTo>
                        <a:lnTo>
                          <a:pt x="1696" y="512"/>
                        </a:lnTo>
                        <a:lnTo>
                          <a:pt x="1680" y="496"/>
                        </a:lnTo>
                        <a:lnTo>
                          <a:pt x="1664" y="464"/>
                        </a:lnTo>
                        <a:lnTo>
                          <a:pt x="1648" y="448"/>
                        </a:lnTo>
                        <a:lnTo>
                          <a:pt x="1632" y="416"/>
                        </a:lnTo>
                        <a:lnTo>
                          <a:pt x="1616" y="400"/>
                        </a:lnTo>
                        <a:lnTo>
                          <a:pt x="1600" y="384"/>
                        </a:lnTo>
                        <a:lnTo>
                          <a:pt x="1584" y="384"/>
                        </a:lnTo>
                        <a:lnTo>
                          <a:pt x="1616" y="416"/>
                        </a:lnTo>
                        <a:close/>
                      </a:path>
                    </a:pathLst>
                  </a:custGeom>
                  <a:solidFill>
                    <a:srgbClr val="7BAE8F"/>
                  </a:solidFill>
                  <a:ln w="25400">
                    <a:solidFill>
                      <a:srgbClr val="7BAE8F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6" name="Freeform 238"/>
                  <p:cNvSpPr>
                    <a:spLocks noChangeAspect="1"/>
                  </p:cNvSpPr>
                  <p:nvPr/>
                </p:nvSpPr>
                <p:spPr bwMode="auto">
                  <a:xfrm>
                    <a:off x="912" y="1792"/>
                    <a:ext cx="1728" cy="1823"/>
                  </a:xfrm>
                  <a:custGeom>
                    <a:avLst/>
                    <a:gdLst>
                      <a:gd name="T0" fmla="*/ 1552 w 1728"/>
                      <a:gd name="T1" fmla="*/ 336 h 1823"/>
                      <a:gd name="T2" fmla="*/ 1488 w 1728"/>
                      <a:gd name="T3" fmla="*/ 272 h 1823"/>
                      <a:gd name="T4" fmla="*/ 1360 w 1728"/>
                      <a:gd name="T5" fmla="*/ 176 h 1823"/>
                      <a:gd name="T6" fmla="*/ 1232 w 1728"/>
                      <a:gd name="T7" fmla="*/ 96 h 1823"/>
                      <a:gd name="T8" fmla="*/ 1136 w 1728"/>
                      <a:gd name="T9" fmla="*/ 48 h 1823"/>
                      <a:gd name="T10" fmla="*/ 1024 w 1728"/>
                      <a:gd name="T11" fmla="*/ 16 h 1823"/>
                      <a:gd name="T12" fmla="*/ 928 w 1728"/>
                      <a:gd name="T13" fmla="*/ 0 h 1823"/>
                      <a:gd name="T14" fmla="*/ 848 w 1728"/>
                      <a:gd name="T15" fmla="*/ 32 h 1823"/>
                      <a:gd name="T16" fmla="*/ 736 w 1728"/>
                      <a:gd name="T17" fmla="*/ 64 h 1823"/>
                      <a:gd name="T18" fmla="*/ 608 w 1728"/>
                      <a:gd name="T19" fmla="*/ 128 h 1823"/>
                      <a:gd name="T20" fmla="*/ 544 w 1728"/>
                      <a:gd name="T21" fmla="*/ 176 h 1823"/>
                      <a:gd name="T22" fmla="*/ 432 w 1728"/>
                      <a:gd name="T23" fmla="*/ 272 h 1823"/>
                      <a:gd name="T24" fmla="*/ 384 w 1728"/>
                      <a:gd name="T25" fmla="*/ 368 h 1823"/>
                      <a:gd name="T26" fmla="*/ 368 w 1728"/>
                      <a:gd name="T27" fmla="*/ 448 h 1823"/>
                      <a:gd name="T28" fmla="*/ 336 w 1728"/>
                      <a:gd name="T29" fmla="*/ 592 h 1823"/>
                      <a:gd name="T30" fmla="*/ 288 w 1728"/>
                      <a:gd name="T31" fmla="*/ 704 h 1823"/>
                      <a:gd name="T32" fmla="*/ 240 w 1728"/>
                      <a:gd name="T33" fmla="*/ 784 h 1823"/>
                      <a:gd name="T34" fmla="*/ 112 w 1728"/>
                      <a:gd name="T35" fmla="*/ 927 h 1823"/>
                      <a:gd name="T36" fmla="*/ 32 w 1728"/>
                      <a:gd name="T37" fmla="*/ 1103 h 1823"/>
                      <a:gd name="T38" fmla="*/ 16 w 1728"/>
                      <a:gd name="T39" fmla="*/ 1199 h 1823"/>
                      <a:gd name="T40" fmla="*/ 16 w 1728"/>
                      <a:gd name="T41" fmla="*/ 1359 h 1823"/>
                      <a:gd name="T42" fmla="*/ 48 w 1728"/>
                      <a:gd name="T43" fmla="*/ 1503 h 1823"/>
                      <a:gd name="T44" fmla="*/ 64 w 1728"/>
                      <a:gd name="T45" fmla="*/ 1583 h 1823"/>
                      <a:gd name="T46" fmla="*/ 144 w 1728"/>
                      <a:gd name="T47" fmla="*/ 1711 h 1823"/>
                      <a:gd name="T48" fmla="*/ 272 w 1728"/>
                      <a:gd name="T49" fmla="*/ 1807 h 1823"/>
                      <a:gd name="T50" fmla="*/ 336 w 1728"/>
                      <a:gd name="T51" fmla="*/ 1823 h 1823"/>
                      <a:gd name="T52" fmla="*/ 464 w 1728"/>
                      <a:gd name="T53" fmla="*/ 1807 h 1823"/>
                      <a:gd name="T54" fmla="*/ 608 w 1728"/>
                      <a:gd name="T55" fmla="*/ 1791 h 1823"/>
                      <a:gd name="T56" fmla="*/ 688 w 1728"/>
                      <a:gd name="T57" fmla="*/ 1775 h 1823"/>
                      <a:gd name="T58" fmla="*/ 816 w 1728"/>
                      <a:gd name="T59" fmla="*/ 1743 h 1823"/>
                      <a:gd name="T60" fmla="*/ 912 w 1728"/>
                      <a:gd name="T61" fmla="*/ 1695 h 1823"/>
                      <a:gd name="T62" fmla="*/ 992 w 1728"/>
                      <a:gd name="T63" fmla="*/ 1647 h 1823"/>
                      <a:gd name="T64" fmla="*/ 1056 w 1728"/>
                      <a:gd name="T65" fmla="*/ 1551 h 1823"/>
                      <a:gd name="T66" fmla="*/ 1120 w 1728"/>
                      <a:gd name="T67" fmla="*/ 1471 h 1823"/>
                      <a:gd name="T68" fmla="*/ 1168 w 1728"/>
                      <a:gd name="T69" fmla="*/ 1391 h 1823"/>
                      <a:gd name="T70" fmla="*/ 1280 w 1728"/>
                      <a:gd name="T71" fmla="*/ 1279 h 1823"/>
                      <a:gd name="T72" fmla="*/ 1360 w 1728"/>
                      <a:gd name="T73" fmla="*/ 1199 h 1823"/>
                      <a:gd name="T74" fmla="*/ 1424 w 1728"/>
                      <a:gd name="T75" fmla="*/ 1151 h 1823"/>
                      <a:gd name="T76" fmla="*/ 1536 w 1728"/>
                      <a:gd name="T77" fmla="*/ 1087 h 1823"/>
                      <a:gd name="T78" fmla="*/ 1632 w 1728"/>
                      <a:gd name="T79" fmla="*/ 1007 h 1823"/>
                      <a:gd name="T80" fmla="*/ 1664 w 1728"/>
                      <a:gd name="T81" fmla="*/ 912 h 1823"/>
                      <a:gd name="T82" fmla="*/ 1696 w 1728"/>
                      <a:gd name="T83" fmla="*/ 800 h 1823"/>
                      <a:gd name="T84" fmla="*/ 1728 w 1728"/>
                      <a:gd name="T85" fmla="*/ 720 h 1823"/>
                      <a:gd name="T86" fmla="*/ 1728 w 1728"/>
                      <a:gd name="T87" fmla="*/ 656 h 1823"/>
                      <a:gd name="T88" fmla="*/ 1712 w 1728"/>
                      <a:gd name="T89" fmla="*/ 576 h 1823"/>
                      <a:gd name="T90" fmla="*/ 1680 w 1728"/>
                      <a:gd name="T91" fmla="*/ 496 h 1823"/>
                      <a:gd name="T92" fmla="*/ 1648 w 1728"/>
                      <a:gd name="T93" fmla="*/ 448 h 1823"/>
                      <a:gd name="T94" fmla="*/ 1600 w 1728"/>
                      <a:gd name="T95" fmla="*/ 384 h 182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728"/>
                      <a:gd name="T145" fmla="*/ 0 h 1823"/>
                      <a:gd name="T146" fmla="*/ 1728 w 1728"/>
                      <a:gd name="T147" fmla="*/ 1823 h 182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728" h="1823">
                        <a:moveTo>
                          <a:pt x="1600" y="384"/>
                        </a:moveTo>
                        <a:lnTo>
                          <a:pt x="1600" y="384"/>
                        </a:lnTo>
                        <a:lnTo>
                          <a:pt x="1568" y="368"/>
                        </a:lnTo>
                        <a:lnTo>
                          <a:pt x="1552" y="336"/>
                        </a:lnTo>
                        <a:lnTo>
                          <a:pt x="1520" y="304"/>
                        </a:lnTo>
                        <a:lnTo>
                          <a:pt x="1488" y="272"/>
                        </a:lnTo>
                        <a:lnTo>
                          <a:pt x="1440" y="240"/>
                        </a:lnTo>
                        <a:lnTo>
                          <a:pt x="1408" y="208"/>
                        </a:lnTo>
                        <a:lnTo>
                          <a:pt x="1360" y="176"/>
                        </a:lnTo>
                        <a:lnTo>
                          <a:pt x="1312" y="144"/>
                        </a:lnTo>
                        <a:lnTo>
                          <a:pt x="1280" y="128"/>
                        </a:lnTo>
                        <a:lnTo>
                          <a:pt x="1232" y="96"/>
                        </a:lnTo>
                        <a:lnTo>
                          <a:pt x="1184" y="64"/>
                        </a:lnTo>
                        <a:lnTo>
                          <a:pt x="1136" y="48"/>
                        </a:lnTo>
                        <a:lnTo>
                          <a:pt x="1104" y="32"/>
                        </a:lnTo>
                        <a:lnTo>
                          <a:pt x="1056" y="16"/>
                        </a:lnTo>
                        <a:lnTo>
                          <a:pt x="1024" y="16"/>
                        </a:lnTo>
                        <a:lnTo>
                          <a:pt x="992" y="0"/>
                        </a:lnTo>
                        <a:lnTo>
                          <a:pt x="960" y="0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32"/>
                        </a:lnTo>
                        <a:lnTo>
                          <a:pt x="800" y="32"/>
                        </a:lnTo>
                        <a:lnTo>
                          <a:pt x="768" y="48"/>
                        </a:lnTo>
                        <a:lnTo>
                          <a:pt x="736" y="64"/>
                        </a:lnTo>
                        <a:lnTo>
                          <a:pt x="688" y="80"/>
                        </a:lnTo>
                        <a:lnTo>
                          <a:pt x="656" y="112"/>
                        </a:lnTo>
                        <a:lnTo>
                          <a:pt x="608" y="128"/>
                        </a:lnTo>
                        <a:lnTo>
                          <a:pt x="576" y="160"/>
                        </a:lnTo>
                        <a:lnTo>
                          <a:pt x="544" y="176"/>
                        </a:lnTo>
                        <a:lnTo>
                          <a:pt x="496" y="208"/>
                        </a:lnTo>
                        <a:lnTo>
                          <a:pt x="464" y="240"/>
                        </a:lnTo>
                        <a:lnTo>
                          <a:pt x="432" y="272"/>
                        </a:lnTo>
                        <a:lnTo>
                          <a:pt x="416" y="288"/>
                        </a:lnTo>
                        <a:lnTo>
                          <a:pt x="400" y="320"/>
                        </a:lnTo>
                        <a:lnTo>
                          <a:pt x="384" y="368"/>
                        </a:lnTo>
                        <a:lnTo>
                          <a:pt x="368" y="400"/>
                        </a:lnTo>
                        <a:lnTo>
                          <a:pt x="368" y="448"/>
                        </a:lnTo>
                        <a:lnTo>
                          <a:pt x="352" y="496"/>
                        </a:lnTo>
                        <a:lnTo>
                          <a:pt x="352" y="544"/>
                        </a:lnTo>
                        <a:lnTo>
                          <a:pt x="336" y="592"/>
                        </a:lnTo>
                        <a:lnTo>
                          <a:pt x="320" y="624"/>
                        </a:lnTo>
                        <a:lnTo>
                          <a:pt x="304" y="656"/>
                        </a:lnTo>
                        <a:lnTo>
                          <a:pt x="288" y="704"/>
                        </a:lnTo>
                        <a:lnTo>
                          <a:pt x="256" y="736"/>
                        </a:lnTo>
                        <a:lnTo>
                          <a:pt x="240" y="784"/>
                        </a:lnTo>
                        <a:lnTo>
                          <a:pt x="192" y="816"/>
                        </a:lnTo>
                        <a:lnTo>
                          <a:pt x="160" y="864"/>
                        </a:lnTo>
                        <a:lnTo>
                          <a:pt x="112" y="927"/>
                        </a:lnTo>
                        <a:lnTo>
                          <a:pt x="80" y="975"/>
                        </a:lnTo>
                        <a:lnTo>
                          <a:pt x="48" y="1039"/>
                        </a:lnTo>
                        <a:lnTo>
                          <a:pt x="32" y="1103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0" y="1247"/>
                        </a:lnTo>
                        <a:lnTo>
                          <a:pt x="0" y="1311"/>
                        </a:lnTo>
                        <a:lnTo>
                          <a:pt x="16" y="1359"/>
                        </a:lnTo>
                        <a:lnTo>
                          <a:pt x="16" y="1407"/>
                        </a:lnTo>
                        <a:lnTo>
                          <a:pt x="32" y="1455"/>
                        </a:lnTo>
                        <a:lnTo>
                          <a:pt x="48" y="1503"/>
                        </a:lnTo>
                        <a:lnTo>
                          <a:pt x="48" y="1551"/>
                        </a:lnTo>
                        <a:lnTo>
                          <a:pt x="64" y="1583"/>
                        </a:lnTo>
                        <a:lnTo>
                          <a:pt x="96" y="1631"/>
                        </a:lnTo>
                        <a:lnTo>
                          <a:pt x="112" y="1679"/>
                        </a:lnTo>
                        <a:lnTo>
                          <a:pt x="144" y="1711"/>
                        </a:lnTo>
                        <a:lnTo>
                          <a:pt x="192" y="1759"/>
                        </a:lnTo>
                        <a:lnTo>
                          <a:pt x="240" y="1791"/>
                        </a:lnTo>
                        <a:lnTo>
                          <a:pt x="272" y="1807"/>
                        </a:lnTo>
                        <a:lnTo>
                          <a:pt x="304" y="1823"/>
                        </a:lnTo>
                        <a:lnTo>
                          <a:pt x="336" y="1823"/>
                        </a:lnTo>
                        <a:lnTo>
                          <a:pt x="384" y="1823"/>
                        </a:lnTo>
                        <a:lnTo>
                          <a:pt x="416" y="1823"/>
                        </a:lnTo>
                        <a:lnTo>
                          <a:pt x="464" y="1807"/>
                        </a:lnTo>
                        <a:lnTo>
                          <a:pt x="512" y="1807"/>
                        </a:lnTo>
                        <a:lnTo>
                          <a:pt x="560" y="1791"/>
                        </a:lnTo>
                        <a:lnTo>
                          <a:pt x="608" y="1791"/>
                        </a:lnTo>
                        <a:lnTo>
                          <a:pt x="640" y="1791"/>
                        </a:lnTo>
                        <a:lnTo>
                          <a:pt x="688" y="1775"/>
                        </a:lnTo>
                        <a:lnTo>
                          <a:pt x="736" y="1775"/>
                        </a:lnTo>
                        <a:lnTo>
                          <a:pt x="784" y="1759"/>
                        </a:lnTo>
                        <a:lnTo>
                          <a:pt x="816" y="1743"/>
                        </a:lnTo>
                        <a:lnTo>
                          <a:pt x="848" y="1727"/>
                        </a:lnTo>
                        <a:lnTo>
                          <a:pt x="880" y="1711"/>
                        </a:lnTo>
                        <a:lnTo>
                          <a:pt x="912" y="1695"/>
                        </a:lnTo>
                        <a:lnTo>
                          <a:pt x="944" y="1679"/>
                        </a:lnTo>
                        <a:lnTo>
                          <a:pt x="992" y="1647"/>
                        </a:lnTo>
                        <a:lnTo>
                          <a:pt x="1024" y="1615"/>
                        </a:lnTo>
                        <a:lnTo>
                          <a:pt x="1040" y="1583"/>
                        </a:lnTo>
                        <a:lnTo>
                          <a:pt x="1056" y="1551"/>
                        </a:lnTo>
                        <a:lnTo>
                          <a:pt x="1072" y="1535"/>
                        </a:lnTo>
                        <a:lnTo>
                          <a:pt x="1088" y="1503"/>
                        </a:lnTo>
                        <a:lnTo>
                          <a:pt x="1120" y="1471"/>
                        </a:lnTo>
                        <a:lnTo>
                          <a:pt x="1136" y="1423"/>
                        </a:lnTo>
                        <a:lnTo>
                          <a:pt x="1168" y="1391"/>
                        </a:lnTo>
                        <a:lnTo>
                          <a:pt x="1200" y="1343"/>
                        </a:lnTo>
                        <a:lnTo>
                          <a:pt x="1232" y="1311"/>
                        </a:lnTo>
                        <a:lnTo>
                          <a:pt x="1280" y="1279"/>
                        </a:lnTo>
                        <a:lnTo>
                          <a:pt x="1296" y="1247"/>
                        </a:lnTo>
                        <a:lnTo>
                          <a:pt x="1328" y="1215"/>
                        </a:lnTo>
                        <a:lnTo>
                          <a:pt x="1360" y="1199"/>
                        </a:lnTo>
                        <a:lnTo>
                          <a:pt x="1392" y="1167"/>
                        </a:lnTo>
                        <a:lnTo>
                          <a:pt x="1424" y="1151"/>
                        </a:lnTo>
                        <a:lnTo>
                          <a:pt x="1472" y="1135"/>
                        </a:lnTo>
                        <a:lnTo>
                          <a:pt x="1504" y="1103"/>
                        </a:lnTo>
                        <a:lnTo>
                          <a:pt x="1536" y="1087"/>
                        </a:lnTo>
                        <a:lnTo>
                          <a:pt x="1568" y="1071"/>
                        </a:lnTo>
                        <a:lnTo>
                          <a:pt x="1600" y="1039"/>
                        </a:lnTo>
                        <a:lnTo>
                          <a:pt x="1632" y="1007"/>
                        </a:lnTo>
                        <a:lnTo>
                          <a:pt x="1648" y="959"/>
                        </a:lnTo>
                        <a:lnTo>
                          <a:pt x="1664" y="912"/>
                        </a:lnTo>
                        <a:lnTo>
                          <a:pt x="1680" y="880"/>
                        </a:lnTo>
                        <a:lnTo>
                          <a:pt x="1696" y="848"/>
                        </a:lnTo>
                        <a:lnTo>
                          <a:pt x="1696" y="800"/>
                        </a:lnTo>
                        <a:lnTo>
                          <a:pt x="1712" y="784"/>
                        </a:lnTo>
                        <a:lnTo>
                          <a:pt x="1728" y="752"/>
                        </a:lnTo>
                        <a:lnTo>
                          <a:pt x="1728" y="720"/>
                        </a:lnTo>
                        <a:lnTo>
                          <a:pt x="1728" y="688"/>
                        </a:lnTo>
                        <a:lnTo>
                          <a:pt x="1728" y="656"/>
                        </a:lnTo>
                        <a:lnTo>
                          <a:pt x="1712" y="624"/>
                        </a:lnTo>
                        <a:lnTo>
                          <a:pt x="1712" y="592"/>
                        </a:lnTo>
                        <a:lnTo>
                          <a:pt x="1712" y="576"/>
                        </a:lnTo>
                        <a:lnTo>
                          <a:pt x="1712" y="544"/>
                        </a:lnTo>
                        <a:lnTo>
                          <a:pt x="1696" y="512"/>
                        </a:lnTo>
                        <a:lnTo>
                          <a:pt x="1680" y="496"/>
                        </a:lnTo>
                        <a:lnTo>
                          <a:pt x="1664" y="464"/>
                        </a:lnTo>
                        <a:lnTo>
                          <a:pt x="1648" y="448"/>
                        </a:lnTo>
                        <a:lnTo>
                          <a:pt x="1632" y="416"/>
                        </a:lnTo>
                        <a:lnTo>
                          <a:pt x="1616" y="400"/>
                        </a:lnTo>
                        <a:lnTo>
                          <a:pt x="1600" y="384"/>
                        </a:lnTo>
                        <a:lnTo>
                          <a:pt x="1584" y="384"/>
                        </a:lnTo>
                      </a:path>
                    </a:pathLst>
                  </a:custGeom>
                  <a:noFill/>
                  <a:ln w="25400">
                    <a:solidFill>
                      <a:srgbClr val="7BAE8F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7" name="Freeform 239"/>
                  <p:cNvSpPr>
                    <a:spLocks noChangeAspect="1"/>
                  </p:cNvSpPr>
                  <p:nvPr/>
                </p:nvSpPr>
                <p:spPr bwMode="auto">
                  <a:xfrm>
                    <a:off x="944" y="1808"/>
                    <a:ext cx="1680" cy="1791"/>
                  </a:xfrm>
                  <a:custGeom>
                    <a:avLst/>
                    <a:gdLst>
                      <a:gd name="T0" fmla="*/ 1520 w 1680"/>
                      <a:gd name="T1" fmla="*/ 352 h 1791"/>
                      <a:gd name="T2" fmla="*/ 1440 w 1680"/>
                      <a:gd name="T3" fmla="*/ 272 h 1791"/>
                      <a:gd name="T4" fmla="*/ 1312 w 1680"/>
                      <a:gd name="T5" fmla="*/ 176 h 1791"/>
                      <a:gd name="T6" fmla="*/ 1184 w 1680"/>
                      <a:gd name="T7" fmla="*/ 96 h 1791"/>
                      <a:gd name="T8" fmla="*/ 1056 w 1680"/>
                      <a:gd name="T9" fmla="*/ 48 h 1791"/>
                      <a:gd name="T10" fmla="*/ 960 w 1680"/>
                      <a:gd name="T11" fmla="*/ 16 h 1791"/>
                      <a:gd name="T12" fmla="*/ 848 w 1680"/>
                      <a:gd name="T13" fmla="*/ 16 h 1791"/>
                      <a:gd name="T14" fmla="*/ 736 w 1680"/>
                      <a:gd name="T15" fmla="*/ 48 h 1791"/>
                      <a:gd name="T16" fmla="*/ 624 w 1680"/>
                      <a:gd name="T17" fmla="*/ 112 h 1791"/>
                      <a:gd name="T18" fmla="*/ 512 w 1680"/>
                      <a:gd name="T19" fmla="*/ 176 h 1791"/>
                      <a:gd name="T20" fmla="*/ 416 w 1680"/>
                      <a:gd name="T21" fmla="*/ 272 h 1791"/>
                      <a:gd name="T22" fmla="*/ 352 w 1680"/>
                      <a:gd name="T23" fmla="*/ 368 h 1791"/>
                      <a:gd name="T24" fmla="*/ 336 w 1680"/>
                      <a:gd name="T25" fmla="*/ 480 h 1791"/>
                      <a:gd name="T26" fmla="*/ 304 w 1680"/>
                      <a:gd name="T27" fmla="*/ 608 h 1791"/>
                      <a:gd name="T28" fmla="*/ 240 w 1680"/>
                      <a:gd name="T29" fmla="*/ 736 h 1791"/>
                      <a:gd name="T30" fmla="*/ 144 w 1680"/>
                      <a:gd name="T31" fmla="*/ 848 h 1791"/>
                      <a:gd name="T32" fmla="*/ 32 w 1680"/>
                      <a:gd name="T33" fmla="*/ 1023 h 1791"/>
                      <a:gd name="T34" fmla="*/ 0 w 1680"/>
                      <a:gd name="T35" fmla="*/ 1183 h 1791"/>
                      <a:gd name="T36" fmla="*/ 0 w 1680"/>
                      <a:gd name="T37" fmla="*/ 1327 h 1791"/>
                      <a:gd name="T38" fmla="*/ 32 w 1680"/>
                      <a:gd name="T39" fmla="*/ 1471 h 1791"/>
                      <a:gd name="T40" fmla="*/ 80 w 1680"/>
                      <a:gd name="T41" fmla="*/ 1599 h 1791"/>
                      <a:gd name="T42" fmla="*/ 176 w 1680"/>
                      <a:gd name="T43" fmla="*/ 1711 h 1791"/>
                      <a:gd name="T44" fmla="*/ 288 w 1680"/>
                      <a:gd name="T45" fmla="*/ 1775 h 1791"/>
                      <a:gd name="T46" fmla="*/ 400 w 1680"/>
                      <a:gd name="T47" fmla="*/ 1775 h 1791"/>
                      <a:gd name="T48" fmla="*/ 544 w 1680"/>
                      <a:gd name="T49" fmla="*/ 1759 h 1791"/>
                      <a:gd name="T50" fmla="*/ 656 w 1680"/>
                      <a:gd name="T51" fmla="*/ 1743 h 1791"/>
                      <a:gd name="T52" fmla="*/ 784 w 1680"/>
                      <a:gd name="T53" fmla="*/ 1711 h 1791"/>
                      <a:gd name="T54" fmla="*/ 880 w 1680"/>
                      <a:gd name="T55" fmla="*/ 1663 h 1791"/>
                      <a:gd name="T56" fmla="*/ 976 w 1680"/>
                      <a:gd name="T57" fmla="*/ 1583 h 1791"/>
                      <a:gd name="T58" fmla="*/ 1040 w 1680"/>
                      <a:gd name="T59" fmla="*/ 1503 h 1791"/>
                      <a:gd name="T60" fmla="*/ 1104 w 1680"/>
                      <a:gd name="T61" fmla="*/ 1407 h 1791"/>
                      <a:gd name="T62" fmla="*/ 1200 w 1680"/>
                      <a:gd name="T63" fmla="*/ 1279 h 1791"/>
                      <a:gd name="T64" fmla="*/ 1296 w 1680"/>
                      <a:gd name="T65" fmla="*/ 1199 h 1791"/>
                      <a:gd name="T66" fmla="*/ 1376 w 1680"/>
                      <a:gd name="T67" fmla="*/ 1135 h 1791"/>
                      <a:gd name="T68" fmla="*/ 1488 w 1680"/>
                      <a:gd name="T69" fmla="*/ 1071 h 1791"/>
                      <a:gd name="T70" fmla="*/ 1584 w 1680"/>
                      <a:gd name="T71" fmla="*/ 975 h 1791"/>
                      <a:gd name="T72" fmla="*/ 1632 w 1680"/>
                      <a:gd name="T73" fmla="*/ 864 h 1791"/>
                      <a:gd name="T74" fmla="*/ 1664 w 1680"/>
                      <a:gd name="T75" fmla="*/ 768 h 1791"/>
                      <a:gd name="T76" fmla="*/ 1680 w 1680"/>
                      <a:gd name="T77" fmla="*/ 688 h 1791"/>
                      <a:gd name="T78" fmla="*/ 1664 w 1680"/>
                      <a:gd name="T79" fmla="*/ 592 h 1791"/>
                      <a:gd name="T80" fmla="*/ 1648 w 1680"/>
                      <a:gd name="T81" fmla="*/ 512 h 1791"/>
                      <a:gd name="T82" fmla="*/ 1600 w 1680"/>
                      <a:gd name="T83" fmla="*/ 432 h 1791"/>
                      <a:gd name="T84" fmla="*/ 1552 w 1680"/>
                      <a:gd name="T85" fmla="*/ 384 h 179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680"/>
                      <a:gd name="T130" fmla="*/ 0 h 1791"/>
                      <a:gd name="T131" fmla="*/ 1680 w 1680"/>
                      <a:gd name="T132" fmla="*/ 1791 h 179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680" h="1791">
                        <a:moveTo>
                          <a:pt x="1568" y="416"/>
                        </a:moveTo>
                        <a:lnTo>
                          <a:pt x="1552" y="384"/>
                        </a:lnTo>
                        <a:lnTo>
                          <a:pt x="1520" y="352"/>
                        </a:lnTo>
                        <a:lnTo>
                          <a:pt x="1504" y="320"/>
                        </a:lnTo>
                        <a:lnTo>
                          <a:pt x="1472" y="288"/>
                        </a:lnTo>
                        <a:lnTo>
                          <a:pt x="1440" y="272"/>
                        </a:lnTo>
                        <a:lnTo>
                          <a:pt x="1392" y="240"/>
                        </a:lnTo>
                        <a:lnTo>
                          <a:pt x="1360" y="208"/>
                        </a:lnTo>
                        <a:lnTo>
                          <a:pt x="1312" y="176"/>
                        </a:lnTo>
                        <a:lnTo>
                          <a:pt x="1280" y="144"/>
                        </a:lnTo>
                        <a:lnTo>
                          <a:pt x="1232" y="128"/>
                        </a:lnTo>
                        <a:lnTo>
                          <a:pt x="1184" y="96"/>
                        </a:lnTo>
                        <a:lnTo>
                          <a:pt x="1136" y="80"/>
                        </a:lnTo>
                        <a:lnTo>
                          <a:pt x="1104" y="48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48"/>
                        </a:lnTo>
                        <a:lnTo>
                          <a:pt x="704" y="64"/>
                        </a:lnTo>
                        <a:lnTo>
                          <a:pt x="672" y="96"/>
                        </a:lnTo>
                        <a:lnTo>
                          <a:pt x="624" y="112"/>
                        </a:lnTo>
                        <a:lnTo>
                          <a:pt x="592" y="128"/>
                        </a:lnTo>
                        <a:lnTo>
                          <a:pt x="544" y="160"/>
                        </a:lnTo>
                        <a:lnTo>
                          <a:pt x="512" y="176"/>
                        </a:lnTo>
                        <a:lnTo>
                          <a:pt x="480" y="208"/>
                        </a:lnTo>
                        <a:lnTo>
                          <a:pt x="448" y="240"/>
                        </a:lnTo>
                        <a:lnTo>
                          <a:pt x="416" y="272"/>
                        </a:lnTo>
                        <a:lnTo>
                          <a:pt x="384" y="288"/>
                        </a:lnTo>
                        <a:lnTo>
                          <a:pt x="368" y="320"/>
                        </a:lnTo>
                        <a:lnTo>
                          <a:pt x="352" y="368"/>
                        </a:lnTo>
                        <a:lnTo>
                          <a:pt x="352" y="400"/>
                        </a:lnTo>
                        <a:lnTo>
                          <a:pt x="336" y="448"/>
                        </a:lnTo>
                        <a:lnTo>
                          <a:pt x="336" y="480"/>
                        </a:lnTo>
                        <a:lnTo>
                          <a:pt x="320" y="528"/>
                        </a:lnTo>
                        <a:lnTo>
                          <a:pt x="320" y="576"/>
                        </a:lnTo>
                        <a:lnTo>
                          <a:pt x="304" y="608"/>
                        </a:lnTo>
                        <a:lnTo>
                          <a:pt x="288" y="656"/>
                        </a:lnTo>
                        <a:lnTo>
                          <a:pt x="272" y="688"/>
                        </a:lnTo>
                        <a:lnTo>
                          <a:pt x="240" y="736"/>
                        </a:lnTo>
                        <a:lnTo>
                          <a:pt x="208" y="768"/>
                        </a:lnTo>
                        <a:lnTo>
                          <a:pt x="176" y="816"/>
                        </a:lnTo>
                        <a:lnTo>
                          <a:pt x="144" y="848"/>
                        </a:lnTo>
                        <a:lnTo>
                          <a:pt x="96" y="911"/>
                        </a:lnTo>
                        <a:lnTo>
                          <a:pt x="64" y="959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83"/>
                        </a:lnTo>
                        <a:lnTo>
                          <a:pt x="0" y="1231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0" y="1375"/>
                        </a:lnTo>
                        <a:lnTo>
                          <a:pt x="16" y="1423"/>
                        </a:lnTo>
                        <a:lnTo>
                          <a:pt x="32" y="1471"/>
                        </a:lnTo>
                        <a:lnTo>
                          <a:pt x="48" y="1519"/>
                        </a:lnTo>
                        <a:lnTo>
                          <a:pt x="64" y="1551"/>
                        </a:lnTo>
                        <a:lnTo>
                          <a:pt x="80" y="1599"/>
                        </a:lnTo>
                        <a:lnTo>
                          <a:pt x="96" y="1631"/>
                        </a:lnTo>
                        <a:lnTo>
                          <a:pt x="128" y="1679"/>
                        </a:lnTo>
                        <a:lnTo>
                          <a:pt x="176" y="1711"/>
                        </a:lnTo>
                        <a:lnTo>
                          <a:pt x="224" y="1759"/>
                        </a:lnTo>
                        <a:lnTo>
                          <a:pt x="256" y="1775"/>
                        </a:lnTo>
                        <a:lnTo>
                          <a:pt x="288" y="1775"/>
                        </a:lnTo>
                        <a:lnTo>
                          <a:pt x="320" y="1791"/>
                        </a:lnTo>
                        <a:lnTo>
                          <a:pt x="352" y="1791"/>
                        </a:lnTo>
                        <a:lnTo>
                          <a:pt x="400" y="1775"/>
                        </a:lnTo>
                        <a:lnTo>
                          <a:pt x="432" y="1775"/>
                        </a:lnTo>
                        <a:lnTo>
                          <a:pt x="496" y="1775"/>
                        </a:lnTo>
                        <a:lnTo>
                          <a:pt x="544" y="1759"/>
                        </a:lnTo>
                        <a:lnTo>
                          <a:pt x="576" y="1759"/>
                        </a:lnTo>
                        <a:lnTo>
                          <a:pt x="624" y="1759"/>
                        </a:lnTo>
                        <a:lnTo>
                          <a:pt x="656" y="1743"/>
                        </a:lnTo>
                        <a:lnTo>
                          <a:pt x="704" y="1727"/>
                        </a:lnTo>
                        <a:lnTo>
                          <a:pt x="752" y="1727"/>
                        </a:lnTo>
                        <a:lnTo>
                          <a:pt x="784" y="1711"/>
                        </a:lnTo>
                        <a:lnTo>
                          <a:pt x="816" y="1695"/>
                        </a:lnTo>
                        <a:lnTo>
                          <a:pt x="848" y="1679"/>
                        </a:lnTo>
                        <a:lnTo>
                          <a:pt x="880" y="1663"/>
                        </a:lnTo>
                        <a:lnTo>
                          <a:pt x="912" y="1647"/>
                        </a:lnTo>
                        <a:lnTo>
                          <a:pt x="944" y="1615"/>
                        </a:lnTo>
                        <a:lnTo>
                          <a:pt x="976" y="1583"/>
                        </a:lnTo>
                        <a:lnTo>
                          <a:pt x="1008" y="1551"/>
                        </a:lnTo>
                        <a:lnTo>
                          <a:pt x="1024" y="1535"/>
                        </a:lnTo>
                        <a:lnTo>
                          <a:pt x="1040" y="1503"/>
                        </a:lnTo>
                        <a:lnTo>
                          <a:pt x="1056" y="1471"/>
                        </a:lnTo>
                        <a:lnTo>
                          <a:pt x="1072" y="1439"/>
                        </a:lnTo>
                        <a:lnTo>
                          <a:pt x="1104" y="1407"/>
                        </a:lnTo>
                        <a:lnTo>
                          <a:pt x="1136" y="1359"/>
                        </a:lnTo>
                        <a:lnTo>
                          <a:pt x="1168" y="1311"/>
                        </a:lnTo>
                        <a:lnTo>
                          <a:pt x="1200" y="1279"/>
                        </a:lnTo>
                        <a:lnTo>
                          <a:pt x="1232" y="1247"/>
                        </a:lnTo>
                        <a:lnTo>
                          <a:pt x="1264" y="1231"/>
                        </a:lnTo>
                        <a:lnTo>
                          <a:pt x="1296" y="1199"/>
                        </a:lnTo>
                        <a:lnTo>
                          <a:pt x="1312" y="1167"/>
                        </a:lnTo>
                        <a:lnTo>
                          <a:pt x="1344" y="1151"/>
                        </a:lnTo>
                        <a:lnTo>
                          <a:pt x="1376" y="1135"/>
                        </a:lnTo>
                        <a:lnTo>
                          <a:pt x="1424" y="1103"/>
                        </a:lnTo>
                        <a:lnTo>
                          <a:pt x="1456" y="1087"/>
                        </a:lnTo>
                        <a:lnTo>
                          <a:pt x="1488" y="1071"/>
                        </a:lnTo>
                        <a:lnTo>
                          <a:pt x="1520" y="1039"/>
                        </a:lnTo>
                        <a:lnTo>
                          <a:pt x="1552" y="1023"/>
                        </a:lnTo>
                        <a:lnTo>
                          <a:pt x="1584" y="975"/>
                        </a:lnTo>
                        <a:lnTo>
                          <a:pt x="1600" y="943"/>
                        </a:lnTo>
                        <a:lnTo>
                          <a:pt x="1616" y="896"/>
                        </a:lnTo>
                        <a:lnTo>
                          <a:pt x="1632" y="864"/>
                        </a:lnTo>
                        <a:lnTo>
                          <a:pt x="1648" y="832"/>
                        </a:lnTo>
                        <a:lnTo>
                          <a:pt x="1648" y="800"/>
                        </a:lnTo>
                        <a:lnTo>
                          <a:pt x="1664" y="768"/>
                        </a:lnTo>
                        <a:lnTo>
                          <a:pt x="1664" y="736"/>
                        </a:lnTo>
                        <a:lnTo>
                          <a:pt x="1680" y="704"/>
                        </a:lnTo>
                        <a:lnTo>
                          <a:pt x="1680" y="688"/>
                        </a:lnTo>
                        <a:lnTo>
                          <a:pt x="1664" y="656"/>
                        </a:lnTo>
                        <a:lnTo>
                          <a:pt x="1664" y="624"/>
                        </a:lnTo>
                        <a:lnTo>
                          <a:pt x="1664" y="592"/>
                        </a:lnTo>
                        <a:lnTo>
                          <a:pt x="1664" y="560"/>
                        </a:lnTo>
                        <a:lnTo>
                          <a:pt x="1648" y="528"/>
                        </a:lnTo>
                        <a:lnTo>
                          <a:pt x="1648" y="512"/>
                        </a:lnTo>
                        <a:lnTo>
                          <a:pt x="1632" y="480"/>
                        </a:lnTo>
                        <a:lnTo>
                          <a:pt x="1616" y="464"/>
                        </a:lnTo>
                        <a:lnTo>
                          <a:pt x="1600" y="432"/>
                        </a:lnTo>
                        <a:lnTo>
                          <a:pt x="1584" y="416"/>
                        </a:lnTo>
                        <a:lnTo>
                          <a:pt x="1568" y="400"/>
                        </a:lnTo>
                        <a:lnTo>
                          <a:pt x="1552" y="384"/>
                        </a:lnTo>
                        <a:lnTo>
                          <a:pt x="1536" y="368"/>
                        </a:lnTo>
                        <a:lnTo>
                          <a:pt x="1568" y="416"/>
                        </a:lnTo>
                        <a:close/>
                      </a:path>
                    </a:pathLst>
                  </a:custGeom>
                  <a:solidFill>
                    <a:srgbClr val="78AB8E"/>
                  </a:solidFill>
                  <a:ln w="25400">
                    <a:solidFill>
                      <a:srgbClr val="78AB8E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8" name="Freeform 240"/>
                  <p:cNvSpPr>
                    <a:spLocks noChangeAspect="1"/>
                  </p:cNvSpPr>
                  <p:nvPr/>
                </p:nvSpPr>
                <p:spPr bwMode="auto">
                  <a:xfrm>
                    <a:off x="944" y="1808"/>
                    <a:ext cx="1680" cy="1791"/>
                  </a:xfrm>
                  <a:custGeom>
                    <a:avLst/>
                    <a:gdLst>
                      <a:gd name="T0" fmla="*/ 1504 w 1680"/>
                      <a:gd name="T1" fmla="*/ 320 h 1791"/>
                      <a:gd name="T2" fmla="*/ 1440 w 1680"/>
                      <a:gd name="T3" fmla="*/ 272 h 1791"/>
                      <a:gd name="T4" fmla="*/ 1312 w 1680"/>
                      <a:gd name="T5" fmla="*/ 176 h 1791"/>
                      <a:gd name="T6" fmla="*/ 1184 w 1680"/>
                      <a:gd name="T7" fmla="*/ 96 h 1791"/>
                      <a:gd name="T8" fmla="*/ 1104 w 1680"/>
                      <a:gd name="T9" fmla="*/ 48 h 1791"/>
                      <a:gd name="T10" fmla="*/ 992 w 1680"/>
                      <a:gd name="T11" fmla="*/ 16 h 1791"/>
                      <a:gd name="T12" fmla="*/ 896 w 1680"/>
                      <a:gd name="T13" fmla="*/ 16 h 1791"/>
                      <a:gd name="T14" fmla="*/ 816 w 1680"/>
                      <a:gd name="T15" fmla="*/ 32 h 1791"/>
                      <a:gd name="T16" fmla="*/ 704 w 1680"/>
                      <a:gd name="T17" fmla="*/ 64 h 1791"/>
                      <a:gd name="T18" fmla="*/ 592 w 1680"/>
                      <a:gd name="T19" fmla="*/ 128 h 1791"/>
                      <a:gd name="T20" fmla="*/ 512 w 1680"/>
                      <a:gd name="T21" fmla="*/ 176 h 1791"/>
                      <a:gd name="T22" fmla="*/ 416 w 1680"/>
                      <a:gd name="T23" fmla="*/ 272 h 1791"/>
                      <a:gd name="T24" fmla="*/ 352 w 1680"/>
                      <a:gd name="T25" fmla="*/ 368 h 1791"/>
                      <a:gd name="T26" fmla="*/ 336 w 1680"/>
                      <a:gd name="T27" fmla="*/ 448 h 1791"/>
                      <a:gd name="T28" fmla="*/ 320 w 1680"/>
                      <a:gd name="T29" fmla="*/ 576 h 1791"/>
                      <a:gd name="T30" fmla="*/ 272 w 1680"/>
                      <a:gd name="T31" fmla="*/ 688 h 1791"/>
                      <a:gd name="T32" fmla="*/ 208 w 1680"/>
                      <a:gd name="T33" fmla="*/ 768 h 1791"/>
                      <a:gd name="T34" fmla="*/ 96 w 1680"/>
                      <a:gd name="T35" fmla="*/ 911 h 1791"/>
                      <a:gd name="T36" fmla="*/ 16 w 1680"/>
                      <a:gd name="T37" fmla="*/ 1071 h 1791"/>
                      <a:gd name="T38" fmla="*/ 0 w 1680"/>
                      <a:gd name="T39" fmla="*/ 1183 h 1791"/>
                      <a:gd name="T40" fmla="*/ 0 w 1680"/>
                      <a:gd name="T41" fmla="*/ 1327 h 1791"/>
                      <a:gd name="T42" fmla="*/ 32 w 1680"/>
                      <a:gd name="T43" fmla="*/ 1471 h 1791"/>
                      <a:gd name="T44" fmla="*/ 64 w 1680"/>
                      <a:gd name="T45" fmla="*/ 1551 h 1791"/>
                      <a:gd name="T46" fmla="*/ 128 w 1680"/>
                      <a:gd name="T47" fmla="*/ 1679 h 1791"/>
                      <a:gd name="T48" fmla="*/ 256 w 1680"/>
                      <a:gd name="T49" fmla="*/ 1775 h 1791"/>
                      <a:gd name="T50" fmla="*/ 320 w 1680"/>
                      <a:gd name="T51" fmla="*/ 1791 h 1791"/>
                      <a:gd name="T52" fmla="*/ 432 w 1680"/>
                      <a:gd name="T53" fmla="*/ 1775 h 1791"/>
                      <a:gd name="T54" fmla="*/ 576 w 1680"/>
                      <a:gd name="T55" fmla="*/ 1759 h 1791"/>
                      <a:gd name="T56" fmla="*/ 656 w 1680"/>
                      <a:gd name="T57" fmla="*/ 1743 h 1791"/>
                      <a:gd name="T58" fmla="*/ 784 w 1680"/>
                      <a:gd name="T59" fmla="*/ 1711 h 1791"/>
                      <a:gd name="T60" fmla="*/ 880 w 1680"/>
                      <a:gd name="T61" fmla="*/ 1663 h 1791"/>
                      <a:gd name="T62" fmla="*/ 944 w 1680"/>
                      <a:gd name="T63" fmla="*/ 1615 h 1791"/>
                      <a:gd name="T64" fmla="*/ 1024 w 1680"/>
                      <a:gd name="T65" fmla="*/ 1535 h 1791"/>
                      <a:gd name="T66" fmla="*/ 1072 w 1680"/>
                      <a:gd name="T67" fmla="*/ 1439 h 1791"/>
                      <a:gd name="T68" fmla="*/ 1136 w 1680"/>
                      <a:gd name="T69" fmla="*/ 1359 h 1791"/>
                      <a:gd name="T70" fmla="*/ 1232 w 1680"/>
                      <a:gd name="T71" fmla="*/ 1247 h 1791"/>
                      <a:gd name="T72" fmla="*/ 1312 w 1680"/>
                      <a:gd name="T73" fmla="*/ 1167 h 1791"/>
                      <a:gd name="T74" fmla="*/ 1376 w 1680"/>
                      <a:gd name="T75" fmla="*/ 1135 h 1791"/>
                      <a:gd name="T76" fmla="*/ 1488 w 1680"/>
                      <a:gd name="T77" fmla="*/ 1071 h 1791"/>
                      <a:gd name="T78" fmla="*/ 1584 w 1680"/>
                      <a:gd name="T79" fmla="*/ 975 h 1791"/>
                      <a:gd name="T80" fmla="*/ 1616 w 1680"/>
                      <a:gd name="T81" fmla="*/ 896 h 1791"/>
                      <a:gd name="T82" fmla="*/ 1648 w 1680"/>
                      <a:gd name="T83" fmla="*/ 800 h 1791"/>
                      <a:gd name="T84" fmla="*/ 1680 w 1680"/>
                      <a:gd name="T85" fmla="*/ 704 h 1791"/>
                      <a:gd name="T86" fmla="*/ 1664 w 1680"/>
                      <a:gd name="T87" fmla="*/ 656 h 1791"/>
                      <a:gd name="T88" fmla="*/ 1664 w 1680"/>
                      <a:gd name="T89" fmla="*/ 560 h 1791"/>
                      <a:gd name="T90" fmla="*/ 1632 w 1680"/>
                      <a:gd name="T91" fmla="*/ 480 h 1791"/>
                      <a:gd name="T92" fmla="*/ 1600 w 1680"/>
                      <a:gd name="T93" fmla="*/ 432 h 1791"/>
                      <a:gd name="T94" fmla="*/ 1552 w 1680"/>
                      <a:gd name="T95" fmla="*/ 384 h 179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680"/>
                      <a:gd name="T145" fmla="*/ 0 h 1791"/>
                      <a:gd name="T146" fmla="*/ 1680 w 1680"/>
                      <a:gd name="T147" fmla="*/ 1791 h 179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680" h="1791">
                        <a:moveTo>
                          <a:pt x="1552" y="384"/>
                        </a:moveTo>
                        <a:lnTo>
                          <a:pt x="1552" y="384"/>
                        </a:lnTo>
                        <a:lnTo>
                          <a:pt x="1520" y="352"/>
                        </a:lnTo>
                        <a:lnTo>
                          <a:pt x="1504" y="320"/>
                        </a:lnTo>
                        <a:lnTo>
                          <a:pt x="1472" y="288"/>
                        </a:lnTo>
                        <a:lnTo>
                          <a:pt x="1440" y="272"/>
                        </a:lnTo>
                        <a:lnTo>
                          <a:pt x="1392" y="240"/>
                        </a:lnTo>
                        <a:lnTo>
                          <a:pt x="1360" y="208"/>
                        </a:lnTo>
                        <a:lnTo>
                          <a:pt x="1312" y="176"/>
                        </a:lnTo>
                        <a:lnTo>
                          <a:pt x="1280" y="144"/>
                        </a:lnTo>
                        <a:lnTo>
                          <a:pt x="1232" y="128"/>
                        </a:lnTo>
                        <a:lnTo>
                          <a:pt x="1184" y="96"/>
                        </a:lnTo>
                        <a:lnTo>
                          <a:pt x="1136" y="80"/>
                        </a:lnTo>
                        <a:lnTo>
                          <a:pt x="1104" y="48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16"/>
                        </a:lnTo>
                        <a:lnTo>
                          <a:pt x="848" y="16"/>
                        </a:lnTo>
                        <a:lnTo>
                          <a:pt x="816" y="32"/>
                        </a:lnTo>
                        <a:lnTo>
                          <a:pt x="784" y="48"/>
                        </a:lnTo>
                        <a:lnTo>
                          <a:pt x="736" y="48"/>
                        </a:lnTo>
                        <a:lnTo>
                          <a:pt x="704" y="64"/>
                        </a:lnTo>
                        <a:lnTo>
                          <a:pt x="672" y="96"/>
                        </a:lnTo>
                        <a:lnTo>
                          <a:pt x="624" y="112"/>
                        </a:lnTo>
                        <a:lnTo>
                          <a:pt x="592" y="128"/>
                        </a:lnTo>
                        <a:lnTo>
                          <a:pt x="544" y="160"/>
                        </a:lnTo>
                        <a:lnTo>
                          <a:pt x="512" y="176"/>
                        </a:lnTo>
                        <a:lnTo>
                          <a:pt x="480" y="208"/>
                        </a:lnTo>
                        <a:lnTo>
                          <a:pt x="448" y="240"/>
                        </a:lnTo>
                        <a:lnTo>
                          <a:pt x="416" y="272"/>
                        </a:lnTo>
                        <a:lnTo>
                          <a:pt x="384" y="288"/>
                        </a:lnTo>
                        <a:lnTo>
                          <a:pt x="368" y="320"/>
                        </a:lnTo>
                        <a:lnTo>
                          <a:pt x="352" y="368"/>
                        </a:lnTo>
                        <a:lnTo>
                          <a:pt x="352" y="400"/>
                        </a:lnTo>
                        <a:lnTo>
                          <a:pt x="336" y="448"/>
                        </a:lnTo>
                        <a:lnTo>
                          <a:pt x="336" y="480"/>
                        </a:lnTo>
                        <a:lnTo>
                          <a:pt x="320" y="528"/>
                        </a:lnTo>
                        <a:lnTo>
                          <a:pt x="320" y="576"/>
                        </a:lnTo>
                        <a:lnTo>
                          <a:pt x="304" y="608"/>
                        </a:lnTo>
                        <a:lnTo>
                          <a:pt x="288" y="656"/>
                        </a:lnTo>
                        <a:lnTo>
                          <a:pt x="272" y="688"/>
                        </a:lnTo>
                        <a:lnTo>
                          <a:pt x="240" y="736"/>
                        </a:lnTo>
                        <a:lnTo>
                          <a:pt x="208" y="768"/>
                        </a:lnTo>
                        <a:lnTo>
                          <a:pt x="176" y="816"/>
                        </a:lnTo>
                        <a:lnTo>
                          <a:pt x="144" y="848"/>
                        </a:lnTo>
                        <a:lnTo>
                          <a:pt x="96" y="911"/>
                        </a:lnTo>
                        <a:lnTo>
                          <a:pt x="64" y="959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83"/>
                        </a:lnTo>
                        <a:lnTo>
                          <a:pt x="0" y="1231"/>
                        </a:lnTo>
                        <a:lnTo>
                          <a:pt x="0" y="1279"/>
                        </a:lnTo>
                        <a:lnTo>
                          <a:pt x="0" y="1327"/>
                        </a:lnTo>
                        <a:lnTo>
                          <a:pt x="0" y="1375"/>
                        </a:lnTo>
                        <a:lnTo>
                          <a:pt x="16" y="1423"/>
                        </a:lnTo>
                        <a:lnTo>
                          <a:pt x="32" y="1471"/>
                        </a:lnTo>
                        <a:lnTo>
                          <a:pt x="48" y="1519"/>
                        </a:lnTo>
                        <a:lnTo>
                          <a:pt x="64" y="1551"/>
                        </a:lnTo>
                        <a:lnTo>
                          <a:pt x="80" y="1599"/>
                        </a:lnTo>
                        <a:lnTo>
                          <a:pt x="96" y="1631"/>
                        </a:lnTo>
                        <a:lnTo>
                          <a:pt x="128" y="1679"/>
                        </a:lnTo>
                        <a:lnTo>
                          <a:pt x="176" y="1711"/>
                        </a:lnTo>
                        <a:lnTo>
                          <a:pt x="224" y="1759"/>
                        </a:lnTo>
                        <a:lnTo>
                          <a:pt x="256" y="1775"/>
                        </a:lnTo>
                        <a:lnTo>
                          <a:pt x="288" y="1775"/>
                        </a:lnTo>
                        <a:lnTo>
                          <a:pt x="320" y="1791"/>
                        </a:lnTo>
                        <a:lnTo>
                          <a:pt x="352" y="1791"/>
                        </a:lnTo>
                        <a:lnTo>
                          <a:pt x="400" y="1775"/>
                        </a:lnTo>
                        <a:lnTo>
                          <a:pt x="432" y="1775"/>
                        </a:lnTo>
                        <a:lnTo>
                          <a:pt x="496" y="1775"/>
                        </a:lnTo>
                        <a:lnTo>
                          <a:pt x="544" y="1759"/>
                        </a:lnTo>
                        <a:lnTo>
                          <a:pt x="576" y="1759"/>
                        </a:lnTo>
                        <a:lnTo>
                          <a:pt x="624" y="1759"/>
                        </a:lnTo>
                        <a:lnTo>
                          <a:pt x="656" y="1743"/>
                        </a:lnTo>
                        <a:lnTo>
                          <a:pt x="704" y="1727"/>
                        </a:lnTo>
                        <a:lnTo>
                          <a:pt x="752" y="1727"/>
                        </a:lnTo>
                        <a:lnTo>
                          <a:pt x="784" y="1711"/>
                        </a:lnTo>
                        <a:lnTo>
                          <a:pt x="816" y="1695"/>
                        </a:lnTo>
                        <a:lnTo>
                          <a:pt x="848" y="1679"/>
                        </a:lnTo>
                        <a:lnTo>
                          <a:pt x="880" y="1663"/>
                        </a:lnTo>
                        <a:lnTo>
                          <a:pt x="912" y="1647"/>
                        </a:lnTo>
                        <a:lnTo>
                          <a:pt x="944" y="1615"/>
                        </a:lnTo>
                        <a:lnTo>
                          <a:pt x="976" y="1583"/>
                        </a:lnTo>
                        <a:lnTo>
                          <a:pt x="1008" y="1551"/>
                        </a:lnTo>
                        <a:lnTo>
                          <a:pt x="1024" y="1535"/>
                        </a:lnTo>
                        <a:lnTo>
                          <a:pt x="1040" y="1503"/>
                        </a:lnTo>
                        <a:lnTo>
                          <a:pt x="1056" y="1471"/>
                        </a:lnTo>
                        <a:lnTo>
                          <a:pt x="1072" y="1439"/>
                        </a:lnTo>
                        <a:lnTo>
                          <a:pt x="1104" y="1407"/>
                        </a:lnTo>
                        <a:lnTo>
                          <a:pt x="1136" y="1359"/>
                        </a:lnTo>
                        <a:lnTo>
                          <a:pt x="1168" y="1311"/>
                        </a:lnTo>
                        <a:lnTo>
                          <a:pt x="1200" y="1279"/>
                        </a:lnTo>
                        <a:lnTo>
                          <a:pt x="1232" y="1247"/>
                        </a:lnTo>
                        <a:lnTo>
                          <a:pt x="1264" y="1231"/>
                        </a:lnTo>
                        <a:lnTo>
                          <a:pt x="1296" y="1199"/>
                        </a:lnTo>
                        <a:lnTo>
                          <a:pt x="1312" y="1167"/>
                        </a:lnTo>
                        <a:lnTo>
                          <a:pt x="1344" y="1151"/>
                        </a:lnTo>
                        <a:lnTo>
                          <a:pt x="1376" y="1135"/>
                        </a:lnTo>
                        <a:lnTo>
                          <a:pt x="1424" y="1103"/>
                        </a:lnTo>
                        <a:lnTo>
                          <a:pt x="1456" y="1087"/>
                        </a:lnTo>
                        <a:lnTo>
                          <a:pt x="1488" y="1071"/>
                        </a:lnTo>
                        <a:lnTo>
                          <a:pt x="1520" y="1039"/>
                        </a:lnTo>
                        <a:lnTo>
                          <a:pt x="1552" y="1023"/>
                        </a:lnTo>
                        <a:lnTo>
                          <a:pt x="1584" y="975"/>
                        </a:lnTo>
                        <a:lnTo>
                          <a:pt x="1600" y="943"/>
                        </a:lnTo>
                        <a:lnTo>
                          <a:pt x="1616" y="896"/>
                        </a:lnTo>
                        <a:lnTo>
                          <a:pt x="1632" y="864"/>
                        </a:lnTo>
                        <a:lnTo>
                          <a:pt x="1648" y="832"/>
                        </a:lnTo>
                        <a:lnTo>
                          <a:pt x="1648" y="800"/>
                        </a:lnTo>
                        <a:lnTo>
                          <a:pt x="1664" y="768"/>
                        </a:lnTo>
                        <a:lnTo>
                          <a:pt x="1664" y="736"/>
                        </a:lnTo>
                        <a:lnTo>
                          <a:pt x="1680" y="704"/>
                        </a:lnTo>
                        <a:lnTo>
                          <a:pt x="1680" y="688"/>
                        </a:lnTo>
                        <a:lnTo>
                          <a:pt x="1664" y="656"/>
                        </a:lnTo>
                        <a:lnTo>
                          <a:pt x="1664" y="624"/>
                        </a:lnTo>
                        <a:lnTo>
                          <a:pt x="1664" y="592"/>
                        </a:lnTo>
                        <a:lnTo>
                          <a:pt x="1664" y="560"/>
                        </a:lnTo>
                        <a:lnTo>
                          <a:pt x="1648" y="528"/>
                        </a:lnTo>
                        <a:lnTo>
                          <a:pt x="1648" y="512"/>
                        </a:lnTo>
                        <a:lnTo>
                          <a:pt x="1632" y="480"/>
                        </a:lnTo>
                        <a:lnTo>
                          <a:pt x="1616" y="464"/>
                        </a:lnTo>
                        <a:lnTo>
                          <a:pt x="1600" y="432"/>
                        </a:lnTo>
                        <a:lnTo>
                          <a:pt x="1584" y="416"/>
                        </a:lnTo>
                        <a:lnTo>
                          <a:pt x="1568" y="400"/>
                        </a:lnTo>
                        <a:lnTo>
                          <a:pt x="1552" y="384"/>
                        </a:lnTo>
                        <a:lnTo>
                          <a:pt x="1536" y="368"/>
                        </a:lnTo>
                      </a:path>
                    </a:pathLst>
                  </a:custGeom>
                  <a:noFill/>
                  <a:ln w="25400">
                    <a:solidFill>
                      <a:srgbClr val="78AB8E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49" name="Freeform 241"/>
                  <p:cNvSpPr>
                    <a:spLocks noChangeAspect="1"/>
                  </p:cNvSpPr>
                  <p:nvPr/>
                </p:nvSpPr>
                <p:spPr bwMode="auto">
                  <a:xfrm>
                    <a:off x="960" y="1840"/>
                    <a:ext cx="1632" cy="1727"/>
                  </a:xfrm>
                  <a:custGeom>
                    <a:avLst/>
                    <a:gdLst>
                      <a:gd name="T0" fmla="*/ 1520 w 1632"/>
                      <a:gd name="T1" fmla="*/ 368 h 1727"/>
                      <a:gd name="T2" fmla="*/ 1440 w 1632"/>
                      <a:gd name="T3" fmla="*/ 272 h 1727"/>
                      <a:gd name="T4" fmla="*/ 1328 w 1632"/>
                      <a:gd name="T5" fmla="*/ 192 h 1727"/>
                      <a:gd name="T6" fmla="*/ 1200 w 1632"/>
                      <a:gd name="T7" fmla="*/ 112 h 1727"/>
                      <a:gd name="T8" fmla="*/ 1072 w 1632"/>
                      <a:gd name="T9" fmla="*/ 48 h 1727"/>
                      <a:gd name="T10" fmla="*/ 976 w 1632"/>
                      <a:gd name="T11" fmla="*/ 0 h 1727"/>
                      <a:gd name="T12" fmla="*/ 880 w 1632"/>
                      <a:gd name="T13" fmla="*/ 0 h 1727"/>
                      <a:gd name="T14" fmla="*/ 768 w 1632"/>
                      <a:gd name="T15" fmla="*/ 32 h 1727"/>
                      <a:gd name="T16" fmla="*/ 656 w 1632"/>
                      <a:gd name="T17" fmla="*/ 80 h 1727"/>
                      <a:gd name="T18" fmla="*/ 544 w 1632"/>
                      <a:gd name="T19" fmla="*/ 144 h 1727"/>
                      <a:gd name="T20" fmla="*/ 432 w 1632"/>
                      <a:gd name="T21" fmla="*/ 224 h 1727"/>
                      <a:gd name="T22" fmla="*/ 368 w 1632"/>
                      <a:gd name="T23" fmla="*/ 304 h 1727"/>
                      <a:gd name="T24" fmla="*/ 336 w 1632"/>
                      <a:gd name="T25" fmla="*/ 416 h 1727"/>
                      <a:gd name="T26" fmla="*/ 320 w 1632"/>
                      <a:gd name="T27" fmla="*/ 544 h 1727"/>
                      <a:gd name="T28" fmla="*/ 272 w 1632"/>
                      <a:gd name="T29" fmla="*/ 656 h 1727"/>
                      <a:gd name="T30" fmla="*/ 176 w 1632"/>
                      <a:gd name="T31" fmla="*/ 784 h 1727"/>
                      <a:gd name="T32" fmla="*/ 64 w 1632"/>
                      <a:gd name="T33" fmla="*/ 927 h 1727"/>
                      <a:gd name="T34" fmla="*/ 16 w 1632"/>
                      <a:gd name="T35" fmla="*/ 1087 h 1727"/>
                      <a:gd name="T36" fmla="*/ 0 w 1632"/>
                      <a:gd name="T37" fmla="*/ 1247 h 1727"/>
                      <a:gd name="T38" fmla="*/ 16 w 1632"/>
                      <a:gd name="T39" fmla="*/ 1391 h 1727"/>
                      <a:gd name="T40" fmla="*/ 64 w 1632"/>
                      <a:gd name="T41" fmla="*/ 1503 h 1727"/>
                      <a:gd name="T42" fmla="*/ 128 w 1632"/>
                      <a:gd name="T43" fmla="*/ 1631 h 1727"/>
                      <a:gd name="T44" fmla="*/ 256 w 1632"/>
                      <a:gd name="T45" fmla="*/ 1711 h 1727"/>
                      <a:gd name="T46" fmla="*/ 352 w 1632"/>
                      <a:gd name="T47" fmla="*/ 1727 h 1727"/>
                      <a:gd name="T48" fmla="*/ 480 w 1632"/>
                      <a:gd name="T49" fmla="*/ 1711 h 1727"/>
                      <a:gd name="T50" fmla="*/ 608 w 1632"/>
                      <a:gd name="T51" fmla="*/ 1695 h 1727"/>
                      <a:gd name="T52" fmla="*/ 736 w 1632"/>
                      <a:gd name="T53" fmla="*/ 1663 h 1727"/>
                      <a:gd name="T54" fmla="*/ 832 w 1632"/>
                      <a:gd name="T55" fmla="*/ 1631 h 1727"/>
                      <a:gd name="T56" fmla="*/ 928 w 1632"/>
                      <a:gd name="T57" fmla="*/ 1567 h 1727"/>
                      <a:gd name="T58" fmla="*/ 1008 w 1632"/>
                      <a:gd name="T59" fmla="*/ 1487 h 1727"/>
                      <a:gd name="T60" fmla="*/ 1056 w 1632"/>
                      <a:gd name="T61" fmla="*/ 1391 h 1727"/>
                      <a:gd name="T62" fmla="*/ 1136 w 1632"/>
                      <a:gd name="T63" fmla="*/ 1279 h 1727"/>
                      <a:gd name="T64" fmla="*/ 1232 w 1632"/>
                      <a:gd name="T65" fmla="*/ 1183 h 1727"/>
                      <a:gd name="T66" fmla="*/ 1328 w 1632"/>
                      <a:gd name="T67" fmla="*/ 1103 h 1727"/>
                      <a:gd name="T68" fmla="*/ 1424 w 1632"/>
                      <a:gd name="T69" fmla="*/ 1055 h 1727"/>
                      <a:gd name="T70" fmla="*/ 1520 w 1632"/>
                      <a:gd name="T71" fmla="*/ 975 h 1727"/>
                      <a:gd name="T72" fmla="*/ 1584 w 1632"/>
                      <a:gd name="T73" fmla="*/ 864 h 1727"/>
                      <a:gd name="T74" fmla="*/ 1616 w 1632"/>
                      <a:gd name="T75" fmla="*/ 768 h 1727"/>
                      <a:gd name="T76" fmla="*/ 1632 w 1632"/>
                      <a:gd name="T77" fmla="*/ 688 h 1727"/>
                      <a:gd name="T78" fmla="*/ 1632 w 1632"/>
                      <a:gd name="T79" fmla="*/ 592 h 1727"/>
                      <a:gd name="T80" fmla="*/ 1616 w 1632"/>
                      <a:gd name="T81" fmla="*/ 512 h 1727"/>
                      <a:gd name="T82" fmla="*/ 1584 w 1632"/>
                      <a:gd name="T83" fmla="*/ 432 h 1727"/>
                      <a:gd name="T84" fmla="*/ 1536 w 1632"/>
                      <a:gd name="T85" fmla="*/ 368 h 1727"/>
                      <a:gd name="T86" fmla="*/ 1536 w 1632"/>
                      <a:gd name="T87" fmla="*/ 400 h 1727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632"/>
                      <a:gd name="T133" fmla="*/ 0 h 1727"/>
                      <a:gd name="T134" fmla="*/ 1632 w 1632"/>
                      <a:gd name="T135" fmla="*/ 1727 h 1727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632" h="1727">
                        <a:moveTo>
                          <a:pt x="1536" y="400"/>
                        </a:moveTo>
                        <a:lnTo>
                          <a:pt x="1536" y="384"/>
                        </a:lnTo>
                        <a:lnTo>
                          <a:pt x="1520" y="368"/>
                        </a:lnTo>
                        <a:lnTo>
                          <a:pt x="1488" y="336"/>
                        </a:lnTo>
                        <a:lnTo>
                          <a:pt x="1472" y="304"/>
                        </a:lnTo>
                        <a:lnTo>
                          <a:pt x="1440" y="272"/>
                        </a:lnTo>
                        <a:lnTo>
                          <a:pt x="1408" y="256"/>
                        </a:lnTo>
                        <a:lnTo>
                          <a:pt x="1360" y="224"/>
                        </a:lnTo>
                        <a:lnTo>
                          <a:pt x="1328" y="192"/>
                        </a:lnTo>
                        <a:lnTo>
                          <a:pt x="1296" y="160"/>
                        </a:lnTo>
                        <a:lnTo>
                          <a:pt x="1248" y="128"/>
                        </a:lnTo>
                        <a:lnTo>
                          <a:pt x="1200" y="112"/>
                        </a:lnTo>
                        <a:lnTo>
                          <a:pt x="1168" y="80"/>
                        </a:lnTo>
                        <a:lnTo>
                          <a:pt x="1120" y="64"/>
                        </a:lnTo>
                        <a:lnTo>
                          <a:pt x="1072" y="48"/>
                        </a:lnTo>
                        <a:lnTo>
                          <a:pt x="1040" y="32"/>
                        </a:lnTo>
                        <a:lnTo>
                          <a:pt x="1008" y="16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0"/>
                        </a:lnTo>
                        <a:lnTo>
                          <a:pt x="880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20" y="48"/>
                        </a:lnTo>
                        <a:lnTo>
                          <a:pt x="688" y="64"/>
                        </a:lnTo>
                        <a:lnTo>
                          <a:pt x="656" y="80"/>
                        </a:lnTo>
                        <a:lnTo>
                          <a:pt x="608" y="96"/>
                        </a:lnTo>
                        <a:lnTo>
                          <a:pt x="576" y="112"/>
                        </a:lnTo>
                        <a:lnTo>
                          <a:pt x="544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16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52" y="384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512"/>
                        </a:lnTo>
                        <a:lnTo>
                          <a:pt x="320" y="544"/>
                        </a:lnTo>
                        <a:lnTo>
                          <a:pt x="304" y="592"/>
                        </a:lnTo>
                        <a:lnTo>
                          <a:pt x="288" y="624"/>
                        </a:lnTo>
                        <a:lnTo>
                          <a:pt x="272" y="656"/>
                        </a:lnTo>
                        <a:lnTo>
                          <a:pt x="240" y="704"/>
                        </a:lnTo>
                        <a:lnTo>
                          <a:pt x="208" y="736"/>
                        </a:lnTo>
                        <a:lnTo>
                          <a:pt x="176" y="784"/>
                        </a:lnTo>
                        <a:lnTo>
                          <a:pt x="144" y="816"/>
                        </a:lnTo>
                        <a:lnTo>
                          <a:pt x="96" y="879"/>
                        </a:lnTo>
                        <a:lnTo>
                          <a:pt x="64" y="927"/>
                        </a:lnTo>
                        <a:lnTo>
                          <a:pt x="48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16" y="1343"/>
                        </a:lnTo>
                        <a:lnTo>
                          <a:pt x="16" y="1391"/>
                        </a:lnTo>
                        <a:lnTo>
                          <a:pt x="32" y="1423"/>
                        </a:lnTo>
                        <a:lnTo>
                          <a:pt x="48" y="1471"/>
                        </a:lnTo>
                        <a:lnTo>
                          <a:pt x="64" y="1503"/>
                        </a:lnTo>
                        <a:lnTo>
                          <a:pt x="80" y="1551"/>
                        </a:lnTo>
                        <a:lnTo>
                          <a:pt x="112" y="1583"/>
                        </a:lnTo>
                        <a:lnTo>
                          <a:pt x="128" y="1631"/>
                        </a:lnTo>
                        <a:lnTo>
                          <a:pt x="176" y="1663"/>
                        </a:lnTo>
                        <a:lnTo>
                          <a:pt x="208" y="1695"/>
                        </a:lnTo>
                        <a:lnTo>
                          <a:pt x="256" y="1711"/>
                        </a:lnTo>
                        <a:lnTo>
                          <a:pt x="288" y="1727"/>
                        </a:lnTo>
                        <a:lnTo>
                          <a:pt x="320" y="1727"/>
                        </a:lnTo>
                        <a:lnTo>
                          <a:pt x="352" y="1727"/>
                        </a:lnTo>
                        <a:lnTo>
                          <a:pt x="384" y="1727"/>
                        </a:lnTo>
                        <a:lnTo>
                          <a:pt x="432" y="1727"/>
                        </a:lnTo>
                        <a:lnTo>
                          <a:pt x="480" y="1711"/>
                        </a:lnTo>
                        <a:lnTo>
                          <a:pt x="528" y="1711"/>
                        </a:lnTo>
                        <a:lnTo>
                          <a:pt x="576" y="1711"/>
                        </a:lnTo>
                        <a:lnTo>
                          <a:pt x="608" y="1695"/>
                        </a:lnTo>
                        <a:lnTo>
                          <a:pt x="656" y="1695"/>
                        </a:lnTo>
                        <a:lnTo>
                          <a:pt x="688" y="1679"/>
                        </a:lnTo>
                        <a:lnTo>
                          <a:pt x="736" y="1663"/>
                        </a:lnTo>
                        <a:lnTo>
                          <a:pt x="768" y="1663"/>
                        </a:lnTo>
                        <a:lnTo>
                          <a:pt x="800" y="1647"/>
                        </a:lnTo>
                        <a:lnTo>
                          <a:pt x="832" y="1631"/>
                        </a:lnTo>
                        <a:lnTo>
                          <a:pt x="864" y="1615"/>
                        </a:lnTo>
                        <a:lnTo>
                          <a:pt x="896" y="1599"/>
                        </a:lnTo>
                        <a:lnTo>
                          <a:pt x="928" y="1567"/>
                        </a:lnTo>
                        <a:lnTo>
                          <a:pt x="960" y="1535"/>
                        </a:lnTo>
                        <a:lnTo>
                          <a:pt x="992" y="1503"/>
                        </a:lnTo>
                        <a:lnTo>
                          <a:pt x="1008" y="1487"/>
                        </a:lnTo>
                        <a:lnTo>
                          <a:pt x="1024" y="1455"/>
                        </a:lnTo>
                        <a:lnTo>
                          <a:pt x="1040" y="1423"/>
                        </a:lnTo>
                        <a:lnTo>
                          <a:pt x="1056" y="1391"/>
                        </a:lnTo>
                        <a:lnTo>
                          <a:pt x="1088" y="1359"/>
                        </a:lnTo>
                        <a:lnTo>
                          <a:pt x="1104" y="1311"/>
                        </a:lnTo>
                        <a:lnTo>
                          <a:pt x="1136" y="1279"/>
                        </a:lnTo>
                        <a:lnTo>
                          <a:pt x="1168" y="1247"/>
                        </a:lnTo>
                        <a:lnTo>
                          <a:pt x="1200" y="1215"/>
                        </a:lnTo>
                        <a:lnTo>
                          <a:pt x="1232" y="1183"/>
                        </a:lnTo>
                        <a:lnTo>
                          <a:pt x="1264" y="1151"/>
                        </a:lnTo>
                        <a:lnTo>
                          <a:pt x="1296" y="1135"/>
                        </a:lnTo>
                        <a:lnTo>
                          <a:pt x="1328" y="1103"/>
                        </a:lnTo>
                        <a:lnTo>
                          <a:pt x="1360" y="1087"/>
                        </a:lnTo>
                        <a:lnTo>
                          <a:pt x="1392" y="1071"/>
                        </a:lnTo>
                        <a:lnTo>
                          <a:pt x="1424" y="1055"/>
                        </a:lnTo>
                        <a:lnTo>
                          <a:pt x="1456" y="1023"/>
                        </a:lnTo>
                        <a:lnTo>
                          <a:pt x="1488" y="1007"/>
                        </a:lnTo>
                        <a:lnTo>
                          <a:pt x="1520" y="975"/>
                        </a:lnTo>
                        <a:lnTo>
                          <a:pt x="1552" y="943"/>
                        </a:lnTo>
                        <a:lnTo>
                          <a:pt x="1568" y="911"/>
                        </a:lnTo>
                        <a:lnTo>
                          <a:pt x="1584" y="864"/>
                        </a:lnTo>
                        <a:lnTo>
                          <a:pt x="1600" y="832"/>
                        </a:lnTo>
                        <a:lnTo>
                          <a:pt x="1600" y="800"/>
                        </a:lnTo>
                        <a:lnTo>
                          <a:pt x="1616" y="768"/>
                        </a:lnTo>
                        <a:lnTo>
                          <a:pt x="1632" y="736"/>
                        </a:lnTo>
                        <a:lnTo>
                          <a:pt x="1632" y="704"/>
                        </a:lnTo>
                        <a:lnTo>
                          <a:pt x="1632" y="688"/>
                        </a:lnTo>
                        <a:lnTo>
                          <a:pt x="1632" y="656"/>
                        </a:lnTo>
                        <a:lnTo>
                          <a:pt x="1632" y="624"/>
                        </a:lnTo>
                        <a:lnTo>
                          <a:pt x="1632" y="592"/>
                        </a:lnTo>
                        <a:lnTo>
                          <a:pt x="1632" y="560"/>
                        </a:lnTo>
                        <a:lnTo>
                          <a:pt x="1632" y="544"/>
                        </a:lnTo>
                        <a:lnTo>
                          <a:pt x="1616" y="512"/>
                        </a:lnTo>
                        <a:lnTo>
                          <a:pt x="1600" y="480"/>
                        </a:lnTo>
                        <a:lnTo>
                          <a:pt x="1600" y="464"/>
                        </a:lnTo>
                        <a:lnTo>
                          <a:pt x="1584" y="432"/>
                        </a:lnTo>
                        <a:lnTo>
                          <a:pt x="1568" y="416"/>
                        </a:lnTo>
                        <a:lnTo>
                          <a:pt x="1552" y="400"/>
                        </a:lnTo>
                        <a:lnTo>
                          <a:pt x="1536" y="368"/>
                        </a:lnTo>
                        <a:lnTo>
                          <a:pt x="1520" y="352"/>
                        </a:lnTo>
                        <a:lnTo>
                          <a:pt x="1504" y="352"/>
                        </a:lnTo>
                        <a:lnTo>
                          <a:pt x="1536" y="400"/>
                        </a:lnTo>
                        <a:close/>
                      </a:path>
                    </a:pathLst>
                  </a:custGeom>
                  <a:solidFill>
                    <a:srgbClr val="75A88D"/>
                  </a:solidFill>
                  <a:ln w="25400">
                    <a:solidFill>
                      <a:srgbClr val="75A88D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0" name="Freeform 242"/>
                  <p:cNvSpPr>
                    <a:spLocks noChangeAspect="1"/>
                  </p:cNvSpPr>
                  <p:nvPr/>
                </p:nvSpPr>
                <p:spPr bwMode="auto">
                  <a:xfrm>
                    <a:off x="960" y="1840"/>
                    <a:ext cx="1632" cy="1727"/>
                  </a:xfrm>
                  <a:custGeom>
                    <a:avLst/>
                    <a:gdLst>
                      <a:gd name="T0" fmla="*/ 1472 w 1632"/>
                      <a:gd name="T1" fmla="*/ 304 h 1727"/>
                      <a:gd name="T2" fmla="*/ 1408 w 1632"/>
                      <a:gd name="T3" fmla="*/ 256 h 1727"/>
                      <a:gd name="T4" fmla="*/ 1296 w 1632"/>
                      <a:gd name="T5" fmla="*/ 160 h 1727"/>
                      <a:gd name="T6" fmla="*/ 1168 w 1632"/>
                      <a:gd name="T7" fmla="*/ 80 h 1727"/>
                      <a:gd name="T8" fmla="*/ 1072 w 1632"/>
                      <a:gd name="T9" fmla="*/ 48 h 1727"/>
                      <a:gd name="T10" fmla="*/ 976 w 1632"/>
                      <a:gd name="T11" fmla="*/ 0 h 1727"/>
                      <a:gd name="T12" fmla="*/ 880 w 1632"/>
                      <a:gd name="T13" fmla="*/ 0 h 1727"/>
                      <a:gd name="T14" fmla="*/ 800 w 1632"/>
                      <a:gd name="T15" fmla="*/ 16 h 1727"/>
                      <a:gd name="T16" fmla="*/ 688 w 1632"/>
                      <a:gd name="T17" fmla="*/ 64 h 1727"/>
                      <a:gd name="T18" fmla="*/ 576 w 1632"/>
                      <a:gd name="T19" fmla="*/ 112 h 1727"/>
                      <a:gd name="T20" fmla="*/ 496 w 1632"/>
                      <a:gd name="T21" fmla="*/ 160 h 1727"/>
                      <a:gd name="T22" fmla="*/ 416 w 1632"/>
                      <a:gd name="T23" fmla="*/ 240 h 1727"/>
                      <a:gd name="T24" fmla="*/ 352 w 1632"/>
                      <a:gd name="T25" fmla="*/ 336 h 1727"/>
                      <a:gd name="T26" fmla="*/ 336 w 1632"/>
                      <a:gd name="T27" fmla="*/ 416 h 1727"/>
                      <a:gd name="T28" fmla="*/ 320 w 1632"/>
                      <a:gd name="T29" fmla="*/ 544 h 1727"/>
                      <a:gd name="T30" fmla="*/ 272 w 1632"/>
                      <a:gd name="T31" fmla="*/ 656 h 1727"/>
                      <a:gd name="T32" fmla="*/ 208 w 1632"/>
                      <a:gd name="T33" fmla="*/ 736 h 1727"/>
                      <a:gd name="T34" fmla="*/ 96 w 1632"/>
                      <a:gd name="T35" fmla="*/ 879 h 1727"/>
                      <a:gd name="T36" fmla="*/ 16 w 1632"/>
                      <a:gd name="T37" fmla="*/ 1039 h 1727"/>
                      <a:gd name="T38" fmla="*/ 0 w 1632"/>
                      <a:gd name="T39" fmla="*/ 1135 h 1727"/>
                      <a:gd name="T40" fmla="*/ 0 w 1632"/>
                      <a:gd name="T41" fmla="*/ 1295 h 1727"/>
                      <a:gd name="T42" fmla="*/ 32 w 1632"/>
                      <a:gd name="T43" fmla="*/ 1423 h 1727"/>
                      <a:gd name="T44" fmla="*/ 64 w 1632"/>
                      <a:gd name="T45" fmla="*/ 1503 h 1727"/>
                      <a:gd name="T46" fmla="*/ 128 w 1632"/>
                      <a:gd name="T47" fmla="*/ 1631 h 1727"/>
                      <a:gd name="T48" fmla="*/ 256 w 1632"/>
                      <a:gd name="T49" fmla="*/ 1711 h 1727"/>
                      <a:gd name="T50" fmla="*/ 320 w 1632"/>
                      <a:gd name="T51" fmla="*/ 1727 h 1727"/>
                      <a:gd name="T52" fmla="*/ 432 w 1632"/>
                      <a:gd name="T53" fmla="*/ 1727 h 1727"/>
                      <a:gd name="T54" fmla="*/ 576 w 1632"/>
                      <a:gd name="T55" fmla="*/ 1711 h 1727"/>
                      <a:gd name="T56" fmla="*/ 656 w 1632"/>
                      <a:gd name="T57" fmla="*/ 1695 h 1727"/>
                      <a:gd name="T58" fmla="*/ 768 w 1632"/>
                      <a:gd name="T59" fmla="*/ 1663 h 1727"/>
                      <a:gd name="T60" fmla="*/ 864 w 1632"/>
                      <a:gd name="T61" fmla="*/ 1615 h 1727"/>
                      <a:gd name="T62" fmla="*/ 928 w 1632"/>
                      <a:gd name="T63" fmla="*/ 1567 h 1727"/>
                      <a:gd name="T64" fmla="*/ 1008 w 1632"/>
                      <a:gd name="T65" fmla="*/ 1487 h 1727"/>
                      <a:gd name="T66" fmla="*/ 1056 w 1632"/>
                      <a:gd name="T67" fmla="*/ 1391 h 1727"/>
                      <a:gd name="T68" fmla="*/ 1104 w 1632"/>
                      <a:gd name="T69" fmla="*/ 1311 h 1727"/>
                      <a:gd name="T70" fmla="*/ 1200 w 1632"/>
                      <a:gd name="T71" fmla="*/ 1215 h 1727"/>
                      <a:gd name="T72" fmla="*/ 1296 w 1632"/>
                      <a:gd name="T73" fmla="*/ 1135 h 1727"/>
                      <a:gd name="T74" fmla="*/ 1360 w 1632"/>
                      <a:gd name="T75" fmla="*/ 1087 h 1727"/>
                      <a:gd name="T76" fmla="*/ 1456 w 1632"/>
                      <a:gd name="T77" fmla="*/ 1023 h 1727"/>
                      <a:gd name="T78" fmla="*/ 1552 w 1632"/>
                      <a:gd name="T79" fmla="*/ 943 h 1727"/>
                      <a:gd name="T80" fmla="*/ 1584 w 1632"/>
                      <a:gd name="T81" fmla="*/ 864 h 1727"/>
                      <a:gd name="T82" fmla="*/ 1616 w 1632"/>
                      <a:gd name="T83" fmla="*/ 768 h 1727"/>
                      <a:gd name="T84" fmla="*/ 1632 w 1632"/>
                      <a:gd name="T85" fmla="*/ 688 h 1727"/>
                      <a:gd name="T86" fmla="*/ 1632 w 1632"/>
                      <a:gd name="T87" fmla="*/ 624 h 1727"/>
                      <a:gd name="T88" fmla="*/ 1632 w 1632"/>
                      <a:gd name="T89" fmla="*/ 544 h 1727"/>
                      <a:gd name="T90" fmla="*/ 1600 w 1632"/>
                      <a:gd name="T91" fmla="*/ 464 h 1727"/>
                      <a:gd name="T92" fmla="*/ 1568 w 1632"/>
                      <a:gd name="T93" fmla="*/ 416 h 1727"/>
                      <a:gd name="T94" fmla="*/ 1520 w 1632"/>
                      <a:gd name="T95" fmla="*/ 352 h 172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632"/>
                      <a:gd name="T145" fmla="*/ 0 h 1727"/>
                      <a:gd name="T146" fmla="*/ 1632 w 1632"/>
                      <a:gd name="T147" fmla="*/ 1727 h 172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632" h="1727">
                        <a:moveTo>
                          <a:pt x="1520" y="368"/>
                        </a:moveTo>
                        <a:lnTo>
                          <a:pt x="1520" y="368"/>
                        </a:lnTo>
                        <a:lnTo>
                          <a:pt x="1488" y="336"/>
                        </a:lnTo>
                        <a:lnTo>
                          <a:pt x="1472" y="304"/>
                        </a:lnTo>
                        <a:lnTo>
                          <a:pt x="1440" y="272"/>
                        </a:lnTo>
                        <a:lnTo>
                          <a:pt x="1408" y="256"/>
                        </a:lnTo>
                        <a:lnTo>
                          <a:pt x="1360" y="224"/>
                        </a:lnTo>
                        <a:lnTo>
                          <a:pt x="1328" y="192"/>
                        </a:lnTo>
                        <a:lnTo>
                          <a:pt x="1296" y="160"/>
                        </a:lnTo>
                        <a:lnTo>
                          <a:pt x="1248" y="128"/>
                        </a:lnTo>
                        <a:lnTo>
                          <a:pt x="1200" y="112"/>
                        </a:lnTo>
                        <a:lnTo>
                          <a:pt x="1168" y="80"/>
                        </a:lnTo>
                        <a:lnTo>
                          <a:pt x="1120" y="64"/>
                        </a:lnTo>
                        <a:lnTo>
                          <a:pt x="1072" y="48"/>
                        </a:lnTo>
                        <a:lnTo>
                          <a:pt x="1040" y="32"/>
                        </a:lnTo>
                        <a:lnTo>
                          <a:pt x="1008" y="16"/>
                        </a:lnTo>
                        <a:lnTo>
                          <a:pt x="976" y="0"/>
                        </a:lnTo>
                        <a:lnTo>
                          <a:pt x="944" y="0"/>
                        </a:lnTo>
                        <a:lnTo>
                          <a:pt x="912" y="0"/>
                        </a:lnTo>
                        <a:lnTo>
                          <a:pt x="880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20" y="48"/>
                        </a:lnTo>
                        <a:lnTo>
                          <a:pt x="688" y="64"/>
                        </a:lnTo>
                        <a:lnTo>
                          <a:pt x="656" y="80"/>
                        </a:lnTo>
                        <a:lnTo>
                          <a:pt x="608" y="96"/>
                        </a:lnTo>
                        <a:lnTo>
                          <a:pt x="576" y="112"/>
                        </a:lnTo>
                        <a:lnTo>
                          <a:pt x="544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16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52" y="384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512"/>
                        </a:lnTo>
                        <a:lnTo>
                          <a:pt x="320" y="544"/>
                        </a:lnTo>
                        <a:lnTo>
                          <a:pt x="304" y="592"/>
                        </a:lnTo>
                        <a:lnTo>
                          <a:pt x="288" y="624"/>
                        </a:lnTo>
                        <a:lnTo>
                          <a:pt x="272" y="656"/>
                        </a:lnTo>
                        <a:lnTo>
                          <a:pt x="240" y="704"/>
                        </a:lnTo>
                        <a:lnTo>
                          <a:pt x="208" y="736"/>
                        </a:lnTo>
                        <a:lnTo>
                          <a:pt x="176" y="784"/>
                        </a:lnTo>
                        <a:lnTo>
                          <a:pt x="144" y="816"/>
                        </a:lnTo>
                        <a:lnTo>
                          <a:pt x="96" y="879"/>
                        </a:lnTo>
                        <a:lnTo>
                          <a:pt x="64" y="927"/>
                        </a:lnTo>
                        <a:lnTo>
                          <a:pt x="48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0" y="1247"/>
                        </a:lnTo>
                        <a:lnTo>
                          <a:pt x="0" y="1295"/>
                        </a:lnTo>
                        <a:lnTo>
                          <a:pt x="16" y="1343"/>
                        </a:lnTo>
                        <a:lnTo>
                          <a:pt x="16" y="1391"/>
                        </a:lnTo>
                        <a:lnTo>
                          <a:pt x="32" y="1423"/>
                        </a:lnTo>
                        <a:lnTo>
                          <a:pt x="48" y="1471"/>
                        </a:lnTo>
                        <a:lnTo>
                          <a:pt x="64" y="1503"/>
                        </a:lnTo>
                        <a:lnTo>
                          <a:pt x="80" y="1551"/>
                        </a:lnTo>
                        <a:lnTo>
                          <a:pt x="112" y="1583"/>
                        </a:lnTo>
                        <a:lnTo>
                          <a:pt x="128" y="1631"/>
                        </a:lnTo>
                        <a:lnTo>
                          <a:pt x="176" y="1663"/>
                        </a:lnTo>
                        <a:lnTo>
                          <a:pt x="208" y="1695"/>
                        </a:lnTo>
                        <a:lnTo>
                          <a:pt x="256" y="1711"/>
                        </a:lnTo>
                        <a:lnTo>
                          <a:pt x="288" y="1727"/>
                        </a:lnTo>
                        <a:lnTo>
                          <a:pt x="320" y="1727"/>
                        </a:lnTo>
                        <a:lnTo>
                          <a:pt x="352" y="1727"/>
                        </a:lnTo>
                        <a:lnTo>
                          <a:pt x="384" y="1727"/>
                        </a:lnTo>
                        <a:lnTo>
                          <a:pt x="432" y="1727"/>
                        </a:lnTo>
                        <a:lnTo>
                          <a:pt x="480" y="1711"/>
                        </a:lnTo>
                        <a:lnTo>
                          <a:pt x="528" y="1711"/>
                        </a:lnTo>
                        <a:lnTo>
                          <a:pt x="576" y="1711"/>
                        </a:lnTo>
                        <a:lnTo>
                          <a:pt x="608" y="1695"/>
                        </a:lnTo>
                        <a:lnTo>
                          <a:pt x="656" y="1695"/>
                        </a:lnTo>
                        <a:lnTo>
                          <a:pt x="688" y="1679"/>
                        </a:lnTo>
                        <a:lnTo>
                          <a:pt x="736" y="1663"/>
                        </a:lnTo>
                        <a:lnTo>
                          <a:pt x="768" y="1663"/>
                        </a:lnTo>
                        <a:lnTo>
                          <a:pt x="800" y="1647"/>
                        </a:lnTo>
                        <a:lnTo>
                          <a:pt x="832" y="1631"/>
                        </a:lnTo>
                        <a:lnTo>
                          <a:pt x="864" y="1615"/>
                        </a:lnTo>
                        <a:lnTo>
                          <a:pt x="896" y="1599"/>
                        </a:lnTo>
                        <a:lnTo>
                          <a:pt x="928" y="1567"/>
                        </a:lnTo>
                        <a:lnTo>
                          <a:pt x="960" y="1535"/>
                        </a:lnTo>
                        <a:lnTo>
                          <a:pt x="992" y="1503"/>
                        </a:lnTo>
                        <a:lnTo>
                          <a:pt x="1008" y="1487"/>
                        </a:lnTo>
                        <a:lnTo>
                          <a:pt x="1024" y="1455"/>
                        </a:lnTo>
                        <a:lnTo>
                          <a:pt x="1040" y="1423"/>
                        </a:lnTo>
                        <a:lnTo>
                          <a:pt x="1056" y="1391"/>
                        </a:lnTo>
                        <a:lnTo>
                          <a:pt x="1088" y="1359"/>
                        </a:lnTo>
                        <a:lnTo>
                          <a:pt x="1104" y="1311"/>
                        </a:lnTo>
                        <a:lnTo>
                          <a:pt x="1136" y="1279"/>
                        </a:lnTo>
                        <a:lnTo>
                          <a:pt x="1168" y="1247"/>
                        </a:lnTo>
                        <a:lnTo>
                          <a:pt x="1200" y="1215"/>
                        </a:lnTo>
                        <a:lnTo>
                          <a:pt x="1232" y="1183"/>
                        </a:lnTo>
                        <a:lnTo>
                          <a:pt x="1264" y="1151"/>
                        </a:lnTo>
                        <a:lnTo>
                          <a:pt x="1296" y="1135"/>
                        </a:lnTo>
                        <a:lnTo>
                          <a:pt x="1328" y="1103"/>
                        </a:lnTo>
                        <a:lnTo>
                          <a:pt x="1360" y="1087"/>
                        </a:lnTo>
                        <a:lnTo>
                          <a:pt x="1392" y="1071"/>
                        </a:lnTo>
                        <a:lnTo>
                          <a:pt x="1424" y="1055"/>
                        </a:lnTo>
                        <a:lnTo>
                          <a:pt x="1456" y="1023"/>
                        </a:lnTo>
                        <a:lnTo>
                          <a:pt x="1488" y="1007"/>
                        </a:lnTo>
                        <a:lnTo>
                          <a:pt x="1520" y="975"/>
                        </a:lnTo>
                        <a:lnTo>
                          <a:pt x="1552" y="943"/>
                        </a:lnTo>
                        <a:lnTo>
                          <a:pt x="1568" y="911"/>
                        </a:lnTo>
                        <a:lnTo>
                          <a:pt x="1584" y="864"/>
                        </a:lnTo>
                        <a:lnTo>
                          <a:pt x="1600" y="832"/>
                        </a:lnTo>
                        <a:lnTo>
                          <a:pt x="1600" y="800"/>
                        </a:lnTo>
                        <a:lnTo>
                          <a:pt x="1616" y="768"/>
                        </a:lnTo>
                        <a:lnTo>
                          <a:pt x="1632" y="736"/>
                        </a:lnTo>
                        <a:lnTo>
                          <a:pt x="1632" y="704"/>
                        </a:lnTo>
                        <a:lnTo>
                          <a:pt x="1632" y="688"/>
                        </a:lnTo>
                        <a:lnTo>
                          <a:pt x="1632" y="656"/>
                        </a:lnTo>
                        <a:lnTo>
                          <a:pt x="1632" y="624"/>
                        </a:lnTo>
                        <a:lnTo>
                          <a:pt x="1632" y="592"/>
                        </a:lnTo>
                        <a:lnTo>
                          <a:pt x="1632" y="560"/>
                        </a:lnTo>
                        <a:lnTo>
                          <a:pt x="1632" y="544"/>
                        </a:lnTo>
                        <a:lnTo>
                          <a:pt x="1616" y="512"/>
                        </a:lnTo>
                        <a:lnTo>
                          <a:pt x="1600" y="480"/>
                        </a:lnTo>
                        <a:lnTo>
                          <a:pt x="1600" y="464"/>
                        </a:lnTo>
                        <a:lnTo>
                          <a:pt x="1584" y="432"/>
                        </a:lnTo>
                        <a:lnTo>
                          <a:pt x="1568" y="416"/>
                        </a:lnTo>
                        <a:lnTo>
                          <a:pt x="1552" y="400"/>
                        </a:lnTo>
                        <a:lnTo>
                          <a:pt x="1536" y="368"/>
                        </a:lnTo>
                        <a:lnTo>
                          <a:pt x="1520" y="352"/>
                        </a:lnTo>
                        <a:lnTo>
                          <a:pt x="1504" y="352"/>
                        </a:lnTo>
                      </a:path>
                    </a:pathLst>
                  </a:custGeom>
                  <a:noFill/>
                  <a:ln w="25400">
                    <a:solidFill>
                      <a:srgbClr val="75A88D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1" name="Freeform 243"/>
                  <p:cNvSpPr>
                    <a:spLocks noChangeAspect="1"/>
                  </p:cNvSpPr>
                  <p:nvPr/>
                </p:nvSpPr>
                <p:spPr bwMode="auto">
                  <a:xfrm>
                    <a:off x="976" y="1856"/>
                    <a:ext cx="1600" cy="1695"/>
                  </a:xfrm>
                  <a:custGeom>
                    <a:avLst/>
                    <a:gdLst>
                      <a:gd name="T0" fmla="*/ 1456 w 1600"/>
                      <a:gd name="T1" fmla="*/ 336 h 1695"/>
                      <a:gd name="T2" fmla="*/ 1376 w 1600"/>
                      <a:gd name="T3" fmla="*/ 240 h 1695"/>
                      <a:gd name="T4" fmla="*/ 1264 w 1600"/>
                      <a:gd name="T5" fmla="*/ 160 h 1695"/>
                      <a:gd name="T6" fmla="*/ 1136 w 1600"/>
                      <a:gd name="T7" fmla="*/ 96 h 1695"/>
                      <a:gd name="T8" fmla="*/ 1024 w 1600"/>
                      <a:gd name="T9" fmla="*/ 32 h 1695"/>
                      <a:gd name="T10" fmla="*/ 928 w 1600"/>
                      <a:gd name="T11" fmla="*/ 0 h 1695"/>
                      <a:gd name="T12" fmla="*/ 816 w 1600"/>
                      <a:gd name="T13" fmla="*/ 16 h 1695"/>
                      <a:gd name="T14" fmla="*/ 704 w 1600"/>
                      <a:gd name="T15" fmla="*/ 48 h 1695"/>
                      <a:gd name="T16" fmla="*/ 608 w 1600"/>
                      <a:gd name="T17" fmla="*/ 96 h 1695"/>
                      <a:gd name="T18" fmla="*/ 496 w 1600"/>
                      <a:gd name="T19" fmla="*/ 160 h 1695"/>
                      <a:gd name="T20" fmla="*/ 400 w 1600"/>
                      <a:gd name="T21" fmla="*/ 240 h 1695"/>
                      <a:gd name="T22" fmla="*/ 352 w 1600"/>
                      <a:gd name="T23" fmla="*/ 336 h 1695"/>
                      <a:gd name="T24" fmla="*/ 336 w 1600"/>
                      <a:gd name="T25" fmla="*/ 464 h 1695"/>
                      <a:gd name="T26" fmla="*/ 304 w 1600"/>
                      <a:gd name="T27" fmla="*/ 576 h 1695"/>
                      <a:gd name="T28" fmla="*/ 240 w 1600"/>
                      <a:gd name="T29" fmla="*/ 688 h 1695"/>
                      <a:gd name="T30" fmla="*/ 144 w 1600"/>
                      <a:gd name="T31" fmla="*/ 816 h 1695"/>
                      <a:gd name="T32" fmla="*/ 48 w 1600"/>
                      <a:gd name="T33" fmla="*/ 975 h 1695"/>
                      <a:gd name="T34" fmla="*/ 0 w 1600"/>
                      <a:gd name="T35" fmla="*/ 1119 h 1695"/>
                      <a:gd name="T36" fmla="*/ 0 w 1600"/>
                      <a:gd name="T37" fmla="*/ 1263 h 1695"/>
                      <a:gd name="T38" fmla="*/ 32 w 1600"/>
                      <a:gd name="T39" fmla="*/ 1391 h 1695"/>
                      <a:gd name="T40" fmla="*/ 80 w 1600"/>
                      <a:gd name="T41" fmla="*/ 1519 h 1695"/>
                      <a:gd name="T42" fmla="*/ 176 w 1600"/>
                      <a:gd name="T43" fmla="*/ 1631 h 1695"/>
                      <a:gd name="T44" fmla="*/ 272 w 1600"/>
                      <a:gd name="T45" fmla="*/ 1695 h 1695"/>
                      <a:gd name="T46" fmla="*/ 384 w 1600"/>
                      <a:gd name="T47" fmla="*/ 1695 h 1695"/>
                      <a:gd name="T48" fmla="*/ 528 w 1600"/>
                      <a:gd name="T49" fmla="*/ 1679 h 1695"/>
                      <a:gd name="T50" fmla="*/ 640 w 1600"/>
                      <a:gd name="T51" fmla="*/ 1647 h 1695"/>
                      <a:gd name="T52" fmla="*/ 752 w 1600"/>
                      <a:gd name="T53" fmla="*/ 1615 h 1695"/>
                      <a:gd name="T54" fmla="*/ 848 w 1600"/>
                      <a:gd name="T55" fmla="*/ 1583 h 1695"/>
                      <a:gd name="T56" fmla="*/ 944 w 1600"/>
                      <a:gd name="T57" fmla="*/ 1503 h 1695"/>
                      <a:gd name="T58" fmla="*/ 992 w 1600"/>
                      <a:gd name="T59" fmla="*/ 1423 h 1695"/>
                      <a:gd name="T60" fmla="*/ 1056 w 1600"/>
                      <a:gd name="T61" fmla="*/ 1327 h 1695"/>
                      <a:gd name="T62" fmla="*/ 1152 w 1600"/>
                      <a:gd name="T63" fmla="*/ 1215 h 1695"/>
                      <a:gd name="T64" fmla="*/ 1232 w 1600"/>
                      <a:gd name="T65" fmla="*/ 1135 h 1695"/>
                      <a:gd name="T66" fmla="*/ 1328 w 1600"/>
                      <a:gd name="T67" fmla="*/ 1071 h 1695"/>
                      <a:gd name="T68" fmla="*/ 1424 w 1600"/>
                      <a:gd name="T69" fmla="*/ 1007 h 1695"/>
                      <a:gd name="T70" fmla="*/ 1504 w 1600"/>
                      <a:gd name="T71" fmla="*/ 927 h 1695"/>
                      <a:gd name="T72" fmla="*/ 1552 w 1600"/>
                      <a:gd name="T73" fmla="*/ 816 h 1695"/>
                      <a:gd name="T74" fmla="*/ 1584 w 1600"/>
                      <a:gd name="T75" fmla="*/ 720 h 1695"/>
                      <a:gd name="T76" fmla="*/ 1600 w 1600"/>
                      <a:gd name="T77" fmla="*/ 640 h 1695"/>
                      <a:gd name="T78" fmla="*/ 1600 w 1600"/>
                      <a:gd name="T79" fmla="*/ 560 h 1695"/>
                      <a:gd name="T80" fmla="*/ 1568 w 1600"/>
                      <a:gd name="T81" fmla="*/ 480 h 1695"/>
                      <a:gd name="T82" fmla="*/ 1536 w 1600"/>
                      <a:gd name="T83" fmla="*/ 416 h 1695"/>
                      <a:gd name="T84" fmla="*/ 1488 w 1600"/>
                      <a:gd name="T85" fmla="*/ 352 h 1695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600"/>
                      <a:gd name="T130" fmla="*/ 0 h 1695"/>
                      <a:gd name="T131" fmla="*/ 1600 w 1600"/>
                      <a:gd name="T132" fmla="*/ 1695 h 1695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600" h="1695">
                        <a:moveTo>
                          <a:pt x="1504" y="384"/>
                        </a:moveTo>
                        <a:lnTo>
                          <a:pt x="1488" y="368"/>
                        </a:lnTo>
                        <a:lnTo>
                          <a:pt x="1456" y="336"/>
                        </a:lnTo>
                        <a:lnTo>
                          <a:pt x="1440" y="304"/>
                        </a:lnTo>
                        <a:lnTo>
                          <a:pt x="1408" y="272"/>
                        </a:lnTo>
                        <a:lnTo>
                          <a:pt x="1376" y="240"/>
                        </a:lnTo>
                        <a:lnTo>
                          <a:pt x="1344" y="224"/>
                        </a:lnTo>
                        <a:lnTo>
                          <a:pt x="1296" y="192"/>
                        </a:lnTo>
                        <a:lnTo>
                          <a:pt x="1264" y="160"/>
                        </a:lnTo>
                        <a:lnTo>
                          <a:pt x="1216" y="144"/>
                        </a:lnTo>
                        <a:lnTo>
                          <a:pt x="1184" y="112"/>
                        </a:lnTo>
                        <a:lnTo>
                          <a:pt x="1136" y="96"/>
                        </a:lnTo>
                        <a:lnTo>
                          <a:pt x="1088" y="64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16" y="16"/>
                        </a:lnTo>
                        <a:lnTo>
                          <a:pt x="784" y="16"/>
                        </a:lnTo>
                        <a:lnTo>
                          <a:pt x="752" y="32"/>
                        </a:lnTo>
                        <a:lnTo>
                          <a:pt x="704" y="48"/>
                        </a:lnTo>
                        <a:lnTo>
                          <a:pt x="672" y="64"/>
                        </a:lnTo>
                        <a:lnTo>
                          <a:pt x="640" y="80"/>
                        </a:lnTo>
                        <a:lnTo>
                          <a:pt x="608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00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496"/>
                        </a:lnTo>
                        <a:lnTo>
                          <a:pt x="304" y="544"/>
                        </a:lnTo>
                        <a:lnTo>
                          <a:pt x="304" y="576"/>
                        </a:lnTo>
                        <a:lnTo>
                          <a:pt x="288" y="608"/>
                        </a:lnTo>
                        <a:lnTo>
                          <a:pt x="256" y="656"/>
                        </a:lnTo>
                        <a:lnTo>
                          <a:pt x="240" y="688"/>
                        </a:lnTo>
                        <a:lnTo>
                          <a:pt x="208" y="720"/>
                        </a:lnTo>
                        <a:lnTo>
                          <a:pt x="176" y="768"/>
                        </a:lnTo>
                        <a:lnTo>
                          <a:pt x="144" y="816"/>
                        </a:lnTo>
                        <a:lnTo>
                          <a:pt x="112" y="863"/>
                        </a:lnTo>
                        <a:lnTo>
                          <a:pt x="64" y="911"/>
                        </a:lnTo>
                        <a:lnTo>
                          <a:pt x="48" y="975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0" y="1215"/>
                        </a:lnTo>
                        <a:lnTo>
                          <a:pt x="0" y="1263"/>
                        </a:lnTo>
                        <a:lnTo>
                          <a:pt x="16" y="1311"/>
                        </a:lnTo>
                        <a:lnTo>
                          <a:pt x="16" y="1359"/>
                        </a:lnTo>
                        <a:lnTo>
                          <a:pt x="32" y="1391"/>
                        </a:lnTo>
                        <a:lnTo>
                          <a:pt x="48" y="1439"/>
                        </a:lnTo>
                        <a:lnTo>
                          <a:pt x="64" y="1471"/>
                        </a:lnTo>
                        <a:lnTo>
                          <a:pt x="80" y="1519"/>
                        </a:lnTo>
                        <a:lnTo>
                          <a:pt x="112" y="1551"/>
                        </a:lnTo>
                        <a:lnTo>
                          <a:pt x="128" y="1599"/>
                        </a:lnTo>
                        <a:lnTo>
                          <a:pt x="176" y="1631"/>
                        </a:lnTo>
                        <a:lnTo>
                          <a:pt x="208" y="1663"/>
                        </a:lnTo>
                        <a:lnTo>
                          <a:pt x="240" y="1679"/>
                        </a:lnTo>
                        <a:lnTo>
                          <a:pt x="272" y="1695"/>
                        </a:lnTo>
                        <a:lnTo>
                          <a:pt x="304" y="1695"/>
                        </a:lnTo>
                        <a:lnTo>
                          <a:pt x="352" y="1695"/>
                        </a:lnTo>
                        <a:lnTo>
                          <a:pt x="384" y="1695"/>
                        </a:lnTo>
                        <a:lnTo>
                          <a:pt x="432" y="1695"/>
                        </a:lnTo>
                        <a:lnTo>
                          <a:pt x="480" y="1679"/>
                        </a:lnTo>
                        <a:lnTo>
                          <a:pt x="528" y="1679"/>
                        </a:lnTo>
                        <a:lnTo>
                          <a:pt x="560" y="1663"/>
                        </a:lnTo>
                        <a:lnTo>
                          <a:pt x="592" y="1663"/>
                        </a:lnTo>
                        <a:lnTo>
                          <a:pt x="640" y="1647"/>
                        </a:lnTo>
                        <a:lnTo>
                          <a:pt x="688" y="1647"/>
                        </a:lnTo>
                        <a:lnTo>
                          <a:pt x="720" y="1631"/>
                        </a:lnTo>
                        <a:lnTo>
                          <a:pt x="752" y="1615"/>
                        </a:lnTo>
                        <a:lnTo>
                          <a:pt x="784" y="1615"/>
                        </a:lnTo>
                        <a:lnTo>
                          <a:pt x="816" y="1599"/>
                        </a:lnTo>
                        <a:lnTo>
                          <a:pt x="848" y="1583"/>
                        </a:lnTo>
                        <a:lnTo>
                          <a:pt x="880" y="1567"/>
                        </a:lnTo>
                        <a:lnTo>
                          <a:pt x="912" y="1535"/>
                        </a:lnTo>
                        <a:lnTo>
                          <a:pt x="944" y="1503"/>
                        </a:lnTo>
                        <a:lnTo>
                          <a:pt x="960" y="1471"/>
                        </a:lnTo>
                        <a:lnTo>
                          <a:pt x="992" y="1455"/>
                        </a:lnTo>
                        <a:lnTo>
                          <a:pt x="992" y="1423"/>
                        </a:lnTo>
                        <a:lnTo>
                          <a:pt x="1008" y="1391"/>
                        </a:lnTo>
                        <a:lnTo>
                          <a:pt x="1040" y="1359"/>
                        </a:lnTo>
                        <a:lnTo>
                          <a:pt x="1056" y="1327"/>
                        </a:lnTo>
                        <a:lnTo>
                          <a:pt x="1088" y="1295"/>
                        </a:lnTo>
                        <a:lnTo>
                          <a:pt x="1120" y="1247"/>
                        </a:lnTo>
                        <a:lnTo>
                          <a:pt x="1152" y="1215"/>
                        </a:lnTo>
                        <a:lnTo>
                          <a:pt x="1184" y="1183"/>
                        </a:lnTo>
                        <a:lnTo>
                          <a:pt x="1216" y="1167"/>
                        </a:lnTo>
                        <a:lnTo>
                          <a:pt x="1232" y="1135"/>
                        </a:lnTo>
                        <a:lnTo>
                          <a:pt x="1264" y="1103"/>
                        </a:lnTo>
                        <a:lnTo>
                          <a:pt x="1296" y="1087"/>
                        </a:lnTo>
                        <a:lnTo>
                          <a:pt x="1328" y="1071"/>
                        </a:lnTo>
                        <a:lnTo>
                          <a:pt x="1360" y="1055"/>
                        </a:lnTo>
                        <a:lnTo>
                          <a:pt x="1392" y="1023"/>
                        </a:lnTo>
                        <a:lnTo>
                          <a:pt x="1424" y="1007"/>
                        </a:lnTo>
                        <a:lnTo>
                          <a:pt x="1456" y="991"/>
                        </a:lnTo>
                        <a:lnTo>
                          <a:pt x="1488" y="959"/>
                        </a:lnTo>
                        <a:lnTo>
                          <a:pt x="1504" y="927"/>
                        </a:lnTo>
                        <a:lnTo>
                          <a:pt x="1536" y="895"/>
                        </a:lnTo>
                        <a:lnTo>
                          <a:pt x="1552" y="848"/>
                        </a:lnTo>
                        <a:lnTo>
                          <a:pt x="1552" y="816"/>
                        </a:lnTo>
                        <a:lnTo>
                          <a:pt x="1568" y="784"/>
                        </a:lnTo>
                        <a:lnTo>
                          <a:pt x="1584" y="752"/>
                        </a:lnTo>
                        <a:lnTo>
                          <a:pt x="1584" y="720"/>
                        </a:lnTo>
                        <a:lnTo>
                          <a:pt x="1600" y="688"/>
                        </a:lnTo>
                        <a:lnTo>
                          <a:pt x="1600" y="672"/>
                        </a:lnTo>
                        <a:lnTo>
                          <a:pt x="1600" y="640"/>
                        </a:lnTo>
                        <a:lnTo>
                          <a:pt x="1600" y="608"/>
                        </a:lnTo>
                        <a:lnTo>
                          <a:pt x="1600" y="576"/>
                        </a:lnTo>
                        <a:lnTo>
                          <a:pt x="1600" y="560"/>
                        </a:lnTo>
                        <a:lnTo>
                          <a:pt x="1584" y="528"/>
                        </a:lnTo>
                        <a:lnTo>
                          <a:pt x="1584" y="496"/>
                        </a:lnTo>
                        <a:lnTo>
                          <a:pt x="1568" y="480"/>
                        </a:lnTo>
                        <a:lnTo>
                          <a:pt x="1568" y="448"/>
                        </a:lnTo>
                        <a:lnTo>
                          <a:pt x="1552" y="432"/>
                        </a:lnTo>
                        <a:lnTo>
                          <a:pt x="1536" y="416"/>
                        </a:lnTo>
                        <a:lnTo>
                          <a:pt x="1520" y="384"/>
                        </a:lnTo>
                        <a:lnTo>
                          <a:pt x="1504" y="368"/>
                        </a:lnTo>
                        <a:lnTo>
                          <a:pt x="1488" y="352"/>
                        </a:lnTo>
                        <a:lnTo>
                          <a:pt x="1472" y="352"/>
                        </a:lnTo>
                        <a:lnTo>
                          <a:pt x="1504" y="384"/>
                        </a:lnTo>
                        <a:close/>
                      </a:path>
                    </a:pathLst>
                  </a:custGeom>
                  <a:solidFill>
                    <a:srgbClr val="72A58C"/>
                  </a:solidFill>
                  <a:ln w="25400">
                    <a:solidFill>
                      <a:srgbClr val="72A58C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2" name="Freeform 244"/>
                  <p:cNvSpPr>
                    <a:spLocks noChangeAspect="1"/>
                  </p:cNvSpPr>
                  <p:nvPr/>
                </p:nvSpPr>
                <p:spPr bwMode="auto">
                  <a:xfrm>
                    <a:off x="976" y="1856"/>
                    <a:ext cx="1600" cy="1695"/>
                  </a:xfrm>
                  <a:custGeom>
                    <a:avLst/>
                    <a:gdLst>
                      <a:gd name="T0" fmla="*/ 1440 w 1600"/>
                      <a:gd name="T1" fmla="*/ 304 h 1695"/>
                      <a:gd name="T2" fmla="*/ 1376 w 1600"/>
                      <a:gd name="T3" fmla="*/ 240 h 1695"/>
                      <a:gd name="T4" fmla="*/ 1264 w 1600"/>
                      <a:gd name="T5" fmla="*/ 160 h 1695"/>
                      <a:gd name="T6" fmla="*/ 1136 w 1600"/>
                      <a:gd name="T7" fmla="*/ 96 h 1695"/>
                      <a:gd name="T8" fmla="*/ 1056 w 1600"/>
                      <a:gd name="T9" fmla="*/ 48 h 1695"/>
                      <a:gd name="T10" fmla="*/ 960 w 1600"/>
                      <a:gd name="T11" fmla="*/ 16 h 1695"/>
                      <a:gd name="T12" fmla="*/ 864 w 1600"/>
                      <a:gd name="T13" fmla="*/ 0 h 1695"/>
                      <a:gd name="T14" fmla="*/ 784 w 1600"/>
                      <a:gd name="T15" fmla="*/ 16 h 1695"/>
                      <a:gd name="T16" fmla="*/ 672 w 1600"/>
                      <a:gd name="T17" fmla="*/ 64 h 1695"/>
                      <a:gd name="T18" fmla="*/ 560 w 1600"/>
                      <a:gd name="T19" fmla="*/ 112 h 1695"/>
                      <a:gd name="T20" fmla="*/ 496 w 1600"/>
                      <a:gd name="T21" fmla="*/ 160 h 1695"/>
                      <a:gd name="T22" fmla="*/ 400 w 1600"/>
                      <a:gd name="T23" fmla="*/ 240 h 1695"/>
                      <a:gd name="T24" fmla="*/ 352 w 1600"/>
                      <a:gd name="T25" fmla="*/ 336 h 1695"/>
                      <a:gd name="T26" fmla="*/ 336 w 1600"/>
                      <a:gd name="T27" fmla="*/ 416 h 1695"/>
                      <a:gd name="T28" fmla="*/ 304 w 1600"/>
                      <a:gd name="T29" fmla="*/ 544 h 1695"/>
                      <a:gd name="T30" fmla="*/ 256 w 1600"/>
                      <a:gd name="T31" fmla="*/ 656 h 1695"/>
                      <a:gd name="T32" fmla="*/ 208 w 1600"/>
                      <a:gd name="T33" fmla="*/ 720 h 1695"/>
                      <a:gd name="T34" fmla="*/ 112 w 1600"/>
                      <a:gd name="T35" fmla="*/ 863 h 1695"/>
                      <a:gd name="T36" fmla="*/ 32 w 1600"/>
                      <a:gd name="T37" fmla="*/ 1023 h 1695"/>
                      <a:gd name="T38" fmla="*/ 0 w 1600"/>
                      <a:gd name="T39" fmla="*/ 1119 h 1695"/>
                      <a:gd name="T40" fmla="*/ 0 w 1600"/>
                      <a:gd name="T41" fmla="*/ 1263 h 1695"/>
                      <a:gd name="T42" fmla="*/ 32 w 1600"/>
                      <a:gd name="T43" fmla="*/ 1391 h 1695"/>
                      <a:gd name="T44" fmla="*/ 64 w 1600"/>
                      <a:gd name="T45" fmla="*/ 1471 h 1695"/>
                      <a:gd name="T46" fmla="*/ 128 w 1600"/>
                      <a:gd name="T47" fmla="*/ 1599 h 1695"/>
                      <a:gd name="T48" fmla="*/ 240 w 1600"/>
                      <a:gd name="T49" fmla="*/ 1679 h 1695"/>
                      <a:gd name="T50" fmla="*/ 304 w 1600"/>
                      <a:gd name="T51" fmla="*/ 1695 h 1695"/>
                      <a:gd name="T52" fmla="*/ 432 w 1600"/>
                      <a:gd name="T53" fmla="*/ 1695 h 1695"/>
                      <a:gd name="T54" fmla="*/ 560 w 1600"/>
                      <a:gd name="T55" fmla="*/ 1663 h 1695"/>
                      <a:gd name="T56" fmla="*/ 640 w 1600"/>
                      <a:gd name="T57" fmla="*/ 1647 h 1695"/>
                      <a:gd name="T58" fmla="*/ 752 w 1600"/>
                      <a:gd name="T59" fmla="*/ 1615 h 1695"/>
                      <a:gd name="T60" fmla="*/ 848 w 1600"/>
                      <a:gd name="T61" fmla="*/ 1583 h 1695"/>
                      <a:gd name="T62" fmla="*/ 912 w 1600"/>
                      <a:gd name="T63" fmla="*/ 1535 h 1695"/>
                      <a:gd name="T64" fmla="*/ 992 w 1600"/>
                      <a:gd name="T65" fmla="*/ 1455 h 1695"/>
                      <a:gd name="T66" fmla="*/ 1040 w 1600"/>
                      <a:gd name="T67" fmla="*/ 1359 h 1695"/>
                      <a:gd name="T68" fmla="*/ 1088 w 1600"/>
                      <a:gd name="T69" fmla="*/ 1295 h 1695"/>
                      <a:gd name="T70" fmla="*/ 1184 w 1600"/>
                      <a:gd name="T71" fmla="*/ 1183 h 1695"/>
                      <a:gd name="T72" fmla="*/ 1264 w 1600"/>
                      <a:gd name="T73" fmla="*/ 1103 h 1695"/>
                      <a:gd name="T74" fmla="*/ 1328 w 1600"/>
                      <a:gd name="T75" fmla="*/ 1071 h 1695"/>
                      <a:gd name="T76" fmla="*/ 1424 w 1600"/>
                      <a:gd name="T77" fmla="*/ 1007 h 1695"/>
                      <a:gd name="T78" fmla="*/ 1504 w 1600"/>
                      <a:gd name="T79" fmla="*/ 927 h 1695"/>
                      <a:gd name="T80" fmla="*/ 1552 w 1600"/>
                      <a:gd name="T81" fmla="*/ 848 h 1695"/>
                      <a:gd name="T82" fmla="*/ 1584 w 1600"/>
                      <a:gd name="T83" fmla="*/ 752 h 1695"/>
                      <a:gd name="T84" fmla="*/ 1600 w 1600"/>
                      <a:gd name="T85" fmla="*/ 672 h 1695"/>
                      <a:gd name="T86" fmla="*/ 1600 w 1600"/>
                      <a:gd name="T87" fmla="*/ 608 h 1695"/>
                      <a:gd name="T88" fmla="*/ 1584 w 1600"/>
                      <a:gd name="T89" fmla="*/ 528 h 1695"/>
                      <a:gd name="T90" fmla="*/ 1568 w 1600"/>
                      <a:gd name="T91" fmla="*/ 448 h 1695"/>
                      <a:gd name="T92" fmla="*/ 1536 w 1600"/>
                      <a:gd name="T93" fmla="*/ 416 h 1695"/>
                      <a:gd name="T94" fmla="*/ 1488 w 1600"/>
                      <a:gd name="T95" fmla="*/ 352 h 169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600"/>
                      <a:gd name="T145" fmla="*/ 0 h 1695"/>
                      <a:gd name="T146" fmla="*/ 1600 w 1600"/>
                      <a:gd name="T147" fmla="*/ 1695 h 169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600" h="1695">
                        <a:moveTo>
                          <a:pt x="1488" y="368"/>
                        </a:moveTo>
                        <a:lnTo>
                          <a:pt x="1488" y="368"/>
                        </a:lnTo>
                        <a:lnTo>
                          <a:pt x="1456" y="336"/>
                        </a:lnTo>
                        <a:lnTo>
                          <a:pt x="1440" y="304"/>
                        </a:lnTo>
                        <a:lnTo>
                          <a:pt x="1408" y="272"/>
                        </a:lnTo>
                        <a:lnTo>
                          <a:pt x="1376" y="240"/>
                        </a:lnTo>
                        <a:lnTo>
                          <a:pt x="1344" y="224"/>
                        </a:lnTo>
                        <a:lnTo>
                          <a:pt x="1296" y="192"/>
                        </a:lnTo>
                        <a:lnTo>
                          <a:pt x="1264" y="160"/>
                        </a:lnTo>
                        <a:lnTo>
                          <a:pt x="1216" y="144"/>
                        </a:lnTo>
                        <a:lnTo>
                          <a:pt x="1184" y="112"/>
                        </a:lnTo>
                        <a:lnTo>
                          <a:pt x="1136" y="96"/>
                        </a:lnTo>
                        <a:lnTo>
                          <a:pt x="1088" y="64"/>
                        </a:lnTo>
                        <a:lnTo>
                          <a:pt x="1056" y="48"/>
                        </a:lnTo>
                        <a:lnTo>
                          <a:pt x="1024" y="32"/>
                        </a:lnTo>
                        <a:lnTo>
                          <a:pt x="992" y="16"/>
                        </a:lnTo>
                        <a:lnTo>
                          <a:pt x="960" y="16"/>
                        </a:lnTo>
                        <a:lnTo>
                          <a:pt x="928" y="0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16" y="16"/>
                        </a:lnTo>
                        <a:lnTo>
                          <a:pt x="784" y="16"/>
                        </a:lnTo>
                        <a:lnTo>
                          <a:pt x="752" y="32"/>
                        </a:lnTo>
                        <a:lnTo>
                          <a:pt x="704" y="48"/>
                        </a:lnTo>
                        <a:lnTo>
                          <a:pt x="672" y="64"/>
                        </a:lnTo>
                        <a:lnTo>
                          <a:pt x="640" y="80"/>
                        </a:lnTo>
                        <a:lnTo>
                          <a:pt x="608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96" y="160"/>
                        </a:lnTo>
                        <a:lnTo>
                          <a:pt x="464" y="192"/>
                        </a:lnTo>
                        <a:lnTo>
                          <a:pt x="432" y="224"/>
                        </a:lnTo>
                        <a:lnTo>
                          <a:pt x="400" y="240"/>
                        </a:lnTo>
                        <a:lnTo>
                          <a:pt x="384" y="272"/>
                        </a:lnTo>
                        <a:lnTo>
                          <a:pt x="368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36" y="464"/>
                        </a:lnTo>
                        <a:lnTo>
                          <a:pt x="320" y="496"/>
                        </a:lnTo>
                        <a:lnTo>
                          <a:pt x="304" y="544"/>
                        </a:lnTo>
                        <a:lnTo>
                          <a:pt x="304" y="576"/>
                        </a:lnTo>
                        <a:lnTo>
                          <a:pt x="288" y="608"/>
                        </a:lnTo>
                        <a:lnTo>
                          <a:pt x="256" y="656"/>
                        </a:lnTo>
                        <a:lnTo>
                          <a:pt x="240" y="688"/>
                        </a:lnTo>
                        <a:lnTo>
                          <a:pt x="208" y="720"/>
                        </a:lnTo>
                        <a:lnTo>
                          <a:pt x="176" y="768"/>
                        </a:lnTo>
                        <a:lnTo>
                          <a:pt x="144" y="816"/>
                        </a:lnTo>
                        <a:lnTo>
                          <a:pt x="112" y="863"/>
                        </a:lnTo>
                        <a:lnTo>
                          <a:pt x="64" y="911"/>
                        </a:lnTo>
                        <a:lnTo>
                          <a:pt x="48" y="975"/>
                        </a:lnTo>
                        <a:lnTo>
                          <a:pt x="32" y="1023"/>
                        </a:lnTo>
                        <a:lnTo>
                          <a:pt x="16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0" y="1215"/>
                        </a:lnTo>
                        <a:lnTo>
                          <a:pt x="0" y="1263"/>
                        </a:lnTo>
                        <a:lnTo>
                          <a:pt x="16" y="1311"/>
                        </a:lnTo>
                        <a:lnTo>
                          <a:pt x="16" y="1359"/>
                        </a:lnTo>
                        <a:lnTo>
                          <a:pt x="32" y="1391"/>
                        </a:lnTo>
                        <a:lnTo>
                          <a:pt x="48" y="1439"/>
                        </a:lnTo>
                        <a:lnTo>
                          <a:pt x="64" y="1471"/>
                        </a:lnTo>
                        <a:lnTo>
                          <a:pt x="80" y="1519"/>
                        </a:lnTo>
                        <a:lnTo>
                          <a:pt x="112" y="1551"/>
                        </a:lnTo>
                        <a:lnTo>
                          <a:pt x="128" y="1599"/>
                        </a:lnTo>
                        <a:lnTo>
                          <a:pt x="176" y="1631"/>
                        </a:lnTo>
                        <a:lnTo>
                          <a:pt x="208" y="1663"/>
                        </a:lnTo>
                        <a:lnTo>
                          <a:pt x="240" y="1679"/>
                        </a:lnTo>
                        <a:lnTo>
                          <a:pt x="272" y="1695"/>
                        </a:lnTo>
                        <a:lnTo>
                          <a:pt x="304" y="1695"/>
                        </a:lnTo>
                        <a:lnTo>
                          <a:pt x="352" y="1695"/>
                        </a:lnTo>
                        <a:lnTo>
                          <a:pt x="384" y="1695"/>
                        </a:lnTo>
                        <a:lnTo>
                          <a:pt x="432" y="1695"/>
                        </a:lnTo>
                        <a:lnTo>
                          <a:pt x="480" y="1679"/>
                        </a:lnTo>
                        <a:lnTo>
                          <a:pt x="528" y="1679"/>
                        </a:lnTo>
                        <a:lnTo>
                          <a:pt x="560" y="1663"/>
                        </a:lnTo>
                        <a:lnTo>
                          <a:pt x="592" y="1663"/>
                        </a:lnTo>
                        <a:lnTo>
                          <a:pt x="640" y="1647"/>
                        </a:lnTo>
                        <a:lnTo>
                          <a:pt x="688" y="1647"/>
                        </a:lnTo>
                        <a:lnTo>
                          <a:pt x="720" y="1631"/>
                        </a:lnTo>
                        <a:lnTo>
                          <a:pt x="752" y="1615"/>
                        </a:lnTo>
                        <a:lnTo>
                          <a:pt x="784" y="1615"/>
                        </a:lnTo>
                        <a:lnTo>
                          <a:pt x="816" y="1599"/>
                        </a:lnTo>
                        <a:lnTo>
                          <a:pt x="848" y="1583"/>
                        </a:lnTo>
                        <a:lnTo>
                          <a:pt x="880" y="1567"/>
                        </a:lnTo>
                        <a:lnTo>
                          <a:pt x="912" y="1535"/>
                        </a:lnTo>
                        <a:lnTo>
                          <a:pt x="944" y="1503"/>
                        </a:lnTo>
                        <a:lnTo>
                          <a:pt x="960" y="1471"/>
                        </a:lnTo>
                        <a:lnTo>
                          <a:pt x="992" y="1455"/>
                        </a:lnTo>
                        <a:lnTo>
                          <a:pt x="992" y="1423"/>
                        </a:lnTo>
                        <a:lnTo>
                          <a:pt x="1008" y="1391"/>
                        </a:lnTo>
                        <a:lnTo>
                          <a:pt x="1040" y="1359"/>
                        </a:lnTo>
                        <a:lnTo>
                          <a:pt x="1056" y="1327"/>
                        </a:lnTo>
                        <a:lnTo>
                          <a:pt x="1088" y="1295"/>
                        </a:lnTo>
                        <a:lnTo>
                          <a:pt x="1120" y="1247"/>
                        </a:lnTo>
                        <a:lnTo>
                          <a:pt x="1152" y="1215"/>
                        </a:lnTo>
                        <a:lnTo>
                          <a:pt x="1184" y="1183"/>
                        </a:lnTo>
                        <a:lnTo>
                          <a:pt x="1216" y="1167"/>
                        </a:lnTo>
                        <a:lnTo>
                          <a:pt x="1232" y="1135"/>
                        </a:lnTo>
                        <a:lnTo>
                          <a:pt x="1264" y="1103"/>
                        </a:lnTo>
                        <a:lnTo>
                          <a:pt x="1296" y="1087"/>
                        </a:lnTo>
                        <a:lnTo>
                          <a:pt x="1328" y="1071"/>
                        </a:lnTo>
                        <a:lnTo>
                          <a:pt x="1360" y="1055"/>
                        </a:lnTo>
                        <a:lnTo>
                          <a:pt x="1392" y="1023"/>
                        </a:lnTo>
                        <a:lnTo>
                          <a:pt x="1424" y="1007"/>
                        </a:lnTo>
                        <a:lnTo>
                          <a:pt x="1456" y="991"/>
                        </a:lnTo>
                        <a:lnTo>
                          <a:pt x="1488" y="959"/>
                        </a:lnTo>
                        <a:lnTo>
                          <a:pt x="1504" y="927"/>
                        </a:lnTo>
                        <a:lnTo>
                          <a:pt x="1536" y="895"/>
                        </a:lnTo>
                        <a:lnTo>
                          <a:pt x="1552" y="848"/>
                        </a:lnTo>
                        <a:lnTo>
                          <a:pt x="1552" y="816"/>
                        </a:lnTo>
                        <a:lnTo>
                          <a:pt x="1568" y="784"/>
                        </a:lnTo>
                        <a:lnTo>
                          <a:pt x="1584" y="752"/>
                        </a:lnTo>
                        <a:lnTo>
                          <a:pt x="1584" y="720"/>
                        </a:lnTo>
                        <a:lnTo>
                          <a:pt x="1600" y="688"/>
                        </a:lnTo>
                        <a:lnTo>
                          <a:pt x="1600" y="672"/>
                        </a:lnTo>
                        <a:lnTo>
                          <a:pt x="1600" y="640"/>
                        </a:lnTo>
                        <a:lnTo>
                          <a:pt x="1600" y="608"/>
                        </a:lnTo>
                        <a:lnTo>
                          <a:pt x="1600" y="576"/>
                        </a:lnTo>
                        <a:lnTo>
                          <a:pt x="1600" y="560"/>
                        </a:lnTo>
                        <a:lnTo>
                          <a:pt x="1584" y="528"/>
                        </a:lnTo>
                        <a:lnTo>
                          <a:pt x="1584" y="496"/>
                        </a:lnTo>
                        <a:lnTo>
                          <a:pt x="1568" y="480"/>
                        </a:lnTo>
                        <a:lnTo>
                          <a:pt x="1568" y="448"/>
                        </a:lnTo>
                        <a:lnTo>
                          <a:pt x="1552" y="432"/>
                        </a:lnTo>
                        <a:lnTo>
                          <a:pt x="1536" y="416"/>
                        </a:lnTo>
                        <a:lnTo>
                          <a:pt x="1520" y="384"/>
                        </a:lnTo>
                        <a:lnTo>
                          <a:pt x="1504" y="368"/>
                        </a:lnTo>
                        <a:lnTo>
                          <a:pt x="1488" y="352"/>
                        </a:lnTo>
                        <a:lnTo>
                          <a:pt x="1472" y="352"/>
                        </a:lnTo>
                      </a:path>
                    </a:pathLst>
                  </a:custGeom>
                  <a:noFill/>
                  <a:ln w="25400">
                    <a:solidFill>
                      <a:srgbClr val="72A58C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3" name="Freeform 245"/>
                  <p:cNvSpPr>
                    <a:spLocks noChangeAspect="1"/>
                  </p:cNvSpPr>
                  <p:nvPr/>
                </p:nvSpPr>
                <p:spPr bwMode="auto">
                  <a:xfrm>
                    <a:off x="992" y="1872"/>
                    <a:ext cx="1568" cy="1663"/>
                  </a:xfrm>
                  <a:custGeom>
                    <a:avLst/>
                    <a:gdLst>
                      <a:gd name="T0" fmla="*/ 1424 w 1568"/>
                      <a:gd name="T1" fmla="*/ 336 h 1663"/>
                      <a:gd name="T2" fmla="*/ 1344 w 1568"/>
                      <a:gd name="T3" fmla="*/ 240 h 1663"/>
                      <a:gd name="T4" fmla="*/ 1232 w 1568"/>
                      <a:gd name="T5" fmla="*/ 160 h 1663"/>
                      <a:gd name="T6" fmla="*/ 1120 w 1568"/>
                      <a:gd name="T7" fmla="*/ 96 h 1663"/>
                      <a:gd name="T8" fmla="*/ 992 w 1568"/>
                      <a:gd name="T9" fmla="*/ 32 h 1663"/>
                      <a:gd name="T10" fmla="*/ 896 w 1568"/>
                      <a:gd name="T11" fmla="*/ 0 h 1663"/>
                      <a:gd name="T12" fmla="*/ 800 w 1568"/>
                      <a:gd name="T13" fmla="*/ 16 h 1663"/>
                      <a:gd name="T14" fmla="*/ 704 w 1568"/>
                      <a:gd name="T15" fmla="*/ 48 h 1663"/>
                      <a:gd name="T16" fmla="*/ 592 w 1568"/>
                      <a:gd name="T17" fmla="*/ 96 h 1663"/>
                      <a:gd name="T18" fmla="*/ 480 w 1568"/>
                      <a:gd name="T19" fmla="*/ 160 h 1663"/>
                      <a:gd name="T20" fmla="*/ 400 w 1568"/>
                      <a:gd name="T21" fmla="*/ 240 h 1663"/>
                      <a:gd name="T22" fmla="*/ 352 w 1568"/>
                      <a:gd name="T23" fmla="*/ 336 h 1663"/>
                      <a:gd name="T24" fmla="*/ 320 w 1568"/>
                      <a:gd name="T25" fmla="*/ 448 h 1663"/>
                      <a:gd name="T26" fmla="*/ 288 w 1568"/>
                      <a:gd name="T27" fmla="*/ 576 h 1663"/>
                      <a:gd name="T28" fmla="*/ 240 w 1568"/>
                      <a:gd name="T29" fmla="*/ 672 h 1663"/>
                      <a:gd name="T30" fmla="*/ 144 w 1568"/>
                      <a:gd name="T31" fmla="*/ 800 h 1663"/>
                      <a:gd name="T32" fmla="*/ 48 w 1568"/>
                      <a:gd name="T33" fmla="*/ 943 h 1663"/>
                      <a:gd name="T34" fmla="*/ 16 w 1568"/>
                      <a:gd name="T35" fmla="*/ 1087 h 1663"/>
                      <a:gd name="T36" fmla="*/ 16 w 1568"/>
                      <a:gd name="T37" fmla="*/ 1231 h 1663"/>
                      <a:gd name="T38" fmla="*/ 32 w 1568"/>
                      <a:gd name="T39" fmla="*/ 1375 h 1663"/>
                      <a:gd name="T40" fmla="*/ 80 w 1568"/>
                      <a:gd name="T41" fmla="*/ 1487 h 1663"/>
                      <a:gd name="T42" fmla="*/ 176 w 1568"/>
                      <a:gd name="T43" fmla="*/ 1599 h 1663"/>
                      <a:gd name="T44" fmla="*/ 272 w 1568"/>
                      <a:gd name="T45" fmla="*/ 1647 h 1663"/>
                      <a:gd name="T46" fmla="*/ 384 w 1568"/>
                      <a:gd name="T47" fmla="*/ 1647 h 1663"/>
                      <a:gd name="T48" fmla="*/ 512 w 1568"/>
                      <a:gd name="T49" fmla="*/ 1631 h 1663"/>
                      <a:gd name="T50" fmla="*/ 624 w 1568"/>
                      <a:gd name="T51" fmla="*/ 1615 h 1663"/>
                      <a:gd name="T52" fmla="*/ 736 w 1568"/>
                      <a:gd name="T53" fmla="*/ 1583 h 1663"/>
                      <a:gd name="T54" fmla="*/ 832 w 1568"/>
                      <a:gd name="T55" fmla="*/ 1551 h 1663"/>
                      <a:gd name="T56" fmla="*/ 928 w 1568"/>
                      <a:gd name="T57" fmla="*/ 1471 h 1663"/>
                      <a:gd name="T58" fmla="*/ 976 w 1568"/>
                      <a:gd name="T59" fmla="*/ 1391 h 1663"/>
                      <a:gd name="T60" fmla="*/ 1040 w 1568"/>
                      <a:gd name="T61" fmla="*/ 1295 h 1663"/>
                      <a:gd name="T62" fmla="*/ 1120 w 1568"/>
                      <a:gd name="T63" fmla="*/ 1183 h 1663"/>
                      <a:gd name="T64" fmla="*/ 1216 w 1568"/>
                      <a:gd name="T65" fmla="*/ 1119 h 1663"/>
                      <a:gd name="T66" fmla="*/ 1296 w 1568"/>
                      <a:gd name="T67" fmla="*/ 1055 h 1663"/>
                      <a:gd name="T68" fmla="*/ 1392 w 1568"/>
                      <a:gd name="T69" fmla="*/ 991 h 1663"/>
                      <a:gd name="T70" fmla="*/ 1472 w 1568"/>
                      <a:gd name="T71" fmla="*/ 911 h 1663"/>
                      <a:gd name="T72" fmla="*/ 1520 w 1568"/>
                      <a:gd name="T73" fmla="*/ 800 h 1663"/>
                      <a:gd name="T74" fmla="*/ 1552 w 1568"/>
                      <a:gd name="T75" fmla="*/ 704 h 1663"/>
                      <a:gd name="T76" fmla="*/ 1568 w 1568"/>
                      <a:gd name="T77" fmla="*/ 624 h 1663"/>
                      <a:gd name="T78" fmla="*/ 1552 w 1568"/>
                      <a:gd name="T79" fmla="*/ 544 h 1663"/>
                      <a:gd name="T80" fmla="*/ 1536 w 1568"/>
                      <a:gd name="T81" fmla="*/ 464 h 1663"/>
                      <a:gd name="T82" fmla="*/ 1504 w 1568"/>
                      <a:gd name="T83" fmla="*/ 400 h 1663"/>
                      <a:gd name="T84" fmla="*/ 1456 w 1568"/>
                      <a:gd name="T85" fmla="*/ 352 h 166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568"/>
                      <a:gd name="T130" fmla="*/ 0 h 1663"/>
                      <a:gd name="T131" fmla="*/ 1568 w 1568"/>
                      <a:gd name="T132" fmla="*/ 1663 h 166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568" h="1663">
                        <a:moveTo>
                          <a:pt x="1472" y="384"/>
                        </a:moveTo>
                        <a:lnTo>
                          <a:pt x="1456" y="352"/>
                        </a:lnTo>
                        <a:lnTo>
                          <a:pt x="1424" y="336"/>
                        </a:lnTo>
                        <a:lnTo>
                          <a:pt x="1408" y="304"/>
                        </a:lnTo>
                        <a:lnTo>
                          <a:pt x="1376" y="272"/>
                        </a:lnTo>
                        <a:lnTo>
                          <a:pt x="1344" y="240"/>
                        </a:lnTo>
                        <a:lnTo>
                          <a:pt x="1312" y="224"/>
                        </a:lnTo>
                        <a:lnTo>
                          <a:pt x="1264" y="192"/>
                        </a:lnTo>
                        <a:lnTo>
                          <a:pt x="1232" y="160"/>
                        </a:lnTo>
                        <a:lnTo>
                          <a:pt x="1200" y="144"/>
                        </a:lnTo>
                        <a:lnTo>
                          <a:pt x="1152" y="112"/>
                        </a:lnTo>
                        <a:lnTo>
                          <a:pt x="1120" y="96"/>
                        </a:lnTo>
                        <a:lnTo>
                          <a:pt x="1072" y="64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48"/>
                        </a:lnTo>
                        <a:lnTo>
                          <a:pt x="656" y="64"/>
                        </a:lnTo>
                        <a:lnTo>
                          <a:pt x="624" y="80"/>
                        </a:lnTo>
                        <a:lnTo>
                          <a:pt x="592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80" y="160"/>
                        </a:lnTo>
                        <a:lnTo>
                          <a:pt x="448" y="192"/>
                        </a:lnTo>
                        <a:lnTo>
                          <a:pt x="416" y="224"/>
                        </a:lnTo>
                        <a:lnTo>
                          <a:pt x="400" y="240"/>
                        </a:lnTo>
                        <a:lnTo>
                          <a:pt x="368" y="272"/>
                        </a:lnTo>
                        <a:lnTo>
                          <a:pt x="352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20" y="448"/>
                        </a:lnTo>
                        <a:lnTo>
                          <a:pt x="320" y="496"/>
                        </a:lnTo>
                        <a:lnTo>
                          <a:pt x="304" y="528"/>
                        </a:lnTo>
                        <a:lnTo>
                          <a:pt x="288" y="576"/>
                        </a:lnTo>
                        <a:lnTo>
                          <a:pt x="272" y="608"/>
                        </a:lnTo>
                        <a:lnTo>
                          <a:pt x="256" y="640"/>
                        </a:lnTo>
                        <a:lnTo>
                          <a:pt x="240" y="672"/>
                        </a:lnTo>
                        <a:lnTo>
                          <a:pt x="208" y="720"/>
                        </a:lnTo>
                        <a:lnTo>
                          <a:pt x="176" y="752"/>
                        </a:lnTo>
                        <a:lnTo>
                          <a:pt x="144" y="800"/>
                        </a:lnTo>
                        <a:lnTo>
                          <a:pt x="112" y="847"/>
                        </a:lnTo>
                        <a:lnTo>
                          <a:pt x="80" y="895"/>
                        </a:lnTo>
                        <a:lnTo>
                          <a:pt x="48" y="943"/>
                        </a:lnTo>
                        <a:lnTo>
                          <a:pt x="32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16" y="1231"/>
                        </a:lnTo>
                        <a:lnTo>
                          <a:pt x="16" y="1279"/>
                        </a:lnTo>
                        <a:lnTo>
                          <a:pt x="32" y="1327"/>
                        </a:lnTo>
                        <a:lnTo>
                          <a:pt x="32" y="1375"/>
                        </a:lnTo>
                        <a:lnTo>
                          <a:pt x="48" y="1407"/>
                        </a:lnTo>
                        <a:lnTo>
                          <a:pt x="64" y="1455"/>
                        </a:lnTo>
                        <a:lnTo>
                          <a:pt x="80" y="1487"/>
                        </a:lnTo>
                        <a:lnTo>
                          <a:pt x="112" y="1519"/>
                        </a:lnTo>
                        <a:lnTo>
                          <a:pt x="128" y="1551"/>
                        </a:lnTo>
                        <a:lnTo>
                          <a:pt x="176" y="1599"/>
                        </a:lnTo>
                        <a:lnTo>
                          <a:pt x="208" y="1631"/>
                        </a:lnTo>
                        <a:lnTo>
                          <a:pt x="240" y="1647"/>
                        </a:lnTo>
                        <a:lnTo>
                          <a:pt x="272" y="1647"/>
                        </a:lnTo>
                        <a:lnTo>
                          <a:pt x="304" y="1663"/>
                        </a:lnTo>
                        <a:lnTo>
                          <a:pt x="336" y="1663"/>
                        </a:lnTo>
                        <a:lnTo>
                          <a:pt x="384" y="1647"/>
                        </a:lnTo>
                        <a:lnTo>
                          <a:pt x="416" y="1647"/>
                        </a:lnTo>
                        <a:lnTo>
                          <a:pt x="464" y="1647"/>
                        </a:lnTo>
                        <a:lnTo>
                          <a:pt x="512" y="1631"/>
                        </a:lnTo>
                        <a:lnTo>
                          <a:pt x="544" y="1631"/>
                        </a:lnTo>
                        <a:lnTo>
                          <a:pt x="592" y="1631"/>
                        </a:lnTo>
                        <a:lnTo>
                          <a:pt x="624" y="1615"/>
                        </a:lnTo>
                        <a:lnTo>
                          <a:pt x="672" y="1615"/>
                        </a:lnTo>
                        <a:lnTo>
                          <a:pt x="704" y="1599"/>
                        </a:lnTo>
                        <a:lnTo>
                          <a:pt x="736" y="1583"/>
                        </a:lnTo>
                        <a:lnTo>
                          <a:pt x="768" y="1567"/>
                        </a:lnTo>
                        <a:lnTo>
                          <a:pt x="800" y="1567"/>
                        </a:lnTo>
                        <a:lnTo>
                          <a:pt x="832" y="1551"/>
                        </a:lnTo>
                        <a:lnTo>
                          <a:pt x="864" y="1535"/>
                        </a:lnTo>
                        <a:lnTo>
                          <a:pt x="896" y="1503"/>
                        </a:lnTo>
                        <a:lnTo>
                          <a:pt x="928" y="1471"/>
                        </a:lnTo>
                        <a:lnTo>
                          <a:pt x="944" y="1439"/>
                        </a:lnTo>
                        <a:lnTo>
                          <a:pt x="960" y="1423"/>
                        </a:lnTo>
                        <a:lnTo>
                          <a:pt x="976" y="1391"/>
                        </a:lnTo>
                        <a:lnTo>
                          <a:pt x="992" y="1359"/>
                        </a:lnTo>
                        <a:lnTo>
                          <a:pt x="1008" y="1343"/>
                        </a:lnTo>
                        <a:lnTo>
                          <a:pt x="1040" y="1295"/>
                        </a:lnTo>
                        <a:lnTo>
                          <a:pt x="1056" y="1263"/>
                        </a:lnTo>
                        <a:lnTo>
                          <a:pt x="1088" y="1231"/>
                        </a:lnTo>
                        <a:lnTo>
                          <a:pt x="1120" y="1183"/>
                        </a:lnTo>
                        <a:lnTo>
                          <a:pt x="1152" y="1167"/>
                        </a:lnTo>
                        <a:lnTo>
                          <a:pt x="1184" y="1135"/>
                        </a:lnTo>
                        <a:lnTo>
                          <a:pt x="1216" y="1119"/>
                        </a:lnTo>
                        <a:lnTo>
                          <a:pt x="1232" y="1087"/>
                        </a:lnTo>
                        <a:lnTo>
                          <a:pt x="1264" y="1071"/>
                        </a:lnTo>
                        <a:lnTo>
                          <a:pt x="1296" y="1055"/>
                        </a:lnTo>
                        <a:lnTo>
                          <a:pt x="1328" y="1023"/>
                        </a:lnTo>
                        <a:lnTo>
                          <a:pt x="1360" y="1007"/>
                        </a:lnTo>
                        <a:lnTo>
                          <a:pt x="1392" y="991"/>
                        </a:lnTo>
                        <a:lnTo>
                          <a:pt x="1424" y="975"/>
                        </a:lnTo>
                        <a:lnTo>
                          <a:pt x="1456" y="943"/>
                        </a:lnTo>
                        <a:lnTo>
                          <a:pt x="1472" y="911"/>
                        </a:lnTo>
                        <a:lnTo>
                          <a:pt x="1504" y="879"/>
                        </a:lnTo>
                        <a:lnTo>
                          <a:pt x="1520" y="832"/>
                        </a:lnTo>
                        <a:lnTo>
                          <a:pt x="1520" y="800"/>
                        </a:lnTo>
                        <a:lnTo>
                          <a:pt x="1536" y="768"/>
                        </a:lnTo>
                        <a:lnTo>
                          <a:pt x="1552" y="736"/>
                        </a:lnTo>
                        <a:lnTo>
                          <a:pt x="1552" y="704"/>
                        </a:lnTo>
                        <a:lnTo>
                          <a:pt x="1568" y="688"/>
                        </a:lnTo>
                        <a:lnTo>
                          <a:pt x="1568" y="656"/>
                        </a:lnTo>
                        <a:lnTo>
                          <a:pt x="1568" y="624"/>
                        </a:lnTo>
                        <a:lnTo>
                          <a:pt x="1568" y="608"/>
                        </a:lnTo>
                        <a:lnTo>
                          <a:pt x="1568" y="576"/>
                        </a:lnTo>
                        <a:lnTo>
                          <a:pt x="1552" y="544"/>
                        </a:lnTo>
                        <a:lnTo>
                          <a:pt x="1552" y="512"/>
                        </a:lnTo>
                        <a:lnTo>
                          <a:pt x="1552" y="496"/>
                        </a:lnTo>
                        <a:lnTo>
                          <a:pt x="1536" y="464"/>
                        </a:lnTo>
                        <a:lnTo>
                          <a:pt x="1520" y="448"/>
                        </a:lnTo>
                        <a:lnTo>
                          <a:pt x="1520" y="432"/>
                        </a:lnTo>
                        <a:lnTo>
                          <a:pt x="1504" y="400"/>
                        </a:lnTo>
                        <a:lnTo>
                          <a:pt x="1488" y="384"/>
                        </a:lnTo>
                        <a:lnTo>
                          <a:pt x="1472" y="368"/>
                        </a:lnTo>
                        <a:lnTo>
                          <a:pt x="1456" y="352"/>
                        </a:lnTo>
                        <a:lnTo>
                          <a:pt x="1440" y="352"/>
                        </a:lnTo>
                        <a:lnTo>
                          <a:pt x="1472" y="384"/>
                        </a:lnTo>
                        <a:close/>
                      </a:path>
                    </a:pathLst>
                  </a:custGeom>
                  <a:solidFill>
                    <a:srgbClr val="6FA28B"/>
                  </a:solidFill>
                  <a:ln w="25400">
                    <a:solidFill>
                      <a:srgbClr val="6FA28B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4" name="Freeform 246"/>
                  <p:cNvSpPr>
                    <a:spLocks noChangeAspect="1"/>
                  </p:cNvSpPr>
                  <p:nvPr/>
                </p:nvSpPr>
                <p:spPr bwMode="auto">
                  <a:xfrm>
                    <a:off x="992" y="1872"/>
                    <a:ext cx="1568" cy="1663"/>
                  </a:xfrm>
                  <a:custGeom>
                    <a:avLst/>
                    <a:gdLst>
                      <a:gd name="T0" fmla="*/ 1408 w 1568"/>
                      <a:gd name="T1" fmla="*/ 304 h 1663"/>
                      <a:gd name="T2" fmla="*/ 1344 w 1568"/>
                      <a:gd name="T3" fmla="*/ 240 h 1663"/>
                      <a:gd name="T4" fmla="*/ 1232 w 1568"/>
                      <a:gd name="T5" fmla="*/ 160 h 1663"/>
                      <a:gd name="T6" fmla="*/ 1120 w 1568"/>
                      <a:gd name="T7" fmla="*/ 96 h 1663"/>
                      <a:gd name="T8" fmla="*/ 1024 w 1568"/>
                      <a:gd name="T9" fmla="*/ 48 h 1663"/>
                      <a:gd name="T10" fmla="*/ 928 w 1568"/>
                      <a:gd name="T11" fmla="*/ 16 h 1663"/>
                      <a:gd name="T12" fmla="*/ 832 w 1568"/>
                      <a:gd name="T13" fmla="*/ 16 h 1663"/>
                      <a:gd name="T14" fmla="*/ 768 w 1568"/>
                      <a:gd name="T15" fmla="*/ 32 h 1663"/>
                      <a:gd name="T16" fmla="*/ 656 w 1568"/>
                      <a:gd name="T17" fmla="*/ 64 h 1663"/>
                      <a:gd name="T18" fmla="*/ 560 w 1568"/>
                      <a:gd name="T19" fmla="*/ 112 h 1663"/>
                      <a:gd name="T20" fmla="*/ 480 w 1568"/>
                      <a:gd name="T21" fmla="*/ 160 h 1663"/>
                      <a:gd name="T22" fmla="*/ 400 w 1568"/>
                      <a:gd name="T23" fmla="*/ 240 h 1663"/>
                      <a:gd name="T24" fmla="*/ 352 w 1568"/>
                      <a:gd name="T25" fmla="*/ 336 h 1663"/>
                      <a:gd name="T26" fmla="*/ 336 w 1568"/>
                      <a:gd name="T27" fmla="*/ 416 h 1663"/>
                      <a:gd name="T28" fmla="*/ 304 w 1568"/>
                      <a:gd name="T29" fmla="*/ 528 h 1663"/>
                      <a:gd name="T30" fmla="*/ 256 w 1568"/>
                      <a:gd name="T31" fmla="*/ 640 h 1663"/>
                      <a:gd name="T32" fmla="*/ 208 w 1568"/>
                      <a:gd name="T33" fmla="*/ 720 h 1663"/>
                      <a:gd name="T34" fmla="*/ 112 w 1568"/>
                      <a:gd name="T35" fmla="*/ 847 h 1663"/>
                      <a:gd name="T36" fmla="*/ 32 w 1568"/>
                      <a:gd name="T37" fmla="*/ 991 h 1663"/>
                      <a:gd name="T38" fmla="*/ 16 w 1568"/>
                      <a:gd name="T39" fmla="*/ 1087 h 1663"/>
                      <a:gd name="T40" fmla="*/ 16 w 1568"/>
                      <a:gd name="T41" fmla="*/ 1231 h 1663"/>
                      <a:gd name="T42" fmla="*/ 32 w 1568"/>
                      <a:gd name="T43" fmla="*/ 1375 h 1663"/>
                      <a:gd name="T44" fmla="*/ 64 w 1568"/>
                      <a:gd name="T45" fmla="*/ 1455 h 1663"/>
                      <a:gd name="T46" fmla="*/ 128 w 1568"/>
                      <a:gd name="T47" fmla="*/ 1551 h 1663"/>
                      <a:gd name="T48" fmla="*/ 240 w 1568"/>
                      <a:gd name="T49" fmla="*/ 1647 h 1663"/>
                      <a:gd name="T50" fmla="*/ 304 w 1568"/>
                      <a:gd name="T51" fmla="*/ 1663 h 1663"/>
                      <a:gd name="T52" fmla="*/ 416 w 1568"/>
                      <a:gd name="T53" fmla="*/ 1647 h 1663"/>
                      <a:gd name="T54" fmla="*/ 544 w 1568"/>
                      <a:gd name="T55" fmla="*/ 1631 h 1663"/>
                      <a:gd name="T56" fmla="*/ 624 w 1568"/>
                      <a:gd name="T57" fmla="*/ 1615 h 1663"/>
                      <a:gd name="T58" fmla="*/ 736 w 1568"/>
                      <a:gd name="T59" fmla="*/ 1583 h 1663"/>
                      <a:gd name="T60" fmla="*/ 832 w 1568"/>
                      <a:gd name="T61" fmla="*/ 1551 h 1663"/>
                      <a:gd name="T62" fmla="*/ 896 w 1568"/>
                      <a:gd name="T63" fmla="*/ 1503 h 1663"/>
                      <a:gd name="T64" fmla="*/ 960 w 1568"/>
                      <a:gd name="T65" fmla="*/ 1423 h 1663"/>
                      <a:gd name="T66" fmla="*/ 1008 w 1568"/>
                      <a:gd name="T67" fmla="*/ 1343 h 1663"/>
                      <a:gd name="T68" fmla="*/ 1056 w 1568"/>
                      <a:gd name="T69" fmla="*/ 1263 h 1663"/>
                      <a:gd name="T70" fmla="*/ 1152 w 1568"/>
                      <a:gd name="T71" fmla="*/ 1167 h 1663"/>
                      <a:gd name="T72" fmla="*/ 1232 w 1568"/>
                      <a:gd name="T73" fmla="*/ 1087 h 1663"/>
                      <a:gd name="T74" fmla="*/ 1296 w 1568"/>
                      <a:gd name="T75" fmla="*/ 1055 h 1663"/>
                      <a:gd name="T76" fmla="*/ 1392 w 1568"/>
                      <a:gd name="T77" fmla="*/ 991 h 1663"/>
                      <a:gd name="T78" fmla="*/ 1472 w 1568"/>
                      <a:gd name="T79" fmla="*/ 911 h 1663"/>
                      <a:gd name="T80" fmla="*/ 1520 w 1568"/>
                      <a:gd name="T81" fmla="*/ 832 h 1663"/>
                      <a:gd name="T82" fmla="*/ 1552 w 1568"/>
                      <a:gd name="T83" fmla="*/ 736 h 1663"/>
                      <a:gd name="T84" fmla="*/ 1568 w 1568"/>
                      <a:gd name="T85" fmla="*/ 656 h 1663"/>
                      <a:gd name="T86" fmla="*/ 1568 w 1568"/>
                      <a:gd name="T87" fmla="*/ 608 h 1663"/>
                      <a:gd name="T88" fmla="*/ 1552 w 1568"/>
                      <a:gd name="T89" fmla="*/ 512 h 1663"/>
                      <a:gd name="T90" fmla="*/ 1520 w 1568"/>
                      <a:gd name="T91" fmla="*/ 448 h 1663"/>
                      <a:gd name="T92" fmla="*/ 1504 w 1568"/>
                      <a:gd name="T93" fmla="*/ 400 h 1663"/>
                      <a:gd name="T94" fmla="*/ 1456 w 1568"/>
                      <a:gd name="T95" fmla="*/ 352 h 166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568"/>
                      <a:gd name="T145" fmla="*/ 0 h 1663"/>
                      <a:gd name="T146" fmla="*/ 1568 w 1568"/>
                      <a:gd name="T147" fmla="*/ 1663 h 166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568" h="1663">
                        <a:moveTo>
                          <a:pt x="1456" y="352"/>
                        </a:moveTo>
                        <a:lnTo>
                          <a:pt x="1456" y="352"/>
                        </a:lnTo>
                        <a:lnTo>
                          <a:pt x="1424" y="336"/>
                        </a:lnTo>
                        <a:lnTo>
                          <a:pt x="1408" y="304"/>
                        </a:lnTo>
                        <a:lnTo>
                          <a:pt x="1376" y="272"/>
                        </a:lnTo>
                        <a:lnTo>
                          <a:pt x="1344" y="240"/>
                        </a:lnTo>
                        <a:lnTo>
                          <a:pt x="1312" y="224"/>
                        </a:lnTo>
                        <a:lnTo>
                          <a:pt x="1264" y="192"/>
                        </a:lnTo>
                        <a:lnTo>
                          <a:pt x="1232" y="160"/>
                        </a:lnTo>
                        <a:lnTo>
                          <a:pt x="1200" y="144"/>
                        </a:lnTo>
                        <a:lnTo>
                          <a:pt x="1152" y="112"/>
                        </a:lnTo>
                        <a:lnTo>
                          <a:pt x="1120" y="96"/>
                        </a:lnTo>
                        <a:lnTo>
                          <a:pt x="1072" y="64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16"/>
                        </a:lnTo>
                        <a:lnTo>
                          <a:pt x="800" y="16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48"/>
                        </a:lnTo>
                        <a:lnTo>
                          <a:pt x="656" y="64"/>
                        </a:lnTo>
                        <a:lnTo>
                          <a:pt x="624" y="80"/>
                        </a:lnTo>
                        <a:lnTo>
                          <a:pt x="592" y="96"/>
                        </a:lnTo>
                        <a:lnTo>
                          <a:pt x="560" y="112"/>
                        </a:lnTo>
                        <a:lnTo>
                          <a:pt x="528" y="144"/>
                        </a:lnTo>
                        <a:lnTo>
                          <a:pt x="480" y="160"/>
                        </a:lnTo>
                        <a:lnTo>
                          <a:pt x="448" y="192"/>
                        </a:lnTo>
                        <a:lnTo>
                          <a:pt x="416" y="224"/>
                        </a:lnTo>
                        <a:lnTo>
                          <a:pt x="400" y="240"/>
                        </a:lnTo>
                        <a:lnTo>
                          <a:pt x="368" y="272"/>
                        </a:lnTo>
                        <a:lnTo>
                          <a:pt x="352" y="304"/>
                        </a:lnTo>
                        <a:lnTo>
                          <a:pt x="352" y="336"/>
                        </a:lnTo>
                        <a:lnTo>
                          <a:pt x="336" y="368"/>
                        </a:lnTo>
                        <a:lnTo>
                          <a:pt x="336" y="416"/>
                        </a:lnTo>
                        <a:lnTo>
                          <a:pt x="320" y="448"/>
                        </a:lnTo>
                        <a:lnTo>
                          <a:pt x="320" y="496"/>
                        </a:lnTo>
                        <a:lnTo>
                          <a:pt x="304" y="528"/>
                        </a:lnTo>
                        <a:lnTo>
                          <a:pt x="288" y="576"/>
                        </a:lnTo>
                        <a:lnTo>
                          <a:pt x="272" y="608"/>
                        </a:lnTo>
                        <a:lnTo>
                          <a:pt x="256" y="640"/>
                        </a:lnTo>
                        <a:lnTo>
                          <a:pt x="240" y="672"/>
                        </a:lnTo>
                        <a:lnTo>
                          <a:pt x="208" y="720"/>
                        </a:lnTo>
                        <a:lnTo>
                          <a:pt x="176" y="752"/>
                        </a:lnTo>
                        <a:lnTo>
                          <a:pt x="144" y="800"/>
                        </a:lnTo>
                        <a:lnTo>
                          <a:pt x="112" y="847"/>
                        </a:lnTo>
                        <a:lnTo>
                          <a:pt x="80" y="895"/>
                        </a:lnTo>
                        <a:lnTo>
                          <a:pt x="48" y="943"/>
                        </a:lnTo>
                        <a:lnTo>
                          <a:pt x="32" y="991"/>
                        </a:lnTo>
                        <a:lnTo>
                          <a:pt x="16" y="1039"/>
                        </a:lnTo>
                        <a:lnTo>
                          <a:pt x="16" y="1087"/>
                        </a:lnTo>
                        <a:lnTo>
                          <a:pt x="0" y="1135"/>
                        </a:lnTo>
                        <a:lnTo>
                          <a:pt x="0" y="1183"/>
                        </a:lnTo>
                        <a:lnTo>
                          <a:pt x="16" y="1231"/>
                        </a:lnTo>
                        <a:lnTo>
                          <a:pt x="16" y="1279"/>
                        </a:lnTo>
                        <a:lnTo>
                          <a:pt x="32" y="1327"/>
                        </a:lnTo>
                        <a:lnTo>
                          <a:pt x="32" y="1375"/>
                        </a:lnTo>
                        <a:lnTo>
                          <a:pt x="48" y="1407"/>
                        </a:lnTo>
                        <a:lnTo>
                          <a:pt x="64" y="1455"/>
                        </a:lnTo>
                        <a:lnTo>
                          <a:pt x="80" y="1487"/>
                        </a:lnTo>
                        <a:lnTo>
                          <a:pt x="112" y="1519"/>
                        </a:lnTo>
                        <a:lnTo>
                          <a:pt x="128" y="1551"/>
                        </a:lnTo>
                        <a:lnTo>
                          <a:pt x="176" y="1599"/>
                        </a:lnTo>
                        <a:lnTo>
                          <a:pt x="208" y="1631"/>
                        </a:lnTo>
                        <a:lnTo>
                          <a:pt x="240" y="1647"/>
                        </a:lnTo>
                        <a:lnTo>
                          <a:pt x="272" y="1647"/>
                        </a:lnTo>
                        <a:lnTo>
                          <a:pt x="304" y="1663"/>
                        </a:lnTo>
                        <a:lnTo>
                          <a:pt x="336" y="1663"/>
                        </a:lnTo>
                        <a:lnTo>
                          <a:pt x="384" y="1647"/>
                        </a:lnTo>
                        <a:lnTo>
                          <a:pt x="416" y="1647"/>
                        </a:lnTo>
                        <a:lnTo>
                          <a:pt x="464" y="1647"/>
                        </a:lnTo>
                        <a:lnTo>
                          <a:pt x="512" y="1631"/>
                        </a:lnTo>
                        <a:lnTo>
                          <a:pt x="544" y="1631"/>
                        </a:lnTo>
                        <a:lnTo>
                          <a:pt x="592" y="1631"/>
                        </a:lnTo>
                        <a:lnTo>
                          <a:pt x="624" y="1615"/>
                        </a:lnTo>
                        <a:lnTo>
                          <a:pt x="672" y="1615"/>
                        </a:lnTo>
                        <a:lnTo>
                          <a:pt x="704" y="1599"/>
                        </a:lnTo>
                        <a:lnTo>
                          <a:pt x="736" y="1583"/>
                        </a:lnTo>
                        <a:lnTo>
                          <a:pt x="768" y="1567"/>
                        </a:lnTo>
                        <a:lnTo>
                          <a:pt x="800" y="1567"/>
                        </a:lnTo>
                        <a:lnTo>
                          <a:pt x="832" y="1551"/>
                        </a:lnTo>
                        <a:lnTo>
                          <a:pt x="864" y="1535"/>
                        </a:lnTo>
                        <a:lnTo>
                          <a:pt x="896" y="1503"/>
                        </a:lnTo>
                        <a:lnTo>
                          <a:pt x="928" y="1471"/>
                        </a:lnTo>
                        <a:lnTo>
                          <a:pt x="944" y="1439"/>
                        </a:lnTo>
                        <a:lnTo>
                          <a:pt x="960" y="1423"/>
                        </a:lnTo>
                        <a:lnTo>
                          <a:pt x="976" y="1391"/>
                        </a:lnTo>
                        <a:lnTo>
                          <a:pt x="992" y="1359"/>
                        </a:lnTo>
                        <a:lnTo>
                          <a:pt x="1008" y="1343"/>
                        </a:lnTo>
                        <a:lnTo>
                          <a:pt x="1040" y="1295"/>
                        </a:lnTo>
                        <a:lnTo>
                          <a:pt x="1056" y="1263"/>
                        </a:lnTo>
                        <a:lnTo>
                          <a:pt x="1088" y="1231"/>
                        </a:lnTo>
                        <a:lnTo>
                          <a:pt x="1120" y="1183"/>
                        </a:lnTo>
                        <a:lnTo>
                          <a:pt x="1152" y="1167"/>
                        </a:lnTo>
                        <a:lnTo>
                          <a:pt x="1184" y="1135"/>
                        </a:lnTo>
                        <a:lnTo>
                          <a:pt x="1216" y="1119"/>
                        </a:lnTo>
                        <a:lnTo>
                          <a:pt x="1232" y="1087"/>
                        </a:lnTo>
                        <a:lnTo>
                          <a:pt x="1264" y="1071"/>
                        </a:lnTo>
                        <a:lnTo>
                          <a:pt x="1296" y="1055"/>
                        </a:lnTo>
                        <a:lnTo>
                          <a:pt x="1328" y="1023"/>
                        </a:lnTo>
                        <a:lnTo>
                          <a:pt x="1360" y="1007"/>
                        </a:lnTo>
                        <a:lnTo>
                          <a:pt x="1392" y="991"/>
                        </a:lnTo>
                        <a:lnTo>
                          <a:pt x="1424" y="975"/>
                        </a:lnTo>
                        <a:lnTo>
                          <a:pt x="1456" y="943"/>
                        </a:lnTo>
                        <a:lnTo>
                          <a:pt x="1472" y="911"/>
                        </a:lnTo>
                        <a:lnTo>
                          <a:pt x="1504" y="879"/>
                        </a:lnTo>
                        <a:lnTo>
                          <a:pt x="1520" y="832"/>
                        </a:lnTo>
                        <a:lnTo>
                          <a:pt x="1520" y="800"/>
                        </a:lnTo>
                        <a:lnTo>
                          <a:pt x="1536" y="768"/>
                        </a:lnTo>
                        <a:lnTo>
                          <a:pt x="1552" y="736"/>
                        </a:lnTo>
                        <a:lnTo>
                          <a:pt x="1552" y="704"/>
                        </a:lnTo>
                        <a:lnTo>
                          <a:pt x="1568" y="688"/>
                        </a:lnTo>
                        <a:lnTo>
                          <a:pt x="1568" y="656"/>
                        </a:lnTo>
                        <a:lnTo>
                          <a:pt x="1568" y="624"/>
                        </a:lnTo>
                        <a:lnTo>
                          <a:pt x="1568" y="608"/>
                        </a:lnTo>
                        <a:lnTo>
                          <a:pt x="1568" y="576"/>
                        </a:lnTo>
                        <a:lnTo>
                          <a:pt x="1552" y="544"/>
                        </a:lnTo>
                        <a:lnTo>
                          <a:pt x="1552" y="512"/>
                        </a:lnTo>
                        <a:lnTo>
                          <a:pt x="1552" y="496"/>
                        </a:lnTo>
                        <a:lnTo>
                          <a:pt x="1536" y="464"/>
                        </a:lnTo>
                        <a:lnTo>
                          <a:pt x="1520" y="448"/>
                        </a:lnTo>
                        <a:lnTo>
                          <a:pt x="1520" y="432"/>
                        </a:lnTo>
                        <a:lnTo>
                          <a:pt x="1504" y="400"/>
                        </a:lnTo>
                        <a:lnTo>
                          <a:pt x="1488" y="384"/>
                        </a:lnTo>
                        <a:lnTo>
                          <a:pt x="1472" y="368"/>
                        </a:lnTo>
                        <a:lnTo>
                          <a:pt x="1456" y="352"/>
                        </a:lnTo>
                        <a:lnTo>
                          <a:pt x="1440" y="352"/>
                        </a:lnTo>
                      </a:path>
                    </a:pathLst>
                  </a:custGeom>
                  <a:noFill/>
                  <a:ln w="25400">
                    <a:solidFill>
                      <a:srgbClr val="6FA28B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5" name="Freeform 247"/>
                  <p:cNvSpPr>
                    <a:spLocks noChangeAspect="1"/>
                  </p:cNvSpPr>
                  <p:nvPr/>
                </p:nvSpPr>
                <p:spPr bwMode="auto">
                  <a:xfrm>
                    <a:off x="1024" y="1904"/>
                    <a:ext cx="1520" cy="1599"/>
                  </a:xfrm>
                  <a:custGeom>
                    <a:avLst/>
                    <a:gdLst>
                      <a:gd name="T0" fmla="*/ 1408 w 1520"/>
                      <a:gd name="T1" fmla="*/ 336 h 1599"/>
                      <a:gd name="T2" fmla="*/ 1328 w 1520"/>
                      <a:gd name="T3" fmla="*/ 256 h 1599"/>
                      <a:gd name="T4" fmla="*/ 1232 w 1520"/>
                      <a:gd name="T5" fmla="*/ 176 h 1599"/>
                      <a:gd name="T6" fmla="*/ 1120 w 1520"/>
                      <a:gd name="T7" fmla="*/ 96 h 1599"/>
                      <a:gd name="T8" fmla="*/ 992 w 1520"/>
                      <a:gd name="T9" fmla="*/ 32 h 1599"/>
                      <a:gd name="T10" fmla="*/ 896 w 1520"/>
                      <a:gd name="T11" fmla="*/ 0 h 1599"/>
                      <a:gd name="T12" fmla="*/ 800 w 1520"/>
                      <a:gd name="T13" fmla="*/ 0 h 1599"/>
                      <a:gd name="T14" fmla="*/ 704 w 1520"/>
                      <a:gd name="T15" fmla="*/ 32 h 1599"/>
                      <a:gd name="T16" fmla="*/ 608 w 1520"/>
                      <a:gd name="T17" fmla="*/ 64 h 1599"/>
                      <a:gd name="T18" fmla="*/ 496 w 1520"/>
                      <a:gd name="T19" fmla="*/ 128 h 1599"/>
                      <a:gd name="T20" fmla="*/ 400 w 1520"/>
                      <a:gd name="T21" fmla="*/ 192 h 1599"/>
                      <a:gd name="T22" fmla="*/ 336 w 1520"/>
                      <a:gd name="T23" fmla="*/ 288 h 1599"/>
                      <a:gd name="T24" fmla="*/ 304 w 1520"/>
                      <a:gd name="T25" fmla="*/ 384 h 1599"/>
                      <a:gd name="T26" fmla="*/ 288 w 1520"/>
                      <a:gd name="T27" fmla="*/ 512 h 1599"/>
                      <a:gd name="T28" fmla="*/ 240 w 1520"/>
                      <a:gd name="T29" fmla="*/ 608 h 1599"/>
                      <a:gd name="T30" fmla="*/ 160 w 1520"/>
                      <a:gd name="T31" fmla="*/ 720 h 1599"/>
                      <a:gd name="T32" fmla="*/ 64 w 1520"/>
                      <a:gd name="T33" fmla="*/ 863 h 1599"/>
                      <a:gd name="T34" fmla="*/ 0 w 1520"/>
                      <a:gd name="T35" fmla="*/ 1007 h 1599"/>
                      <a:gd name="T36" fmla="*/ 0 w 1520"/>
                      <a:gd name="T37" fmla="*/ 1151 h 1599"/>
                      <a:gd name="T38" fmla="*/ 16 w 1520"/>
                      <a:gd name="T39" fmla="*/ 1279 h 1599"/>
                      <a:gd name="T40" fmla="*/ 48 w 1520"/>
                      <a:gd name="T41" fmla="*/ 1407 h 1599"/>
                      <a:gd name="T42" fmla="*/ 112 w 1520"/>
                      <a:gd name="T43" fmla="*/ 1503 h 1599"/>
                      <a:gd name="T44" fmla="*/ 224 w 1520"/>
                      <a:gd name="T45" fmla="*/ 1599 h 1599"/>
                      <a:gd name="T46" fmla="*/ 320 w 1520"/>
                      <a:gd name="T47" fmla="*/ 1599 h 1599"/>
                      <a:gd name="T48" fmla="*/ 448 w 1520"/>
                      <a:gd name="T49" fmla="*/ 1583 h 1599"/>
                      <a:gd name="T50" fmla="*/ 560 w 1520"/>
                      <a:gd name="T51" fmla="*/ 1583 h 1599"/>
                      <a:gd name="T52" fmla="*/ 672 w 1520"/>
                      <a:gd name="T53" fmla="*/ 1551 h 1599"/>
                      <a:gd name="T54" fmla="*/ 768 w 1520"/>
                      <a:gd name="T55" fmla="*/ 1503 h 1599"/>
                      <a:gd name="T56" fmla="*/ 864 w 1520"/>
                      <a:gd name="T57" fmla="*/ 1455 h 1599"/>
                      <a:gd name="T58" fmla="*/ 928 w 1520"/>
                      <a:gd name="T59" fmla="*/ 1375 h 1599"/>
                      <a:gd name="T60" fmla="*/ 976 w 1520"/>
                      <a:gd name="T61" fmla="*/ 1295 h 1599"/>
                      <a:gd name="T62" fmla="*/ 1056 w 1520"/>
                      <a:gd name="T63" fmla="*/ 1183 h 1599"/>
                      <a:gd name="T64" fmla="*/ 1136 w 1520"/>
                      <a:gd name="T65" fmla="*/ 1103 h 1599"/>
                      <a:gd name="T66" fmla="*/ 1216 w 1520"/>
                      <a:gd name="T67" fmla="*/ 1023 h 1599"/>
                      <a:gd name="T68" fmla="*/ 1312 w 1520"/>
                      <a:gd name="T69" fmla="*/ 975 h 1599"/>
                      <a:gd name="T70" fmla="*/ 1408 w 1520"/>
                      <a:gd name="T71" fmla="*/ 911 h 1599"/>
                      <a:gd name="T72" fmla="*/ 1456 w 1520"/>
                      <a:gd name="T73" fmla="*/ 800 h 1599"/>
                      <a:gd name="T74" fmla="*/ 1488 w 1520"/>
                      <a:gd name="T75" fmla="*/ 704 h 1599"/>
                      <a:gd name="T76" fmla="*/ 1520 w 1520"/>
                      <a:gd name="T77" fmla="*/ 624 h 1599"/>
                      <a:gd name="T78" fmla="*/ 1504 w 1520"/>
                      <a:gd name="T79" fmla="*/ 544 h 1599"/>
                      <a:gd name="T80" fmla="*/ 1504 w 1520"/>
                      <a:gd name="T81" fmla="*/ 464 h 1599"/>
                      <a:gd name="T82" fmla="*/ 1456 w 1520"/>
                      <a:gd name="T83" fmla="*/ 400 h 1599"/>
                      <a:gd name="T84" fmla="*/ 1408 w 1520"/>
                      <a:gd name="T85" fmla="*/ 336 h 159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520"/>
                      <a:gd name="T130" fmla="*/ 0 h 1599"/>
                      <a:gd name="T131" fmla="*/ 1520 w 1520"/>
                      <a:gd name="T132" fmla="*/ 1599 h 159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520" h="1599">
                        <a:moveTo>
                          <a:pt x="1424" y="368"/>
                        </a:moveTo>
                        <a:lnTo>
                          <a:pt x="1424" y="352"/>
                        </a:lnTo>
                        <a:lnTo>
                          <a:pt x="1408" y="336"/>
                        </a:lnTo>
                        <a:lnTo>
                          <a:pt x="1376" y="304"/>
                        </a:lnTo>
                        <a:lnTo>
                          <a:pt x="1360" y="288"/>
                        </a:lnTo>
                        <a:lnTo>
                          <a:pt x="1328" y="256"/>
                        </a:lnTo>
                        <a:lnTo>
                          <a:pt x="1296" y="224"/>
                        </a:lnTo>
                        <a:lnTo>
                          <a:pt x="1264" y="208"/>
                        </a:lnTo>
                        <a:lnTo>
                          <a:pt x="1232" y="176"/>
                        </a:lnTo>
                        <a:lnTo>
                          <a:pt x="1184" y="144"/>
                        </a:lnTo>
                        <a:lnTo>
                          <a:pt x="1152" y="128"/>
                        </a:lnTo>
                        <a:lnTo>
                          <a:pt x="1120" y="96"/>
                        </a:lnTo>
                        <a:lnTo>
                          <a:pt x="1072" y="80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32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96" y="128"/>
                        </a:lnTo>
                        <a:lnTo>
                          <a:pt x="464" y="144"/>
                        </a:lnTo>
                        <a:lnTo>
                          <a:pt x="432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88"/>
                        </a:lnTo>
                        <a:lnTo>
                          <a:pt x="320" y="320"/>
                        </a:lnTo>
                        <a:lnTo>
                          <a:pt x="320" y="352"/>
                        </a:lnTo>
                        <a:lnTo>
                          <a:pt x="304" y="384"/>
                        </a:lnTo>
                        <a:lnTo>
                          <a:pt x="304" y="432"/>
                        </a:lnTo>
                        <a:lnTo>
                          <a:pt x="288" y="464"/>
                        </a:lnTo>
                        <a:lnTo>
                          <a:pt x="288" y="512"/>
                        </a:lnTo>
                        <a:lnTo>
                          <a:pt x="272" y="544"/>
                        </a:lnTo>
                        <a:lnTo>
                          <a:pt x="256" y="576"/>
                        </a:lnTo>
                        <a:lnTo>
                          <a:pt x="240" y="608"/>
                        </a:lnTo>
                        <a:lnTo>
                          <a:pt x="224" y="656"/>
                        </a:lnTo>
                        <a:lnTo>
                          <a:pt x="192" y="688"/>
                        </a:lnTo>
                        <a:lnTo>
                          <a:pt x="160" y="720"/>
                        </a:lnTo>
                        <a:lnTo>
                          <a:pt x="128" y="768"/>
                        </a:lnTo>
                        <a:lnTo>
                          <a:pt x="96" y="815"/>
                        </a:lnTo>
                        <a:lnTo>
                          <a:pt x="64" y="863"/>
                        </a:lnTo>
                        <a:lnTo>
                          <a:pt x="32" y="911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51"/>
                        </a:lnTo>
                        <a:lnTo>
                          <a:pt x="0" y="1199"/>
                        </a:lnTo>
                        <a:lnTo>
                          <a:pt x="0" y="1247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32" y="1359"/>
                        </a:lnTo>
                        <a:lnTo>
                          <a:pt x="48" y="1407"/>
                        </a:lnTo>
                        <a:lnTo>
                          <a:pt x="64" y="1439"/>
                        </a:lnTo>
                        <a:lnTo>
                          <a:pt x="96" y="1471"/>
                        </a:lnTo>
                        <a:lnTo>
                          <a:pt x="112" y="1503"/>
                        </a:lnTo>
                        <a:lnTo>
                          <a:pt x="160" y="1535"/>
                        </a:lnTo>
                        <a:lnTo>
                          <a:pt x="192" y="1567"/>
                        </a:lnTo>
                        <a:lnTo>
                          <a:pt x="224" y="1599"/>
                        </a:lnTo>
                        <a:lnTo>
                          <a:pt x="256" y="1599"/>
                        </a:lnTo>
                        <a:lnTo>
                          <a:pt x="288" y="1599"/>
                        </a:lnTo>
                        <a:lnTo>
                          <a:pt x="320" y="1599"/>
                        </a:lnTo>
                        <a:lnTo>
                          <a:pt x="352" y="1599"/>
                        </a:lnTo>
                        <a:lnTo>
                          <a:pt x="400" y="1599"/>
                        </a:lnTo>
                        <a:lnTo>
                          <a:pt x="448" y="1583"/>
                        </a:lnTo>
                        <a:lnTo>
                          <a:pt x="480" y="1583"/>
                        </a:lnTo>
                        <a:lnTo>
                          <a:pt x="528" y="1583"/>
                        </a:lnTo>
                        <a:lnTo>
                          <a:pt x="560" y="1583"/>
                        </a:lnTo>
                        <a:lnTo>
                          <a:pt x="592" y="1567"/>
                        </a:lnTo>
                        <a:lnTo>
                          <a:pt x="640" y="1551"/>
                        </a:lnTo>
                        <a:lnTo>
                          <a:pt x="672" y="1551"/>
                        </a:lnTo>
                        <a:lnTo>
                          <a:pt x="704" y="1535"/>
                        </a:lnTo>
                        <a:lnTo>
                          <a:pt x="736" y="1519"/>
                        </a:lnTo>
                        <a:lnTo>
                          <a:pt x="768" y="1503"/>
                        </a:lnTo>
                        <a:lnTo>
                          <a:pt x="800" y="1503"/>
                        </a:lnTo>
                        <a:lnTo>
                          <a:pt x="832" y="1487"/>
                        </a:lnTo>
                        <a:lnTo>
                          <a:pt x="864" y="1455"/>
                        </a:lnTo>
                        <a:lnTo>
                          <a:pt x="896" y="1423"/>
                        </a:lnTo>
                        <a:lnTo>
                          <a:pt x="912" y="1391"/>
                        </a:lnTo>
                        <a:lnTo>
                          <a:pt x="928" y="1375"/>
                        </a:lnTo>
                        <a:lnTo>
                          <a:pt x="944" y="1343"/>
                        </a:lnTo>
                        <a:lnTo>
                          <a:pt x="960" y="1327"/>
                        </a:lnTo>
                        <a:lnTo>
                          <a:pt x="976" y="1295"/>
                        </a:lnTo>
                        <a:lnTo>
                          <a:pt x="992" y="1263"/>
                        </a:lnTo>
                        <a:lnTo>
                          <a:pt x="1024" y="1215"/>
                        </a:lnTo>
                        <a:lnTo>
                          <a:pt x="1056" y="1183"/>
                        </a:lnTo>
                        <a:lnTo>
                          <a:pt x="1088" y="1151"/>
                        </a:lnTo>
                        <a:lnTo>
                          <a:pt x="1120" y="1119"/>
                        </a:lnTo>
                        <a:lnTo>
                          <a:pt x="1136" y="1103"/>
                        </a:lnTo>
                        <a:lnTo>
                          <a:pt x="1168" y="1071"/>
                        </a:lnTo>
                        <a:lnTo>
                          <a:pt x="1200" y="1055"/>
                        </a:lnTo>
                        <a:lnTo>
                          <a:pt x="1216" y="1023"/>
                        </a:lnTo>
                        <a:lnTo>
                          <a:pt x="1248" y="1007"/>
                        </a:lnTo>
                        <a:lnTo>
                          <a:pt x="1280" y="991"/>
                        </a:lnTo>
                        <a:lnTo>
                          <a:pt x="1312" y="975"/>
                        </a:lnTo>
                        <a:lnTo>
                          <a:pt x="1344" y="959"/>
                        </a:lnTo>
                        <a:lnTo>
                          <a:pt x="1376" y="927"/>
                        </a:lnTo>
                        <a:lnTo>
                          <a:pt x="1408" y="911"/>
                        </a:lnTo>
                        <a:lnTo>
                          <a:pt x="1424" y="879"/>
                        </a:lnTo>
                        <a:lnTo>
                          <a:pt x="1456" y="847"/>
                        </a:lnTo>
                        <a:lnTo>
                          <a:pt x="1456" y="800"/>
                        </a:lnTo>
                        <a:lnTo>
                          <a:pt x="1472" y="768"/>
                        </a:lnTo>
                        <a:lnTo>
                          <a:pt x="1488" y="736"/>
                        </a:lnTo>
                        <a:lnTo>
                          <a:pt x="1488" y="704"/>
                        </a:lnTo>
                        <a:lnTo>
                          <a:pt x="1504" y="672"/>
                        </a:lnTo>
                        <a:lnTo>
                          <a:pt x="1504" y="656"/>
                        </a:lnTo>
                        <a:lnTo>
                          <a:pt x="1520" y="624"/>
                        </a:lnTo>
                        <a:lnTo>
                          <a:pt x="1520" y="608"/>
                        </a:lnTo>
                        <a:lnTo>
                          <a:pt x="1520" y="576"/>
                        </a:lnTo>
                        <a:lnTo>
                          <a:pt x="1504" y="544"/>
                        </a:lnTo>
                        <a:lnTo>
                          <a:pt x="1504" y="512"/>
                        </a:lnTo>
                        <a:lnTo>
                          <a:pt x="1504" y="496"/>
                        </a:lnTo>
                        <a:lnTo>
                          <a:pt x="1504" y="464"/>
                        </a:lnTo>
                        <a:lnTo>
                          <a:pt x="1488" y="448"/>
                        </a:lnTo>
                        <a:lnTo>
                          <a:pt x="1472" y="432"/>
                        </a:lnTo>
                        <a:lnTo>
                          <a:pt x="1456" y="400"/>
                        </a:lnTo>
                        <a:lnTo>
                          <a:pt x="1440" y="384"/>
                        </a:lnTo>
                        <a:lnTo>
                          <a:pt x="1424" y="368"/>
                        </a:lnTo>
                        <a:lnTo>
                          <a:pt x="1408" y="336"/>
                        </a:lnTo>
                        <a:lnTo>
                          <a:pt x="1392" y="320"/>
                        </a:lnTo>
                        <a:lnTo>
                          <a:pt x="1424" y="368"/>
                        </a:lnTo>
                        <a:close/>
                      </a:path>
                    </a:pathLst>
                  </a:custGeom>
                  <a:solidFill>
                    <a:srgbClr val="6C9F8A"/>
                  </a:solidFill>
                  <a:ln w="25400">
                    <a:solidFill>
                      <a:srgbClr val="6C9F8A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6" name="Freeform 248"/>
                  <p:cNvSpPr>
                    <a:spLocks noChangeAspect="1"/>
                  </p:cNvSpPr>
                  <p:nvPr/>
                </p:nvSpPr>
                <p:spPr bwMode="auto">
                  <a:xfrm>
                    <a:off x="1024" y="1904"/>
                    <a:ext cx="1520" cy="1599"/>
                  </a:xfrm>
                  <a:custGeom>
                    <a:avLst/>
                    <a:gdLst>
                      <a:gd name="T0" fmla="*/ 1360 w 1520"/>
                      <a:gd name="T1" fmla="*/ 288 h 1599"/>
                      <a:gd name="T2" fmla="*/ 1296 w 1520"/>
                      <a:gd name="T3" fmla="*/ 224 h 1599"/>
                      <a:gd name="T4" fmla="*/ 1184 w 1520"/>
                      <a:gd name="T5" fmla="*/ 144 h 1599"/>
                      <a:gd name="T6" fmla="*/ 1072 w 1520"/>
                      <a:gd name="T7" fmla="*/ 80 h 1599"/>
                      <a:gd name="T8" fmla="*/ 992 w 1520"/>
                      <a:gd name="T9" fmla="*/ 32 h 1599"/>
                      <a:gd name="T10" fmla="*/ 896 w 1520"/>
                      <a:gd name="T11" fmla="*/ 0 h 1599"/>
                      <a:gd name="T12" fmla="*/ 800 w 1520"/>
                      <a:gd name="T13" fmla="*/ 0 h 1599"/>
                      <a:gd name="T14" fmla="*/ 736 w 1520"/>
                      <a:gd name="T15" fmla="*/ 16 h 1599"/>
                      <a:gd name="T16" fmla="*/ 640 w 1520"/>
                      <a:gd name="T17" fmla="*/ 48 h 1599"/>
                      <a:gd name="T18" fmla="*/ 528 w 1520"/>
                      <a:gd name="T19" fmla="*/ 112 h 1599"/>
                      <a:gd name="T20" fmla="*/ 464 w 1520"/>
                      <a:gd name="T21" fmla="*/ 144 h 1599"/>
                      <a:gd name="T22" fmla="*/ 368 w 1520"/>
                      <a:gd name="T23" fmla="*/ 224 h 1599"/>
                      <a:gd name="T24" fmla="*/ 320 w 1520"/>
                      <a:gd name="T25" fmla="*/ 320 h 1599"/>
                      <a:gd name="T26" fmla="*/ 304 w 1520"/>
                      <a:gd name="T27" fmla="*/ 384 h 1599"/>
                      <a:gd name="T28" fmla="*/ 288 w 1520"/>
                      <a:gd name="T29" fmla="*/ 512 h 1599"/>
                      <a:gd name="T30" fmla="*/ 240 w 1520"/>
                      <a:gd name="T31" fmla="*/ 608 h 1599"/>
                      <a:gd name="T32" fmla="*/ 192 w 1520"/>
                      <a:gd name="T33" fmla="*/ 688 h 1599"/>
                      <a:gd name="T34" fmla="*/ 96 w 1520"/>
                      <a:gd name="T35" fmla="*/ 815 h 1599"/>
                      <a:gd name="T36" fmla="*/ 16 w 1520"/>
                      <a:gd name="T37" fmla="*/ 959 h 1599"/>
                      <a:gd name="T38" fmla="*/ 0 w 1520"/>
                      <a:gd name="T39" fmla="*/ 1055 h 1599"/>
                      <a:gd name="T40" fmla="*/ 0 w 1520"/>
                      <a:gd name="T41" fmla="*/ 1199 h 1599"/>
                      <a:gd name="T42" fmla="*/ 16 w 1520"/>
                      <a:gd name="T43" fmla="*/ 1327 h 1599"/>
                      <a:gd name="T44" fmla="*/ 48 w 1520"/>
                      <a:gd name="T45" fmla="*/ 1407 h 1599"/>
                      <a:gd name="T46" fmla="*/ 112 w 1520"/>
                      <a:gd name="T47" fmla="*/ 1503 h 1599"/>
                      <a:gd name="T48" fmla="*/ 224 w 1520"/>
                      <a:gd name="T49" fmla="*/ 1599 h 1599"/>
                      <a:gd name="T50" fmla="*/ 288 w 1520"/>
                      <a:gd name="T51" fmla="*/ 1599 h 1599"/>
                      <a:gd name="T52" fmla="*/ 400 w 1520"/>
                      <a:gd name="T53" fmla="*/ 1599 h 1599"/>
                      <a:gd name="T54" fmla="*/ 528 w 1520"/>
                      <a:gd name="T55" fmla="*/ 1583 h 1599"/>
                      <a:gd name="T56" fmla="*/ 592 w 1520"/>
                      <a:gd name="T57" fmla="*/ 1567 h 1599"/>
                      <a:gd name="T58" fmla="*/ 704 w 1520"/>
                      <a:gd name="T59" fmla="*/ 1535 h 1599"/>
                      <a:gd name="T60" fmla="*/ 800 w 1520"/>
                      <a:gd name="T61" fmla="*/ 1503 h 1599"/>
                      <a:gd name="T62" fmla="*/ 864 w 1520"/>
                      <a:gd name="T63" fmla="*/ 1455 h 1599"/>
                      <a:gd name="T64" fmla="*/ 928 w 1520"/>
                      <a:gd name="T65" fmla="*/ 1375 h 1599"/>
                      <a:gd name="T66" fmla="*/ 976 w 1520"/>
                      <a:gd name="T67" fmla="*/ 1295 h 1599"/>
                      <a:gd name="T68" fmla="*/ 1024 w 1520"/>
                      <a:gd name="T69" fmla="*/ 1215 h 1599"/>
                      <a:gd name="T70" fmla="*/ 1120 w 1520"/>
                      <a:gd name="T71" fmla="*/ 1119 h 1599"/>
                      <a:gd name="T72" fmla="*/ 1200 w 1520"/>
                      <a:gd name="T73" fmla="*/ 1055 h 1599"/>
                      <a:gd name="T74" fmla="*/ 1248 w 1520"/>
                      <a:gd name="T75" fmla="*/ 1007 h 1599"/>
                      <a:gd name="T76" fmla="*/ 1344 w 1520"/>
                      <a:gd name="T77" fmla="*/ 959 h 1599"/>
                      <a:gd name="T78" fmla="*/ 1424 w 1520"/>
                      <a:gd name="T79" fmla="*/ 879 h 1599"/>
                      <a:gd name="T80" fmla="*/ 1456 w 1520"/>
                      <a:gd name="T81" fmla="*/ 800 h 1599"/>
                      <a:gd name="T82" fmla="*/ 1488 w 1520"/>
                      <a:gd name="T83" fmla="*/ 704 h 1599"/>
                      <a:gd name="T84" fmla="*/ 1520 w 1520"/>
                      <a:gd name="T85" fmla="*/ 624 h 1599"/>
                      <a:gd name="T86" fmla="*/ 1520 w 1520"/>
                      <a:gd name="T87" fmla="*/ 576 h 1599"/>
                      <a:gd name="T88" fmla="*/ 1504 w 1520"/>
                      <a:gd name="T89" fmla="*/ 496 h 1599"/>
                      <a:gd name="T90" fmla="*/ 1472 w 1520"/>
                      <a:gd name="T91" fmla="*/ 432 h 1599"/>
                      <a:gd name="T92" fmla="*/ 1440 w 1520"/>
                      <a:gd name="T93" fmla="*/ 384 h 1599"/>
                      <a:gd name="T94" fmla="*/ 1408 w 1520"/>
                      <a:gd name="T95" fmla="*/ 336 h 159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520"/>
                      <a:gd name="T145" fmla="*/ 0 h 1599"/>
                      <a:gd name="T146" fmla="*/ 1520 w 1520"/>
                      <a:gd name="T147" fmla="*/ 1599 h 159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520" h="1599">
                        <a:moveTo>
                          <a:pt x="1408" y="336"/>
                        </a:moveTo>
                        <a:lnTo>
                          <a:pt x="1408" y="336"/>
                        </a:lnTo>
                        <a:lnTo>
                          <a:pt x="1376" y="304"/>
                        </a:lnTo>
                        <a:lnTo>
                          <a:pt x="1360" y="288"/>
                        </a:lnTo>
                        <a:lnTo>
                          <a:pt x="1328" y="256"/>
                        </a:lnTo>
                        <a:lnTo>
                          <a:pt x="1296" y="224"/>
                        </a:lnTo>
                        <a:lnTo>
                          <a:pt x="1264" y="208"/>
                        </a:lnTo>
                        <a:lnTo>
                          <a:pt x="1232" y="176"/>
                        </a:lnTo>
                        <a:lnTo>
                          <a:pt x="1184" y="144"/>
                        </a:lnTo>
                        <a:lnTo>
                          <a:pt x="1152" y="128"/>
                        </a:lnTo>
                        <a:lnTo>
                          <a:pt x="1120" y="96"/>
                        </a:lnTo>
                        <a:lnTo>
                          <a:pt x="1072" y="80"/>
                        </a:lnTo>
                        <a:lnTo>
                          <a:pt x="1024" y="48"/>
                        </a:lnTo>
                        <a:lnTo>
                          <a:pt x="992" y="32"/>
                        </a:lnTo>
                        <a:lnTo>
                          <a:pt x="960" y="16"/>
                        </a:lnTo>
                        <a:lnTo>
                          <a:pt x="928" y="16"/>
                        </a:lnTo>
                        <a:lnTo>
                          <a:pt x="896" y="0"/>
                        </a:lnTo>
                        <a:lnTo>
                          <a:pt x="864" y="0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32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96" y="128"/>
                        </a:lnTo>
                        <a:lnTo>
                          <a:pt x="464" y="144"/>
                        </a:lnTo>
                        <a:lnTo>
                          <a:pt x="432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88"/>
                        </a:lnTo>
                        <a:lnTo>
                          <a:pt x="320" y="320"/>
                        </a:lnTo>
                        <a:lnTo>
                          <a:pt x="320" y="352"/>
                        </a:lnTo>
                        <a:lnTo>
                          <a:pt x="304" y="384"/>
                        </a:lnTo>
                        <a:lnTo>
                          <a:pt x="304" y="432"/>
                        </a:lnTo>
                        <a:lnTo>
                          <a:pt x="288" y="464"/>
                        </a:lnTo>
                        <a:lnTo>
                          <a:pt x="288" y="512"/>
                        </a:lnTo>
                        <a:lnTo>
                          <a:pt x="272" y="544"/>
                        </a:lnTo>
                        <a:lnTo>
                          <a:pt x="256" y="576"/>
                        </a:lnTo>
                        <a:lnTo>
                          <a:pt x="240" y="608"/>
                        </a:lnTo>
                        <a:lnTo>
                          <a:pt x="224" y="656"/>
                        </a:lnTo>
                        <a:lnTo>
                          <a:pt x="192" y="688"/>
                        </a:lnTo>
                        <a:lnTo>
                          <a:pt x="160" y="720"/>
                        </a:lnTo>
                        <a:lnTo>
                          <a:pt x="128" y="768"/>
                        </a:lnTo>
                        <a:lnTo>
                          <a:pt x="96" y="815"/>
                        </a:lnTo>
                        <a:lnTo>
                          <a:pt x="64" y="863"/>
                        </a:lnTo>
                        <a:lnTo>
                          <a:pt x="32" y="911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51"/>
                        </a:lnTo>
                        <a:lnTo>
                          <a:pt x="0" y="1199"/>
                        </a:lnTo>
                        <a:lnTo>
                          <a:pt x="0" y="1247"/>
                        </a:lnTo>
                        <a:lnTo>
                          <a:pt x="16" y="1279"/>
                        </a:lnTo>
                        <a:lnTo>
                          <a:pt x="16" y="1327"/>
                        </a:lnTo>
                        <a:lnTo>
                          <a:pt x="32" y="1359"/>
                        </a:lnTo>
                        <a:lnTo>
                          <a:pt x="48" y="1407"/>
                        </a:lnTo>
                        <a:lnTo>
                          <a:pt x="64" y="1439"/>
                        </a:lnTo>
                        <a:lnTo>
                          <a:pt x="96" y="1471"/>
                        </a:lnTo>
                        <a:lnTo>
                          <a:pt x="112" y="1503"/>
                        </a:lnTo>
                        <a:lnTo>
                          <a:pt x="160" y="1535"/>
                        </a:lnTo>
                        <a:lnTo>
                          <a:pt x="192" y="1567"/>
                        </a:lnTo>
                        <a:lnTo>
                          <a:pt x="224" y="1599"/>
                        </a:lnTo>
                        <a:lnTo>
                          <a:pt x="256" y="1599"/>
                        </a:lnTo>
                        <a:lnTo>
                          <a:pt x="288" y="1599"/>
                        </a:lnTo>
                        <a:lnTo>
                          <a:pt x="320" y="1599"/>
                        </a:lnTo>
                        <a:lnTo>
                          <a:pt x="352" y="1599"/>
                        </a:lnTo>
                        <a:lnTo>
                          <a:pt x="400" y="1599"/>
                        </a:lnTo>
                        <a:lnTo>
                          <a:pt x="448" y="1583"/>
                        </a:lnTo>
                        <a:lnTo>
                          <a:pt x="480" y="1583"/>
                        </a:lnTo>
                        <a:lnTo>
                          <a:pt x="528" y="1583"/>
                        </a:lnTo>
                        <a:lnTo>
                          <a:pt x="560" y="1583"/>
                        </a:lnTo>
                        <a:lnTo>
                          <a:pt x="592" y="1567"/>
                        </a:lnTo>
                        <a:lnTo>
                          <a:pt x="640" y="1551"/>
                        </a:lnTo>
                        <a:lnTo>
                          <a:pt x="672" y="1551"/>
                        </a:lnTo>
                        <a:lnTo>
                          <a:pt x="704" y="1535"/>
                        </a:lnTo>
                        <a:lnTo>
                          <a:pt x="736" y="1519"/>
                        </a:lnTo>
                        <a:lnTo>
                          <a:pt x="768" y="1503"/>
                        </a:lnTo>
                        <a:lnTo>
                          <a:pt x="800" y="1503"/>
                        </a:lnTo>
                        <a:lnTo>
                          <a:pt x="832" y="1487"/>
                        </a:lnTo>
                        <a:lnTo>
                          <a:pt x="864" y="1455"/>
                        </a:lnTo>
                        <a:lnTo>
                          <a:pt x="896" y="1423"/>
                        </a:lnTo>
                        <a:lnTo>
                          <a:pt x="912" y="1391"/>
                        </a:lnTo>
                        <a:lnTo>
                          <a:pt x="928" y="1375"/>
                        </a:lnTo>
                        <a:lnTo>
                          <a:pt x="944" y="1343"/>
                        </a:lnTo>
                        <a:lnTo>
                          <a:pt x="960" y="1327"/>
                        </a:lnTo>
                        <a:lnTo>
                          <a:pt x="976" y="1295"/>
                        </a:lnTo>
                        <a:lnTo>
                          <a:pt x="992" y="1263"/>
                        </a:lnTo>
                        <a:lnTo>
                          <a:pt x="1024" y="1215"/>
                        </a:lnTo>
                        <a:lnTo>
                          <a:pt x="1056" y="1183"/>
                        </a:lnTo>
                        <a:lnTo>
                          <a:pt x="1088" y="1151"/>
                        </a:lnTo>
                        <a:lnTo>
                          <a:pt x="1120" y="1119"/>
                        </a:lnTo>
                        <a:lnTo>
                          <a:pt x="1136" y="1103"/>
                        </a:lnTo>
                        <a:lnTo>
                          <a:pt x="1168" y="1071"/>
                        </a:lnTo>
                        <a:lnTo>
                          <a:pt x="1200" y="1055"/>
                        </a:lnTo>
                        <a:lnTo>
                          <a:pt x="1216" y="1023"/>
                        </a:lnTo>
                        <a:lnTo>
                          <a:pt x="1248" y="1007"/>
                        </a:lnTo>
                        <a:lnTo>
                          <a:pt x="1280" y="991"/>
                        </a:lnTo>
                        <a:lnTo>
                          <a:pt x="1312" y="975"/>
                        </a:lnTo>
                        <a:lnTo>
                          <a:pt x="1344" y="959"/>
                        </a:lnTo>
                        <a:lnTo>
                          <a:pt x="1376" y="927"/>
                        </a:lnTo>
                        <a:lnTo>
                          <a:pt x="1408" y="911"/>
                        </a:lnTo>
                        <a:lnTo>
                          <a:pt x="1424" y="879"/>
                        </a:lnTo>
                        <a:lnTo>
                          <a:pt x="1456" y="847"/>
                        </a:lnTo>
                        <a:lnTo>
                          <a:pt x="1456" y="800"/>
                        </a:lnTo>
                        <a:lnTo>
                          <a:pt x="1472" y="768"/>
                        </a:lnTo>
                        <a:lnTo>
                          <a:pt x="1488" y="736"/>
                        </a:lnTo>
                        <a:lnTo>
                          <a:pt x="1488" y="704"/>
                        </a:lnTo>
                        <a:lnTo>
                          <a:pt x="1504" y="672"/>
                        </a:lnTo>
                        <a:lnTo>
                          <a:pt x="1504" y="656"/>
                        </a:lnTo>
                        <a:lnTo>
                          <a:pt x="1520" y="624"/>
                        </a:lnTo>
                        <a:lnTo>
                          <a:pt x="1520" y="608"/>
                        </a:lnTo>
                        <a:lnTo>
                          <a:pt x="1520" y="576"/>
                        </a:lnTo>
                        <a:lnTo>
                          <a:pt x="1504" y="544"/>
                        </a:lnTo>
                        <a:lnTo>
                          <a:pt x="1504" y="512"/>
                        </a:lnTo>
                        <a:lnTo>
                          <a:pt x="1504" y="496"/>
                        </a:lnTo>
                        <a:lnTo>
                          <a:pt x="1504" y="464"/>
                        </a:lnTo>
                        <a:lnTo>
                          <a:pt x="1488" y="448"/>
                        </a:lnTo>
                        <a:lnTo>
                          <a:pt x="1472" y="432"/>
                        </a:lnTo>
                        <a:lnTo>
                          <a:pt x="1456" y="400"/>
                        </a:lnTo>
                        <a:lnTo>
                          <a:pt x="1440" y="384"/>
                        </a:lnTo>
                        <a:lnTo>
                          <a:pt x="1424" y="368"/>
                        </a:lnTo>
                        <a:lnTo>
                          <a:pt x="1408" y="336"/>
                        </a:lnTo>
                        <a:lnTo>
                          <a:pt x="1392" y="320"/>
                        </a:lnTo>
                      </a:path>
                    </a:pathLst>
                  </a:custGeom>
                  <a:noFill/>
                  <a:ln w="25400">
                    <a:solidFill>
                      <a:srgbClr val="6C9F8A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7" name="Freeform 249"/>
                  <p:cNvSpPr>
                    <a:spLocks noChangeAspect="1"/>
                  </p:cNvSpPr>
                  <p:nvPr/>
                </p:nvSpPr>
                <p:spPr bwMode="auto">
                  <a:xfrm>
                    <a:off x="1040" y="1920"/>
                    <a:ext cx="1472" cy="1567"/>
                  </a:xfrm>
                  <a:custGeom>
                    <a:avLst/>
                    <a:gdLst>
                      <a:gd name="T0" fmla="*/ 1344 w 1472"/>
                      <a:gd name="T1" fmla="*/ 304 h 1567"/>
                      <a:gd name="T2" fmla="*/ 1264 w 1472"/>
                      <a:gd name="T3" fmla="*/ 224 h 1567"/>
                      <a:gd name="T4" fmla="*/ 1168 w 1472"/>
                      <a:gd name="T5" fmla="*/ 144 h 1567"/>
                      <a:gd name="T6" fmla="*/ 1056 w 1472"/>
                      <a:gd name="T7" fmla="*/ 80 h 1567"/>
                      <a:gd name="T8" fmla="*/ 944 w 1472"/>
                      <a:gd name="T9" fmla="*/ 32 h 1567"/>
                      <a:gd name="T10" fmla="*/ 848 w 1472"/>
                      <a:gd name="T11" fmla="*/ 0 h 1567"/>
                      <a:gd name="T12" fmla="*/ 752 w 1472"/>
                      <a:gd name="T13" fmla="*/ 16 h 1567"/>
                      <a:gd name="T14" fmla="*/ 656 w 1472"/>
                      <a:gd name="T15" fmla="*/ 48 h 1567"/>
                      <a:gd name="T16" fmla="*/ 560 w 1472"/>
                      <a:gd name="T17" fmla="*/ 80 h 1567"/>
                      <a:gd name="T18" fmla="*/ 448 w 1472"/>
                      <a:gd name="T19" fmla="*/ 144 h 1567"/>
                      <a:gd name="T20" fmla="*/ 368 w 1472"/>
                      <a:gd name="T21" fmla="*/ 224 h 1567"/>
                      <a:gd name="T22" fmla="*/ 320 w 1472"/>
                      <a:gd name="T23" fmla="*/ 304 h 1567"/>
                      <a:gd name="T24" fmla="*/ 304 w 1472"/>
                      <a:gd name="T25" fmla="*/ 416 h 1567"/>
                      <a:gd name="T26" fmla="*/ 272 w 1472"/>
                      <a:gd name="T27" fmla="*/ 528 h 1567"/>
                      <a:gd name="T28" fmla="*/ 224 w 1472"/>
                      <a:gd name="T29" fmla="*/ 640 h 1567"/>
                      <a:gd name="T30" fmla="*/ 128 w 1472"/>
                      <a:gd name="T31" fmla="*/ 752 h 1567"/>
                      <a:gd name="T32" fmla="*/ 32 w 1472"/>
                      <a:gd name="T33" fmla="*/ 895 h 1567"/>
                      <a:gd name="T34" fmla="*/ 0 w 1472"/>
                      <a:gd name="T35" fmla="*/ 1023 h 1567"/>
                      <a:gd name="T36" fmla="*/ 0 w 1472"/>
                      <a:gd name="T37" fmla="*/ 1167 h 1567"/>
                      <a:gd name="T38" fmla="*/ 32 w 1472"/>
                      <a:gd name="T39" fmla="*/ 1295 h 1567"/>
                      <a:gd name="T40" fmla="*/ 64 w 1472"/>
                      <a:gd name="T41" fmla="*/ 1407 h 1567"/>
                      <a:gd name="T42" fmla="*/ 160 w 1472"/>
                      <a:gd name="T43" fmla="*/ 1503 h 1567"/>
                      <a:gd name="T44" fmla="*/ 256 w 1472"/>
                      <a:gd name="T45" fmla="*/ 1567 h 1567"/>
                      <a:gd name="T46" fmla="*/ 352 w 1472"/>
                      <a:gd name="T47" fmla="*/ 1567 h 1567"/>
                      <a:gd name="T48" fmla="*/ 480 w 1472"/>
                      <a:gd name="T49" fmla="*/ 1551 h 1567"/>
                      <a:gd name="T50" fmla="*/ 592 w 1472"/>
                      <a:gd name="T51" fmla="*/ 1535 h 1567"/>
                      <a:gd name="T52" fmla="*/ 688 w 1472"/>
                      <a:gd name="T53" fmla="*/ 1503 h 1567"/>
                      <a:gd name="T54" fmla="*/ 784 w 1472"/>
                      <a:gd name="T55" fmla="*/ 1455 h 1567"/>
                      <a:gd name="T56" fmla="*/ 864 w 1472"/>
                      <a:gd name="T57" fmla="*/ 1391 h 1567"/>
                      <a:gd name="T58" fmla="*/ 928 w 1472"/>
                      <a:gd name="T59" fmla="*/ 1311 h 1567"/>
                      <a:gd name="T60" fmla="*/ 976 w 1472"/>
                      <a:gd name="T61" fmla="*/ 1231 h 1567"/>
                      <a:gd name="T62" fmla="*/ 1056 w 1472"/>
                      <a:gd name="T63" fmla="*/ 1119 h 1567"/>
                      <a:gd name="T64" fmla="*/ 1136 w 1472"/>
                      <a:gd name="T65" fmla="*/ 1055 h 1567"/>
                      <a:gd name="T66" fmla="*/ 1216 w 1472"/>
                      <a:gd name="T67" fmla="*/ 991 h 1567"/>
                      <a:gd name="T68" fmla="*/ 1312 w 1472"/>
                      <a:gd name="T69" fmla="*/ 927 h 1567"/>
                      <a:gd name="T70" fmla="*/ 1392 w 1472"/>
                      <a:gd name="T71" fmla="*/ 863 h 1567"/>
                      <a:gd name="T72" fmla="*/ 1440 w 1472"/>
                      <a:gd name="T73" fmla="*/ 752 h 1567"/>
                      <a:gd name="T74" fmla="*/ 1472 w 1472"/>
                      <a:gd name="T75" fmla="*/ 672 h 1567"/>
                      <a:gd name="T76" fmla="*/ 1472 w 1472"/>
                      <a:gd name="T77" fmla="*/ 592 h 1567"/>
                      <a:gd name="T78" fmla="*/ 1472 w 1472"/>
                      <a:gd name="T79" fmla="*/ 512 h 1567"/>
                      <a:gd name="T80" fmla="*/ 1456 w 1472"/>
                      <a:gd name="T81" fmla="*/ 448 h 1567"/>
                      <a:gd name="T82" fmla="*/ 1408 w 1472"/>
                      <a:gd name="T83" fmla="*/ 384 h 1567"/>
                      <a:gd name="T84" fmla="*/ 1376 w 1472"/>
                      <a:gd name="T85" fmla="*/ 320 h 156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472"/>
                      <a:gd name="T130" fmla="*/ 0 h 1567"/>
                      <a:gd name="T131" fmla="*/ 1472 w 1472"/>
                      <a:gd name="T132" fmla="*/ 1567 h 1567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472" h="1567">
                        <a:moveTo>
                          <a:pt x="1392" y="352"/>
                        </a:moveTo>
                        <a:lnTo>
                          <a:pt x="1376" y="336"/>
                        </a:lnTo>
                        <a:lnTo>
                          <a:pt x="1344" y="304"/>
                        </a:lnTo>
                        <a:lnTo>
                          <a:pt x="1328" y="288"/>
                        </a:lnTo>
                        <a:lnTo>
                          <a:pt x="1296" y="256"/>
                        </a:lnTo>
                        <a:lnTo>
                          <a:pt x="1264" y="224"/>
                        </a:lnTo>
                        <a:lnTo>
                          <a:pt x="1232" y="208"/>
                        </a:lnTo>
                        <a:lnTo>
                          <a:pt x="1200" y="176"/>
                        </a:lnTo>
                        <a:lnTo>
                          <a:pt x="1168" y="144"/>
                        </a:lnTo>
                        <a:lnTo>
                          <a:pt x="1120" y="128"/>
                        </a:lnTo>
                        <a:lnTo>
                          <a:pt x="1088" y="112"/>
                        </a:lnTo>
                        <a:lnTo>
                          <a:pt x="1056" y="80"/>
                        </a:lnTo>
                        <a:lnTo>
                          <a:pt x="1008" y="64"/>
                        </a:lnTo>
                        <a:lnTo>
                          <a:pt x="976" y="48"/>
                        </a:lnTo>
                        <a:lnTo>
                          <a:pt x="944" y="32"/>
                        </a:lnTo>
                        <a:lnTo>
                          <a:pt x="912" y="16"/>
                        </a:lnTo>
                        <a:lnTo>
                          <a:pt x="880" y="0"/>
                        </a:lnTo>
                        <a:lnTo>
                          <a:pt x="848" y="0"/>
                        </a:lnTo>
                        <a:lnTo>
                          <a:pt x="816" y="0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48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72"/>
                        </a:lnTo>
                        <a:lnTo>
                          <a:pt x="320" y="304"/>
                        </a:lnTo>
                        <a:lnTo>
                          <a:pt x="304" y="352"/>
                        </a:lnTo>
                        <a:lnTo>
                          <a:pt x="304" y="384"/>
                        </a:lnTo>
                        <a:lnTo>
                          <a:pt x="304" y="416"/>
                        </a:lnTo>
                        <a:lnTo>
                          <a:pt x="288" y="464"/>
                        </a:lnTo>
                        <a:lnTo>
                          <a:pt x="288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608"/>
                        </a:lnTo>
                        <a:lnTo>
                          <a:pt x="224" y="640"/>
                        </a:lnTo>
                        <a:lnTo>
                          <a:pt x="192" y="672"/>
                        </a:lnTo>
                        <a:lnTo>
                          <a:pt x="160" y="704"/>
                        </a:lnTo>
                        <a:lnTo>
                          <a:pt x="128" y="752"/>
                        </a:lnTo>
                        <a:lnTo>
                          <a:pt x="96" y="799"/>
                        </a:lnTo>
                        <a:lnTo>
                          <a:pt x="64" y="847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16" y="1215"/>
                        </a:lnTo>
                        <a:lnTo>
                          <a:pt x="16" y="1247"/>
                        </a:lnTo>
                        <a:lnTo>
                          <a:pt x="32" y="1295"/>
                        </a:lnTo>
                        <a:lnTo>
                          <a:pt x="32" y="1327"/>
                        </a:lnTo>
                        <a:lnTo>
                          <a:pt x="48" y="1375"/>
                        </a:lnTo>
                        <a:lnTo>
                          <a:pt x="64" y="1407"/>
                        </a:lnTo>
                        <a:lnTo>
                          <a:pt x="96" y="1439"/>
                        </a:lnTo>
                        <a:lnTo>
                          <a:pt x="112" y="1471"/>
                        </a:lnTo>
                        <a:lnTo>
                          <a:pt x="160" y="1503"/>
                        </a:lnTo>
                        <a:lnTo>
                          <a:pt x="192" y="1535"/>
                        </a:lnTo>
                        <a:lnTo>
                          <a:pt x="224" y="1551"/>
                        </a:lnTo>
                        <a:lnTo>
                          <a:pt x="256" y="1567"/>
                        </a:lnTo>
                        <a:lnTo>
                          <a:pt x="288" y="1567"/>
                        </a:lnTo>
                        <a:lnTo>
                          <a:pt x="320" y="1567"/>
                        </a:lnTo>
                        <a:lnTo>
                          <a:pt x="352" y="1567"/>
                        </a:lnTo>
                        <a:lnTo>
                          <a:pt x="384" y="1567"/>
                        </a:lnTo>
                        <a:lnTo>
                          <a:pt x="432" y="1551"/>
                        </a:lnTo>
                        <a:lnTo>
                          <a:pt x="480" y="1551"/>
                        </a:lnTo>
                        <a:lnTo>
                          <a:pt x="512" y="1551"/>
                        </a:lnTo>
                        <a:lnTo>
                          <a:pt x="544" y="1535"/>
                        </a:lnTo>
                        <a:lnTo>
                          <a:pt x="592" y="1535"/>
                        </a:lnTo>
                        <a:lnTo>
                          <a:pt x="624" y="1519"/>
                        </a:lnTo>
                        <a:lnTo>
                          <a:pt x="656" y="1503"/>
                        </a:lnTo>
                        <a:lnTo>
                          <a:pt x="688" y="1503"/>
                        </a:lnTo>
                        <a:lnTo>
                          <a:pt x="720" y="1487"/>
                        </a:lnTo>
                        <a:lnTo>
                          <a:pt x="752" y="1471"/>
                        </a:lnTo>
                        <a:lnTo>
                          <a:pt x="784" y="1455"/>
                        </a:lnTo>
                        <a:lnTo>
                          <a:pt x="816" y="1439"/>
                        </a:lnTo>
                        <a:lnTo>
                          <a:pt x="848" y="1423"/>
                        </a:lnTo>
                        <a:lnTo>
                          <a:pt x="864" y="1391"/>
                        </a:lnTo>
                        <a:lnTo>
                          <a:pt x="896" y="1359"/>
                        </a:lnTo>
                        <a:lnTo>
                          <a:pt x="912" y="1343"/>
                        </a:lnTo>
                        <a:lnTo>
                          <a:pt x="928" y="1311"/>
                        </a:lnTo>
                        <a:lnTo>
                          <a:pt x="928" y="1295"/>
                        </a:lnTo>
                        <a:lnTo>
                          <a:pt x="960" y="1263"/>
                        </a:lnTo>
                        <a:lnTo>
                          <a:pt x="976" y="1231"/>
                        </a:lnTo>
                        <a:lnTo>
                          <a:pt x="1008" y="1199"/>
                        </a:lnTo>
                        <a:lnTo>
                          <a:pt x="1024" y="1151"/>
                        </a:lnTo>
                        <a:lnTo>
                          <a:pt x="1056" y="1119"/>
                        </a:lnTo>
                        <a:lnTo>
                          <a:pt x="1088" y="1103"/>
                        </a:lnTo>
                        <a:lnTo>
                          <a:pt x="1120" y="1071"/>
                        </a:lnTo>
                        <a:lnTo>
                          <a:pt x="1136" y="1055"/>
                        </a:lnTo>
                        <a:lnTo>
                          <a:pt x="1168" y="1023"/>
                        </a:lnTo>
                        <a:lnTo>
                          <a:pt x="1200" y="1007"/>
                        </a:lnTo>
                        <a:lnTo>
                          <a:pt x="1216" y="991"/>
                        </a:lnTo>
                        <a:lnTo>
                          <a:pt x="1248" y="975"/>
                        </a:lnTo>
                        <a:lnTo>
                          <a:pt x="1280" y="959"/>
                        </a:lnTo>
                        <a:lnTo>
                          <a:pt x="1312" y="927"/>
                        </a:lnTo>
                        <a:lnTo>
                          <a:pt x="1344" y="911"/>
                        </a:lnTo>
                        <a:lnTo>
                          <a:pt x="1376" y="895"/>
                        </a:lnTo>
                        <a:lnTo>
                          <a:pt x="1392" y="863"/>
                        </a:lnTo>
                        <a:lnTo>
                          <a:pt x="1408" y="815"/>
                        </a:lnTo>
                        <a:lnTo>
                          <a:pt x="1424" y="784"/>
                        </a:lnTo>
                        <a:lnTo>
                          <a:pt x="1440" y="752"/>
                        </a:lnTo>
                        <a:lnTo>
                          <a:pt x="1456" y="720"/>
                        </a:lnTo>
                        <a:lnTo>
                          <a:pt x="1456" y="688"/>
                        </a:lnTo>
                        <a:lnTo>
                          <a:pt x="1472" y="672"/>
                        </a:lnTo>
                        <a:lnTo>
                          <a:pt x="1472" y="640"/>
                        </a:lnTo>
                        <a:lnTo>
                          <a:pt x="1472" y="624"/>
                        </a:lnTo>
                        <a:lnTo>
                          <a:pt x="1472" y="592"/>
                        </a:lnTo>
                        <a:lnTo>
                          <a:pt x="1472" y="560"/>
                        </a:lnTo>
                        <a:lnTo>
                          <a:pt x="1472" y="528"/>
                        </a:lnTo>
                        <a:lnTo>
                          <a:pt x="1472" y="512"/>
                        </a:lnTo>
                        <a:lnTo>
                          <a:pt x="1472" y="480"/>
                        </a:lnTo>
                        <a:lnTo>
                          <a:pt x="1456" y="464"/>
                        </a:lnTo>
                        <a:lnTo>
                          <a:pt x="1456" y="448"/>
                        </a:lnTo>
                        <a:lnTo>
                          <a:pt x="1440" y="416"/>
                        </a:lnTo>
                        <a:lnTo>
                          <a:pt x="1424" y="400"/>
                        </a:lnTo>
                        <a:lnTo>
                          <a:pt x="1408" y="384"/>
                        </a:lnTo>
                        <a:lnTo>
                          <a:pt x="1392" y="352"/>
                        </a:lnTo>
                        <a:lnTo>
                          <a:pt x="1376" y="336"/>
                        </a:lnTo>
                        <a:lnTo>
                          <a:pt x="1376" y="320"/>
                        </a:lnTo>
                        <a:lnTo>
                          <a:pt x="1360" y="320"/>
                        </a:lnTo>
                        <a:lnTo>
                          <a:pt x="1392" y="352"/>
                        </a:lnTo>
                        <a:close/>
                      </a:path>
                    </a:pathLst>
                  </a:custGeom>
                  <a:solidFill>
                    <a:srgbClr val="699C89"/>
                  </a:solidFill>
                  <a:ln w="25400">
                    <a:solidFill>
                      <a:srgbClr val="699C8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8" name="Freeform 250"/>
                  <p:cNvSpPr>
                    <a:spLocks noChangeAspect="1"/>
                  </p:cNvSpPr>
                  <p:nvPr/>
                </p:nvSpPr>
                <p:spPr bwMode="auto">
                  <a:xfrm>
                    <a:off x="1040" y="1920"/>
                    <a:ext cx="1472" cy="1567"/>
                  </a:xfrm>
                  <a:custGeom>
                    <a:avLst/>
                    <a:gdLst>
                      <a:gd name="T0" fmla="*/ 1328 w 1472"/>
                      <a:gd name="T1" fmla="*/ 288 h 1567"/>
                      <a:gd name="T2" fmla="*/ 1264 w 1472"/>
                      <a:gd name="T3" fmla="*/ 224 h 1567"/>
                      <a:gd name="T4" fmla="*/ 1168 w 1472"/>
                      <a:gd name="T5" fmla="*/ 144 h 1567"/>
                      <a:gd name="T6" fmla="*/ 1056 w 1472"/>
                      <a:gd name="T7" fmla="*/ 80 h 1567"/>
                      <a:gd name="T8" fmla="*/ 976 w 1472"/>
                      <a:gd name="T9" fmla="*/ 48 h 1567"/>
                      <a:gd name="T10" fmla="*/ 880 w 1472"/>
                      <a:gd name="T11" fmla="*/ 0 h 1567"/>
                      <a:gd name="T12" fmla="*/ 784 w 1472"/>
                      <a:gd name="T13" fmla="*/ 0 h 1567"/>
                      <a:gd name="T14" fmla="*/ 720 w 1472"/>
                      <a:gd name="T15" fmla="*/ 16 h 1567"/>
                      <a:gd name="T16" fmla="*/ 624 w 1472"/>
                      <a:gd name="T17" fmla="*/ 48 h 1567"/>
                      <a:gd name="T18" fmla="*/ 528 w 1472"/>
                      <a:gd name="T19" fmla="*/ 112 h 1567"/>
                      <a:gd name="T20" fmla="*/ 448 w 1472"/>
                      <a:gd name="T21" fmla="*/ 144 h 1567"/>
                      <a:gd name="T22" fmla="*/ 368 w 1472"/>
                      <a:gd name="T23" fmla="*/ 224 h 1567"/>
                      <a:gd name="T24" fmla="*/ 320 w 1472"/>
                      <a:gd name="T25" fmla="*/ 304 h 1567"/>
                      <a:gd name="T26" fmla="*/ 304 w 1472"/>
                      <a:gd name="T27" fmla="*/ 384 h 1567"/>
                      <a:gd name="T28" fmla="*/ 288 w 1472"/>
                      <a:gd name="T29" fmla="*/ 496 h 1567"/>
                      <a:gd name="T30" fmla="*/ 240 w 1472"/>
                      <a:gd name="T31" fmla="*/ 608 h 1567"/>
                      <a:gd name="T32" fmla="*/ 192 w 1472"/>
                      <a:gd name="T33" fmla="*/ 672 h 1567"/>
                      <a:gd name="T34" fmla="*/ 96 w 1472"/>
                      <a:gd name="T35" fmla="*/ 799 h 1567"/>
                      <a:gd name="T36" fmla="*/ 16 w 1472"/>
                      <a:gd name="T37" fmla="*/ 943 h 1567"/>
                      <a:gd name="T38" fmla="*/ 0 w 1472"/>
                      <a:gd name="T39" fmla="*/ 1023 h 1567"/>
                      <a:gd name="T40" fmla="*/ 0 w 1472"/>
                      <a:gd name="T41" fmla="*/ 1167 h 1567"/>
                      <a:gd name="T42" fmla="*/ 32 w 1472"/>
                      <a:gd name="T43" fmla="*/ 1295 h 1567"/>
                      <a:gd name="T44" fmla="*/ 48 w 1472"/>
                      <a:gd name="T45" fmla="*/ 1375 h 1567"/>
                      <a:gd name="T46" fmla="*/ 112 w 1472"/>
                      <a:gd name="T47" fmla="*/ 1471 h 1567"/>
                      <a:gd name="T48" fmla="*/ 224 w 1472"/>
                      <a:gd name="T49" fmla="*/ 1551 h 1567"/>
                      <a:gd name="T50" fmla="*/ 288 w 1472"/>
                      <a:gd name="T51" fmla="*/ 1567 h 1567"/>
                      <a:gd name="T52" fmla="*/ 384 w 1472"/>
                      <a:gd name="T53" fmla="*/ 1567 h 1567"/>
                      <a:gd name="T54" fmla="*/ 512 w 1472"/>
                      <a:gd name="T55" fmla="*/ 1551 h 1567"/>
                      <a:gd name="T56" fmla="*/ 592 w 1472"/>
                      <a:gd name="T57" fmla="*/ 1535 h 1567"/>
                      <a:gd name="T58" fmla="*/ 688 w 1472"/>
                      <a:gd name="T59" fmla="*/ 1503 h 1567"/>
                      <a:gd name="T60" fmla="*/ 784 w 1472"/>
                      <a:gd name="T61" fmla="*/ 1455 h 1567"/>
                      <a:gd name="T62" fmla="*/ 848 w 1472"/>
                      <a:gd name="T63" fmla="*/ 1423 h 1567"/>
                      <a:gd name="T64" fmla="*/ 912 w 1472"/>
                      <a:gd name="T65" fmla="*/ 1343 h 1567"/>
                      <a:gd name="T66" fmla="*/ 960 w 1472"/>
                      <a:gd name="T67" fmla="*/ 1263 h 1567"/>
                      <a:gd name="T68" fmla="*/ 1008 w 1472"/>
                      <a:gd name="T69" fmla="*/ 1199 h 1567"/>
                      <a:gd name="T70" fmla="*/ 1088 w 1472"/>
                      <a:gd name="T71" fmla="*/ 1103 h 1567"/>
                      <a:gd name="T72" fmla="*/ 1168 w 1472"/>
                      <a:gd name="T73" fmla="*/ 1023 h 1567"/>
                      <a:gd name="T74" fmla="*/ 1216 w 1472"/>
                      <a:gd name="T75" fmla="*/ 991 h 1567"/>
                      <a:gd name="T76" fmla="*/ 1312 w 1472"/>
                      <a:gd name="T77" fmla="*/ 927 h 1567"/>
                      <a:gd name="T78" fmla="*/ 1392 w 1472"/>
                      <a:gd name="T79" fmla="*/ 863 h 1567"/>
                      <a:gd name="T80" fmla="*/ 1424 w 1472"/>
                      <a:gd name="T81" fmla="*/ 784 h 1567"/>
                      <a:gd name="T82" fmla="*/ 1456 w 1472"/>
                      <a:gd name="T83" fmla="*/ 688 h 1567"/>
                      <a:gd name="T84" fmla="*/ 1472 w 1472"/>
                      <a:gd name="T85" fmla="*/ 624 h 1567"/>
                      <a:gd name="T86" fmla="*/ 1472 w 1472"/>
                      <a:gd name="T87" fmla="*/ 560 h 1567"/>
                      <a:gd name="T88" fmla="*/ 1472 w 1472"/>
                      <a:gd name="T89" fmla="*/ 480 h 1567"/>
                      <a:gd name="T90" fmla="*/ 1440 w 1472"/>
                      <a:gd name="T91" fmla="*/ 416 h 1567"/>
                      <a:gd name="T92" fmla="*/ 1408 w 1472"/>
                      <a:gd name="T93" fmla="*/ 384 h 1567"/>
                      <a:gd name="T94" fmla="*/ 1376 w 1472"/>
                      <a:gd name="T95" fmla="*/ 320 h 156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72"/>
                      <a:gd name="T145" fmla="*/ 0 h 1567"/>
                      <a:gd name="T146" fmla="*/ 1472 w 1472"/>
                      <a:gd name="T147" fmla="*/ 1567 h 156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72" h="1567">
                        <a:moveTo>
                          <a:pt x="1376" y="336"/>
                        </a:moveTo>
                        <a:lnTo>
                          <a:pt x="1376" y="336"/>
                        </a:lnTo>
                        <a:lnTo>
                          <a:pt x="1344" y="304"/>
                        </a:lnTo>
                        <a:lnTo>
                          <a:pt x="1328" y="288"/>
                        </a:lnTo>
                        <a:lnTo>
                          <a:pt x="1296" y="256"/>
                        </a:lnTo>
                        <a:lnTo>
                          <a:pt x="1264" y="224"/>
                        </a:lnTo>
                        <a:lnTo>
                          <a:pt x="1232" y="208"/>
                        </a:lnTo>
                        <a:lnTo>
                          <a:pt x="1200" y="176"/>
                        </a:lnTo>
                        <a:lnTo>
                          <a:pt x="1168" y="144"/>
                        </a:lnTo>
                        <a:lnTo>
                          <a:pt x="1120" y="128"/>
                        </a:lnTo>
                        <a:lnTo>
                          <a:pt x="1088" y="112"/>
                        </a:lnTo>
                        <a:lnTo>
                          <a:pt x="1056" y="80"/>
                        </a:lnTo>
                        <a:lnTo>
                          <a:pt x="1008" y="64"/>
                        </a:lnTo>
                        <a:lnTo>
                          <a:pt x="976" y="48"/>
                        </a:lnTo>
                        <a:lnTo>
                          <a:pt x="944" y="32"/>
                        </a:lnTo>
                        <a:lnTo>
                          <a:pt x="912" y="16"/>
                        </a:lnTo>
                        <a:lnTo>
                          <a:pt x="880" y="0"/>
                        </a:lnTo>
                        <a:lnTo>
                          <a:pt x="848" y="0"/>
                        </a:lnTo>
                        <a:lnTo>
                          <a:pt x="816" y="0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48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400" y="192"/>
                        </a:lnTo>
                        <a:lnTo>
                          <a:pt x="368" y="224"/>
                        </a:lnTo>
                        <a:lnTo>
                          <a:pt x="352" y="256"/>
                        </a:lnTo>
                        <a:lnTo>
                          <a:pt x="336" y="272"/>
                        </a:lnTo>
                        <a:lnTo>
                          <a:pt x="320" y="304"/>
                        </a:lnTo>
                        <a:lnTo>
                          <a:pt x="304" y="352"/>
                        </a:lnTo>
                        <a:lnTo>
                          <a:pt x="304" y="384"/>
                        </a:lnTo>
                        <a:lnTo>
                          <a:pt x="304" y="416"/>
                        </a:lnTo>
                        <a:lnTo>
                          <a:pt x="288" y="464"/>
                        </a:lnTo>
                        <a:lnTo>
                          <a:pt x="288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608"/>
                        </a:lnTo>
                        <a:lnTo>
                          <a:pt x="224" y="640"/>
                        </a:lnTo>
                        <a:lnTo>
                          <a:pt x="192" y="672"/>
                        </a:lnTo>
                        <a:lnTo>
                          <a:pt x="160" y="704"/>
                        </a:lnTo>
                        <a:lnTo>
                          <a:pt x="128" y="752"/>
                        </a:lnTo>
                        <a:lnTo>
                          <a:pt x="96" y="799"/>
                        </a:lnTo>
                        <a:lnTo>
                          <a:pt x="64" y="847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0" y="1119"/>
                        </a:lnTo>
                        <a:lnTo>
                          <a:pt x="0" y="1167"/>
                        </a:lnTo>
                        <a:lnTo>
                          <a:pt x="16" y="1215"/>
                        </a:lnTo>
                        <a:lnTo>
                          <a:pt x="16" y="1247"/>
                        </a:lnTo>
                        <a:lnTo>
                          <a:pt x="32" y="1295"/>
                        </a:lnTo>
                        <a:lnTo>
                          <a:pt x="32" y="1327"/>
                        </a:lnTo>
                        <a:lnTo>
                          <a:pt x="48" y="1375"/>
                        </a:lnTo>
                        <a:lnTo>
                          <a:pt x="64" y="1407"/>
                        </a:lnTo>
                        <a:lnTo>
                          <a:pt x="96" y="1439"/>
                        </a:lnTo>
                        <a:lnTo>
                          <a:pt x="112" y="1471"/>
                        </a:lnTo>
                        <a:lnTo>
                          <a:pt x="160" y="1503"/>
                        </a:lnTo>
                        <a:lnTo>
                          <a:pt x="192" y="1535"/>
                        </a:lnTo>
                        <a:lnTo>
                          <a:pt x="224" y="1551"/>
                        </a:lnTo>
                        <a:lnTo>
                          <a:pt x="256" y="1567"/>
                        </a:lnTo>
                        <a:lnTo>
                          <a:pt x="288" y="1567"/>
                        </a:lnTo>
                        <a:lnTo>
                          <a:pt x="320" y="1567"/>
                        </a:lnTo>
                        <a:lnTo>
                          <a:pt x="352" y="1567"/>
                        </a:lnTo>
                        <a:lnTo>
                          <a:pt x="384" y="1567"/>
                        </a:lnTo>
                        <a:lnTo>
                          <a:pt x="432" y="1551"/>
                        </a:lnTo>
                        <a:lnTo>
                          <a:pt x="480" y="1551"/>
                        </a:lnTo>
                        <a:lnTo>
                          <a:pt x="512" y="1551"/>
                        </a:lnTo>
                        <a:lnTo>
                          <a:pt x="544" y="1535"/>
                        </a:lnTo>
                        <a:lnTo>
                          <a:pt x="592" y="1535"/>
                        </a:lnTo>
                        <a:lnTo>
                          <a:pt x="624" y="1519"/>
                        </a:lnTo>
                        <a:lnTo>
                          <a:pt x="656" y="1503"/>
                        </a:lnTo>
                        <a:lnTo>
                          <a:pt x="688" y="1503"/>
                        </a:lnTo>
                        <a:lnTo>
                          <a:pt x="720" y="1487"/>
                        </a:lnTo>
                        <a:lnTo>
                          <a:pt x="752" y="1471"/>
                        </a:lnTo>
                        <a:lnTo>
                          <a:pt x="784" y="1455"/>
                        </a:lnTo>
                        <a:lnTo>
                          <a:pt x="816" y="1439"/>
                        </a:lnTo>
                        <a:lnTo>
                          <a:pt x="848" y="1423"/>
                        </a:lnTo>
                        <a:lnTo>
                          <a:pt x="864" y="1391"/>
                        </a:lnTo>
                        <a:lnTo>
                          <a:pt x="896" y="1359"/>
                        </a:lnTo>
                        <a:lnTo>
                          <a:pt x="912" y="1343"/>
                        </a:lnTo>
                        <a:lnTo>
                          <a:pt x="928" y="1311"/>
                        </a:lnTo>
                        <a:lnTo>
                          <a:pt x="928" y="1295"/>
                        </a:lnTo>
                        <a:lnTo>
                          <a:pt x="960" y="1263"/>
                        </a:lnTo>
                        <a:lnTo>
                          <a:pt x="976" y="1231"/>
                        </a:lnTo>
                        <a:lnTo>
                          <a:pt x="1008" y="1199"/>
                        </a:lnTo>
                        <a:lnTo>
                          <a:pt x="1024" y="1151"/>
                        </a:lnTo>
                        <a:lnTo>
                          <a:pt x="1056" y="1119"/>
                        </a:lnTo>
                        <a:lnTo>
                          <a:pt x="1088" y="1103"/>
                        </a:lnTo>
                        <a:lnTo>
                          <a:pt x="1120" y="1071"/>
                        </a:lnTo>
                        <a:lnTo>
                          <a:pt x="1136" y="1055"/>
                        </a:lnTo>
                        <a:lnTo>
                          <a:pt x="1168" y="1023"/>
                        </a:lnTo>
                        <a:lnTo>
                          <a:pt x="1200" y="1007"/>
                        </a:lnTo>
                        <a:lnTo>
                          <a:pt x="1216" y="991"/>
                        </a:lnTo>
                        <a:lnTo>
                          <a:pt x="1248" y="975"/>
                        </a:lnTo>
                        <a:lnTo>
                          <a:pt x="1280" y="959"/>
                        </a:lnTo>
                        <a:lnTo>
                          <a:pt x="1312" y="927"/>
                        </a:lnTo>
                        <a:lnTo>
                          <a:pt x="1344" y="911"/>
                        </a:lnTo>
                        <a:lnTo>
                          <a:pt x="1376" y="895"/>
                        </a:lnTo>
                        <a:lnTo>
                          <a:pt x="1392" y="863"/>
                        </a:lnTo>
                        <a:lnTo>
                          <a:pt x="1408" y="815"/>
                        </a:lnTo>
                        <a:lnTo>
                          <a:pt x="1424" y="784"/>
                        </a:lnTo>
                        <a:lnTo>
                          <a:pt x="1440" y="752"/>
                        </a:lnTo>
                        <a:lnTo>
                          <a:pt x="1456" y="720"/>
                        </a:lnTo>
                        <a:lnTo>
                          <a:pt x="1456" y="688"/>
                        </a:lnTo>
                        <a:lnTo>
                          <a:pt x="1472" y="672"/>
                        </a:lnTo>
                        <a:lnTo>
                          <a:pt x="1472" y="640"/>
                        </a:lnTo>
                        <a:lnTo>
                          <a:pt x="1472" y="624"/>
                        </a:lnTo>
                        <a:lnTo>
                          <a:pt x="1472" y="592"/>
                        </a:lnTo>
                        <a:lnTo>
                          <a:pt x="1472" y="560"/>
                        </a:lnTo>
                        <a:lnTo>
                          <a:pt x="1472" y="528"/>
                        </a:lnTo>
                        <a:lnTo>
                          <a:pt x="1472" y="512"/>
                        </a:lnTo>
                        <a:lnTo>
                          <a:pt x="1472" y="480"/>
                        </a:lnTo>
                        <a:lnTo>
                          <a:pt x="1456" y="464"/>
                        </a:lnTo>
                        <a:lnTo>
                          <a:pt x="1456" y="448"/>
                        </a:lnTo>
                        <a:lnTo>
                          <a:pt x="1440" y="416"/>
                        </a:lnTo>
                        <a:lnTo>
                          <a:pt x="1424" y="400"/>
                        </a:lnTo>
                        <a:lnTo>
                          <a:pt x="1408" y="384"/>
                        </a:lnTo>
                        <a:lnTo>
                          <a:pt x="1392" y="352"/>
                        </a:lnTo>
                        <a:lnTo>
                          <a:pt x="1376" y="336"/>
                        </a:lnTo>
                        <a:lnTo>
                          <a:pt x="1376" y="320"/>
                        </a:lnTo>
                        <a:lnTo>
                          <a:pt x="1360" y="320"/>
                        </a:lnTo>
                      </a:path>
                    </a:pathLst>
                  </a:custGeom>
                  <a:noFill/>
                  <a:ln w="25400">
                    <a:solidFill>
                      <a:srgbClr val="699C8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9" name="Freeform 251"/>
                  <p:cNvSpPr>
                    <a:spLocks noChangeAspect="1"/>
                  </p:cNvSpPr>
                  <p:nvPr/>
                </p:nvSpPr>
                <p:spPr bwMode="auto">
                  <a:xfrm>
                    <a:off x="1056" y="1936"/>
                    <a:ext cx="1440" cy="1535"/>
                  </a:xfrm>
                  <a:custGeom>
                    <a:avLst/>
                    <a:gdLst>
                      <a:gd name="T0" fmla="*/ 1312 w 1440"/>
                      <a:gd name="T1" fmla="*/ 304 h 1535"/>
                      <a:gd name="T2" fmla="*/ 1232 w 1440"/>
                      <a:gd name="T3" fmla="*/ 224 h 1535"/>
                      <a:gd name="T4" fmla="*/ 1136 w 1440"/>
                      <a:gd name="T5" fmla="*/ 144 h 1535"/>
                      <a:gd name="T6" fmla="*/ 1024 w 1440"/>
                      <a:gd name="T7" fmla="*/ 80 h 1535"/>
                      <a:gd name="T8" fmla="*/ 912 w 1440"/>
                      <a:gd name="T9" fmla="*/ 32 h 1535"/>
                      <a:gd name="T10" fmla="*/ 832 w 1440"/>
                      <a:gd name="T11" fmla="*/ 0 h 1535"/>
                      <a:gd name="T12" fmla="*/ 736 w 1440"/>
                      <a:gd name="T13" fmla="*/ 16 h 1535"/>
                      <a:gd name="T14" fmla="*/ 640 w 1440"/>
                      <a:gd name="T15" fmla="*/ 48 h 1535"/>
                      <a:gd name="T16" fmla="*/ 544 w 1440"/>
                      <a:gd name="T17" fmla="*/ 96 h 1535"/>
                      <a:gd name="T18" fmla="*/ 448 w 1440"/>
                      <a:gd name="T19" fmla="*/ 144 h 1535"/>
                      <a:gd name="T20" fmla="*/ 368 w 1440"/>
                      <a:gd name="T21" fmla="*/ 224 h 1535"/>
                      <a:gd name="T22" fmla="*/ 320 w 1440"/>
                      <a:gd name="T23" fmla="*/ 304 h 1535"/>
                      <a:gd name="T24" fmla="*/ 288 w 1440"/>
                      <a:gd name="T25" fmla="*/ 416 h 1535"/>
                      <a:gd name="T26" fmla="*/ 272 w 1440"/>
                      <a:gd name="T27" fmla="*/ 528 h 1535"/>
                      <a:gd name="T28" fmla="*/ 208 w 1440"/>
                      <a:gd name="T29" fmla="*/ 624 h 1535"/>
                      <a:gd name="T30" fmla="*/ 128 w 1440"/>
                      <a:gd name="T31" fmla="*/ 736 h 1535"/>
                      <a:gd name="T32" fmla="*/ 32 w 1440"/>
                      <a:gd name="T33" fmla="*/ 879 h 1535"/>
                      <a:gd name="T34" fmla="*/ 0 w 1440"/>
                      <a:gd name="T35" fmla="*/ 1007 h 1535"/>
                      <a:gd name="T36" fmla="*/ 0 w 1440"/>
                      <a:gd name="T37" fmla="*/ 1135 h 1535"/>
                      <a:gd name="T38" fmla="*/ 32 w 1440"/>
                      <a:gd name="T39" fmla="*/ 1263 h 1535"/>
                      <a:gd name="T40" fmla="*/ 80 w 1440"/>
                      <a:gd name="T41" fmla="*/ 1375 h 1535"/>
                      <a:gd name="T42" fmla="*/ 160 w 1440"/>
                      <a:gd name="T43" fmla="*/ 1471 h 1535"/>
                      <a:gd name="T44" fmla="*/ 256 w 1440"/>
                      <a:gd name="T45" fmla="*/ 1535 h 1535"/>
                      <a:gd name="T46" fmla="*/ 352 w 1440"/>
                      <a:gd name="T47" fmla="*/ 1535 h 1535"/>
                      <a:gd name="T48" fmla="*/ 464 w 1440"/>
                      <a:gd name="T49" fmla="*/ 1519 h 1535"/>
                      <a:gd name="T50" fmla="*/ 576 w 1440"/>
                      <a:gd name="T51" fmla="*/ 1487 h 1535"/>
                      <a:gd name="T52" fmla="*/ 672 w 1440"/>
                      <a:gd name="T53" fmla="*/ 1471 h 1535"/>
                      <a:gd name="T54" fmla="*/ 768 w 1440"/>
                      <a:gd name="T55" fmla="*/ 1423 h 1535"/>
                      <a:gd name="T56" fmla="*/ 848 w 1440"/>
                      <a:gd name="T57" fmla="*/ 1359 h 1535"/>
                      <a:gd name="T58" fmla="*/ 896 w 1440"/>
                      <a:gd name="T59" fmla="*/ 1279 h 1535"/>
                      <a:gd name="T60" fmla="*/ 960 w 1440"/>
                      <a:gd name="T61" fmla="*/ 1199 h 1535"/>
                      <a:gd name="T62" fmla="*/ 1040 w 1440"/>
                      <a:gd name="T63" fmla="*/ 1103 h 1535"/>
                      <a:gd name="T64" fmla="*/ 1120 w 1440"/>
                      <a:gd name="T65" fmla="*/ 1023 h 1535"/>
                      <a:gd name="T66" fmla="*/ 1200 w 1440"/>
                      <a:gd name="T67" fmla="*/ 959 h 1535"/>
                      <a:gd name="T68" fmla="*/ 1280 w 1440"/>
                      <a:gd name="T69" fmla="*/ 911 h 1535"/>
                      <a:gd name="T70" fmla="*/ 1360 w 1440"/>
                      <a:gd name="T71" fmla="*/ 847 h 1535"/>
                      <a:gd name="T72" fmla="*/ 1408 w 1440"/>
                      <a:gd name="T73" fmla="*/ 736 h 1535"/>
                      <a:gd name="T74" fmla="*/ 1440 w 1440"/>
                      <a:gd name="T75" fmla="*/ 656 h 1535"/>
                      <a:gd name="T76" fmla="*/ 1440 w 1440"/>
                      <a:gd name="T77" fmla="*/ 576 h 1535"/>
                      <a:gd name="T78" fmla="*/ 1440 w 1440"/>
                      <a:gd name="T79" fmla="*/ 496 h 1535"/>
                      <a:gd name="T80" fmla="*/ 1424 w 1440"/>
                      <a:gd name="T81" fmla="*/ 432 h 1535"/>
                      <a:gd name="T82" fmla="*/ 1376 w 1440"/>
                      <a:gd name="T83" fmla="*/ 368 h 1535"/>
                      <a:gd name="T84" fmla="*/ 1344 w 1440"/>
                      <a:gd name="T85" fmla="*/ 320 h 1535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440"/>
                      <a:gd name="T130" fmla="*/ 0 h 1535"/>
                      <a:gd name="T131" fmla="*/ 1440 w 1440"/>
                      <a:gd name="T132" fmla="*/ 1535 h 1535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440" h="1535">
                        <a:moveTo>
                          <a:pt x="1360" y="352"/>
                        </a:moveTo>
                        <a:lnTo>
                          <a:pt x="1344" y="336"/>
                        </a:lnTo>
                        <a:lnTo>
                          <a:pt x="1312" y="304"/>
                        </a:lnTo>
                        <a:lnTo>
                          <a:pt x="1296" y="272"/>
                        </a:lnTo>
                        <a:lnTo>
                          <a:pt x="1264" y="256"/>
                        </a:lnTo>
                        <a:lnTo>
                          <a:pt x="1232" y="224"/>
                        </a:lnTo>
                        <a:lnTo>
                          <a:pt x="1200" y="208"/>
                        </a:lnTo>
                        <a:lnTo>
                          <a:pt x="1168" y="176"/>
                        </a:lnTo>
                        <a:lnTo>
                          <a:pt x="1136" y="144"/>
                        </a:lnTo>
                        <a:lnTo>
                          <a:pt x="1104" y="128"/>
                        </a:lnTo>
                        <a:lnTo>
                          <a:pt x="1072" y="112"/>
                        </a:lnTo>
                        <a:lnTo>
                          <a:pt x="1024" y="80"/>
                        </a:lnTo>
                        <a:lnTo>
                          <a:pt x="992" y="64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64" y="16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16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76" y="80"/>
                        </a:lnTo>
                        <a:lnTo>
                          <a:pt x="544" y="96"/>
                        </a:lnTo>
                        <a:lnTo>
                          <a:pt x="512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384" y="192"/>
                        </a:lnTo>
                        <a:lnTo>
                          <a:pt x="368" y="224"/>
                        </a:lnTo>
                        <a:lnTo>
                          <a:pt x="336" y="256"/>
                        </a:lnTo>
                        <a:lnTo>
                          <a:pt x="320" y="272"/>
                        </a:lnTo>
                        <a:lnTo>
                          <a:pt x="320" y="304"/>
                        </a:lnTo>
                        <a:lnTo>
                          <a:pt x="304" y="336"/>
                        </a:lnTo>
                        <a:lnTo>
                          <a:pt x="304" y="384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592"/>
                        </a:lnTo>
                        <a:lnTo>
                          <a:pt x="208" y="624"/>
                        </a:lnTo>
                        <a:lnTo>
                          <a:pt x="192" y="656"/>
                        </a:lnTo>
                        <a:lnTo>
                          <a:pt x="160" y="688"/>
                        </a:lnTo>
                        <a:lnTo>
                          <a:pt x="128" y="736"/>
                        </a:lnTo>
                        <a:lnTo>
                          <a:pt x="96" y="783"/>
                        </a:lnTo>
                        <a:lnTo>
                          <a:pt x="64" y="831"/>
                        </a:lnTo>
                        <a:lnTo>
                          <a:pt x="32" y="879"/>
                        </a:lnTo>
                        <a:lnTo>
                          <a:pt x="16" y="927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35"/>
                        </a:lnTo>
                        <a:lnTo>
                          <a:pt x="16" y="1183"/>
                        </a:lnTo>
                        <a:lnTo>
                          <a:pt x="16" y="1231"/>
                        </a:lnTo>
                        <a:lnTo>
                          <a:pt x="32" y="1263"/>
                        </a:lnTo>
                        <a:lnTo>
                          <a:pt x="32" y="1295"/>
                        </a:lnTo>
                        <a:lnTo>
                          <a:pt x="48" y="1343"/>
                        </a:lnTo>
                        <a:lnTo>
                          <a:pt x="80" y="1375"/>
                        </a:lnTo>
                        <a:lnTo>
                          <a:pt x="96" y="1407"/>
                        </a:lnTo>
                        <a:lnTo>
                          <a:pt x="128" y="1439"/>
                        </a:lnTo>
                        <a:lnTo>
                          <a:pt x="160" y="1471"/>
                        </a:lnTo>
                        <a:lnTo>
                          <a:pt x="192" y="1503"/>
                        </a:lnTo>
                        <a:lnTo>
                          <a:pt x="224" y="1519"/>
                        </a:lnTo>
                        <a:lnTo>
                          <a:pt x="256" y="1535"/>
                        </a:lnTo>
                        <a:lnTo>
                          <a:pt x="272" y="1535"/>
                        </a:lnTo>
                        <a:lnTo>
                          <a:pt x="304" y="1535"/>
                        </a:lnTo>
                        <a:lnTo>
                          <a:pt x="352" y="1535"/>
                        </a:lnTo>
                        <a:lnTo>
                          <a:pt x="384" y="1519"/>
                        </a:lnTo>
                        <a:lnTo>
                          <a:pt x="432" y="1519"/>
                        </a:lnTo>
                        <a:lnTo>
                          <a:pt x="464" y="1519"/>
                        </a:lnTo>
                        <a:lnTo>
                          <a:pt x="512" y="1503"/>
                        </a:lnTo>
                        <a:lnTo>
                          <a:pt x="544" y="1503"/>
                        </a:lnTo>
                        <a:lnTo>
                          <a:pt x="576" y="1487"/>
                        </a:lnTo>
                        <a:lnTo>
                          <a:pt x="608" y="1487"/>
                        </a:lnTo>
                        <a:lnTo>
                          <a:pt x="640" y="1471"/>
                        </a:lnTo>
                        <a:lnTo>
                          <a:pt x="672" y="1471"/>
                        </a:lnTo>
                        <a:lnTo>
                          <a:pt x="704" y="1455"/>
                        </a:lnTo>
                        <a:lnTo>
                          <a:pt x="736" y="1439"/>
                        </a:lnTo>
                        <a:lnTo>
                          <a:pt x="768" y="1423"/>
                        </a:lnTo>
                        <a:lnTo>
                          <a:pt x="800" y="1407"/>
                        </a:lnTo>
                        <a:lnTo>
                          <a:pt x="816" y="1391"/>
                        </a:lnTo>
                        <a:lnTo>
                          <a:pt x="848" y="1359"/>
                        </a:lnTo>
                        <a:lnTo>
                          <a:pt x="864" y="1327"/>
                        </a:lnTo>
                        <a:lnTo>
                          <a:pt x="880" y="1311"/>
                        </a:lnTo>
                        <a:lnTo>
                          <a:pt x="896" y="1279"/>
                        </a:lnTo>
                        <a:lnTo>
                          <a:pt x="912" y="1263"/>
                        </a:lnTo>
                        <a:lnTo>
                          <a:pt x="928" y="1231"/>
                        </a:lnTo>
                        <a:lnTo>
                          <a:pt x="960" y="1199"/>
                        </a:lnTo>
                        <a:lnTo>
                          <a:pt x="976" y="1167"/>
                        </a:lnTo>
                        <a:lnTo>
                          <a:pt x="1008" y="1135"/>
                        </a:lnTo>
                        <a:lnTo>
                          <a:pt x="1040" y="1103"/>
                        </a:lnTo>
                        <a:lnTo>
                          <a:pt x="1056" y="1071"/>
                        </a:lnTo>
                        <a:lnTo>
                          <a:pt x="1088" y="1055"/>
                        </a:lnTo>
                        <a:lnTo>
                          <a:pt x="1120" y="1023"/>
                        </a:lnTo>
                        <a:lnTo>
                          <a:pt x="1136" y="1007"/>
                        </a:lnTo>
                        <a:lnTo>
                          <a:pt x="1168" y="991"/>
                        </a:lnTo>
                        <a:lnTo>
                          <a:pt x="1200" y="959"/>
                        </a:lnTo>
                        <a:lnTo>
                          <a:pt x="1232" y="943"/>
                        </a:lnTo>
                        <a:lnTo>
                          <a:pt x="1264" y="927"/>
                        </a:lnTo>
                        <a:lnTo>
                          <a:pt x="1280" y="911"/>
                        </a:lnTo>
                        <a:lnTo>
                          <a:pt x="1312" y="895"/>
                        </a:lnTo>
                        <a:lnTo>
                          <a:pt x="1344" y="863"/>
                        </a:lnTo>
                        <a:lnTo>
                          <a:pt x="1360" y="847"/>
                        </a:lnTo>
                        <a:lnTo>
                          <a:pt x="1376" y="799"/>
                        </a:lnTo>
                        <a:lnTo>
                          <a:pt x="1392" y="768"/>
                        </a:lnTo>
                        <a:lnTo>
                          <a:pt x="1408" y="736"/>
                        </a:lnTo>
                        <a:lnTo>
                          <a:pt x="1408" y="704"/>
                        </a:lnTo>
                        <a:lnTo>
                          <a:pt x="1424" y="672"/>
                        </a:lnTo>
                        <a:lnTo>
                          <a:pt x="1440" y="656"/>
                        </a:lnTo>
                        <a:lnTo>
                          <a:pt x="1440" y="624"/>
                        </a:lnTo>
                        <a:lnTo>
                          <a:pt x="1440" y="608"/>
                        </a:lnTo>
                        <a:lnTo>
                          <a:pt x="1440" y="576"/>
                        </a:lnTo>
                        <a:lnTo>
                          <a:pt x="1440" y="560"/>
                        </a:lnTo>
                        <a:lnTo>
                          <a:pt x="1440" y="528"/>
                        </a:lnTo>
                        <a:lnTo>
                          <a:pt x="1440" y="496"/>
                        </a:lnTo>
                        <a:lnTo>
                          <a:pt x="1440" y="480"/>
                        </a:lnTo>
                        <a:lnTo>
                          <a:pt x="1424" y="464"/>
                        </a:lnTo>
                        <a:lnTo>
                          <a:pt x="1424" y="432"/>
                        </a:lnTo>
                        <a:lnTo>
                          <a:pt x="1408" y="416"/>
                        </a:lnTo>
                        <a:lnTo>
                          <a:pt x="1392" y="384"/>
                        </a:lnTo>
                        <a:lnTo>
                          <a:pt x="1376" y="368"/>
                        </a:lnTo>
                        <a:lnTo>
                          <a:pt x="1360" y="352"/>
                        </a:lnTo>
                        <a:lnTo>
                          <a:pt x="1344" y="336"/>
                        </a:lnTo>
                        <a:lnTo>
                          <a:pt x="1344" y="320"/>
                        </a:lnTo>
                        <a:lnTo>
                          <a:pt x="1328" y="320"/>
                        </a:lnTo>
                        <a:lnTo>
                          <a:pt x="1360" y="352"/>
                        </a:lnTo>
                        <a:close/>
                      </a:path>
                    </a:pathLst>
                  </a:custGeom>
                  <a:solidFill>
                    <a:srgbClr val="669988"/>
                  </a:solidFill>
                  <a:ln w="25400">
                    <a:solidFill>
                      <a:srgbClr val="66998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0" name="Freeform 252"/>
                  <p:cNvSpPr>
                    <a:spLocks noChangeAspect="1"/>
                  </p:cNvSpPr>
                  <p:nvPr/>
                </p:nvSpPr>
                <p:spPr bwMode="auto">
                  <a:xfrm>
                    <a:off x="1056" y="1936"/>
                    <a:ext cx="1440" cy="1535"/>
                  </a:xfrm>
                  <a:custGeom>
                    <a:avLst/>
                    <a:gdLst>
                      <a:gd name="T0" fmla="*/ 1296 w 1440"/>
                      <a:gd name="T1" fmla="*/ 272 h 1535"/>
                      <a:gd name="T2" fmla="*/ 1232 w 1440"/>
                      <a:gd name="T3" fmla="*/ 224 h 1535"/>
                      <a:gd name="T4" fmla="*/ 1136 w 1440"/>
                      <a:gd name="T5" fmla="*/ 144 h 1535"/>
                      <a:gd name="T6" fmla="*/ 1024 w 1440"/>
                      <a:gd name="T7" fmla="*/ 80 h 1535"/>
                      <a:gd name="T8" fmla="*/ 944 w 1440"/>
                      <a:gd name="T9" fmla="*/ 48 h 1535"/>
                      <a:gd name="T10" fmla="*/ 864 w 1440"/>
                      <a:gd name="T11" fmla="*/ 16 h 1535"/>
                      <a:gd name="T12" fmla="*/ 768 w 1440"/>
                      <a:gd name="T13" fmla="*/ 0 h 1535"/>
                      <a:gd name="T14" fmla="*/ 704 w 1440"/>
                      <a:gd name="T15" fmla="*/ 16 h 1535"/>
                      <a:gd name="T16" fmla="*/ 608 w 1440"/>
                      <a:gd name="T17" fmla="*/ 64 h 1535"/>
                      <a:gd name="T18" fmla="*/ 512 w 1440"/>
                      <a:gd name="T19" fmla="*/ 112 h 1535"/>
                      <a:gd name="T20" fmla="*/ 448 w 1440"/>
                      <a:gd name="T21" fmla="*/ 144 h 1535"/>
                      <a:gd name="T22" fmla="*/ 368 w 1440"/>
                      <a:gd name="T23" fmla="*/ 224 h 1535"/>
                      <a:gd name="T24" fmla="*/ 320 w 1440"/>
                      <a:gd name="T25" fmla="*/ 304 h 1535"/>
                      <a:gd name="T26" fmla="*/ 304 w 1440"/>
                      <a:gd name="T27" fmla="*/ 384 h 1535"/>
                      <a:gd name="T28" fmla="*/ 272 w 1440"/>
                      <a:gd name="T29" fmla="*/ 496 h 1535"/>
                      <a:gd name="T30" fmla="*/ 240 w 1440"/>
                      <a:gd name="T31" fmla="*/ 592 h 1535"/>
                      <a:gd name="T32" fmla="*/ 192 w 1440"/>
                      <a:gd name="T33" fmla="*/ 656 h 1535"/>
                      <a:gd name="T34" fmla="*/ 96 w 1440"/>
                      <a:gd name="T35" fmla="*/ 783 h 1535"/>
                      <a:gd name="T36" fmla="*/ 16 w 1440"/>
                      <a:gd name="T37" fmla="*/ 927 h 1535"/>
                      <a:gd name="T38" fmla="*/ 0 w 1440"/>
                      <a:gd name="T39" fmla="*/ 1007 h 1535"/>
                      <a:gd name="T40" fmla="*/ 0 w 1440"/>
                      <a:gd name="T41" fmla="*/ 1135 h 1535"/>
                      <a:gd name="T42" fmla="*/ 32 w 1440"/>
                      <a:gd name="T43" fmla="*/ 1263 h 1535"/>
                      <a:gd name="T44" fmla="*/ 48 w 1440"/>
                      <a:gd name="T45" fmla="*/ 1343 h 1535"/>
                      <a:gd name="T46" fmla="*/ 128 w 1440"/>
                      <a:gd name="T47" fmla="*/ 1439 h 1535"/>
                      <a:gd name="T48" fmla="*/ 224 w 1440"/>
                      <a:gd name="T49" fmla="*/ 1519 h 1535"/>
                      <a:gd name="T50" fmla="*/ 272 w 1440"/>
                      <a:gd name="T51" fmla="*/ 1535 h 1535"/>
                      <a:gd name="T52" fmla="*/ 384 w 1440"/>
                      <a:gd name="T53" fmla="*/ 1519 h 1535"/>
                      <a:gd name="T54" fmla="*/ 512 w 1440"/>
                      <a:gd name="T55" fmla="*/ 1503 h 1535"/>
                      <a:gd name="T56" fmla="*/ 576 w 1440"/>
                      <a:gd name="T57" fmla="*/ 1487 h 1535"/>
                      <a:gd name="T58" fmla="*/ 672 w 1440"/>
                      <a:gd name="T59" fmla="*/ 1471 h 1535"/>
                      <a:gd name="T60" fmla="*/ 768 w 1440"/>
                      <a:gd name="T61" fmla="*/ 1423 h 1535"/>
                      <a:gd name="T62" fmla="*/ 816 w 1440"/>
                      <a:gd name="T63" fmla="*/ 1391 h 1535"/>
                      <a:gd name="T64" fmla="*/ 880 w 1440"/>
                      <a:gd name="T65" fmla="*/ 1311 h 1535"/>
                      <a:gd name="T66" fmla="*/ 928 w 1440"/>
                      <a:gd name="T67" fmla="*/ 1231 h 1535"/>
                      <a:gd name="T68" fmla="*/ 976 w 1440"/>
                      <a:gd name="T69" fmla="*/ 1167 h 1535"/>
                      <a:gd name="T70" fmla="*/ 1056 w 1440"/>
                      <a:gd name="T71" fmla="*/ 1071 h 1535"/>
                      <a:gd name="T72" fmla="*/ 1136 w 1440"/>
                      <a:gd name="T73" fmla="*/ 1007 h 1535"/>
                      <a:gd name="T74" fmla="*/ 1200 w 1440"/>
                      <a:gd name="T75" fmla="*/ 959 h 1535"/>
                      <a:gd name="T76" fmla="*/ 1280 w 1440"/>
                      <a:gd name="T77" fmla="*/ 911 h 1535"/>
                      <a:gd name="T78" fmla="*/ 1360 w 1440"/>
                      <a:gd name="T79" fmla="*/ 847 h 1535"/>
                      <a:gd name="T80" fmla="*/ 1392 w 1440"/>
                      <a:gd name="T81" fmla="*/ 768 h 1535"/>
                      <a:gd name="T82" fmla="*/ 1424 w 1440"/>
                      <a:gd name="T83" fmla="*/ 672 h 1535"/>
                      <a:gd name="T84" fmla="*/ 1440 w 1440"/>
                      <a:gd name="T85" fmla="*/ 608 h 1535"/>
                      <a:gd name="T86" fmla="*/ 1440 w 1440"/>
                      <a:gd name="T87" fmla="*/ 560 h 1535"/>
                      <a:gd name="T88" fmla="*/ 1440 w 1440"/>
                      <a:gd name="T89" fmla="*/ 480 h 1535"/>
                      <a:gd name="T90" fmla="*/ 1408 w 1440"/>
                      <a:gd name="T91" fmla="*/ 416 h 1535"/>
                      <a:gd name="T92" fmla="*/ 1376 w 1440"/>
                      <a:gd name="T93" fmla="*/ 368 h 1535"/>
                      <a:gd name="T94" fmla="*/ 1344 w 1440"/>
                      <a:gd name="T95" fmla="*/ 320 h 153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40"/>
                      <a:gd name="T145" fmla="*/ 0 h 1535"/>
                      <a:gd name="T146" fmla="*/ 1440 w 1440"/>
                      <a:gd name="T147" fmla="*/ 1535 h 153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40" h="1535">
                        <a:moveTo>
                          <a:pt x="1344" y="336"/>
                        </a:moveTo>
                        <a:lnTo>
                          <a:pt x="1344" y="336"/>
                        </a:lnTo>
                        <a:lnTo>
                          <a:pt x="1312" y="304"/>
                        </a:lnTo>
                        <a:lnTo>
                          <a:pt x="1296" y="272"/>
                        </a:lnTo>
                        <a:lnTo>
                          <a:pt x="1264" y="256"/>
                        </a:lnTo>
                        <a:lnTo>
                          <a:pt x="1232" y="224"/>
                        </a:lnTo>
                        <a:lnTo>
                          <a:pt x="1200" y="208"/>
                        </a:lnTo>
                        <a:lnTo>
                          <a:pt x="1168" y="176"/>
                        </a:lnTo>
                        <a:lnTo>
                          <a:pt x="1136" y="144"/>
                        </a:lnTo>
                        <a:lnTo>
                          <a:pt x="1104" y="128"/>
                        </a:lnTo>
                        <a:lnTo>
                          <a:pt x="1072" y="112"/>
                        </a:lnTo>
                        <a:lnTo>
                          <a:pt x="1024" y="80"/>
                        </a:lnTo>
                        <a:lnTo>
                          <a:pt x="992" y="64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64" y="16"/>
                        </a:lnTo>
                        <a:lnTo>
                          <a:pt x="832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16"/>
                        </a:lnTo>
                        <a:lnTo>
                          <a:pt x="704" y="16"/>
                        </a:lnTo>
                        <a:lnTo>
                          <a:pt x="672" y="32"/>
                        </a:lnTo>
                        <a:lnTo>
                          <a:pt x="640" y="48"/>
                        </a:lnTo>
                        <a:lnTo>
                          <a:pt x="608" y="64"/>
                        </a:lnTo>
                        <a:lnTo>
                          <a:pt x="576" y="80"/>
                        </a:lnTo>
                        <a:lnTo>
                          <a:pt x="544" y="96"/>
                        </a:lnTo>
                        <a:lnTo>
                          <a:pt x="512" y="112"/>
                        </a:lnTo>
                        <a:lnTo>
                          <a:pt x="480" y="128"/>
                        </a:lnTo>
                        <a:lnTo>
                          <a:pt x="448" y="144"/>
                        </a:lnTo>
                        <a:lnTo>
                          <a:pt x="416" y="176"/>
                        </a:lnTo>
                        <a:lnTo>
                          <a:pt x="384" y="192"/>
                        </a:lnTo>
                        <a:lnTo>
                          <a:pt x="368" y="224"/>
                        </a:lnTo>
                        <a:lnTo>
                          <a:pt x="336" y="256"/>
                        </a:lnTo>
                        <a:lnTo>
                          <a:pt x="320" y="272"/>
                        </a:lnTo>
                        <a:lnTo>
                          <a:pt x="320" y="304"/>
                        </a:lnTo>
                        <a:lnTo>
                          <a:pt x="304" y="336"/>
                        </a:lnTo>
                        <a:lnTo>
                          <a:pt x="304" y="384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96"/>
                        </a:lnTo>
                        <a:lnTo>
                          <a:pt x="272" y="528"/>
                        </a:lnTo>
                        <a:lnTo>
                          <a:pt x="256" y="560"/>
                        </a:lnTo>
                        <a:lnTo>
                          <a:pt x="240" y="592"/>
                        </a:lnTo>
                        <a:lnTo>
                          <a:pt x="208" y="624"/>
                        </a:lnTo>
                        <a:lnTo>
                          <a:pt x="192" y="656"/>
                        </a:lnTo>
                        <a:lnTo>
                          <a:pt x="160" y="688"/>
                        </a:lnTo>
                        <a:lnTo>
                          <a:pt x="128" y="736"/>
                        </a:lnTo>
                        <a:lnTo>
                          <a:pt x="96" y="783"/>
                        </a:lnTo>
                        <a:lnTo>
                          <a:pt x="64" y="831"/>
                        </a:lnTo>
                        <a:lnTo>
                          <a:pt x="32" y="879"/>
                        </a:lnTo>
                        <a:lnTo>
                          <a:pt x="16" y="927"/>
                        </a:lnTo>
                        <a:lnTo>
                          <a:pt x="16" y="959"/>
                        </a:lnTo>
                        <a:lnTo>
                          <a:pt x="0" y="1007"/>
                        </a:lnTo>
                        <a:lnTo>
                          <a:pt x="0" y="1055"/>
                        </a:lnTo>
                        <a:lnTo>
                          <a:pt x="0" y="1103"/>
                        </a:lnTo>
                        <a:lnTo>
                          <a:pt x="0" y="1135"/>
                        </a:lnTo>
                        <a:lnTo>
                          <a:pt x="16" y="1183"/>
                        </a:lnTo>
                        <a:lnTo>
                          <a:pt x="16" y="1231"/>
                        </a:lnTo>
                        <a:lnTo>
                          <a:pt x="32" y="1263"/>
                        </a:lnTo>
                        <a:lnTo>
                          <a:pt x="32" y="1295"/>
                        </a:lnTo>
                        <a:lnTo>
                          <a:pt x="48" y="1343"/>
                        </a:lnTo>
                        <a:lnTo>
                          <a:pt x="80" y="1375"/>
                        </a:lnTo>
                        <a:lnTo>
                          <a:pt x="96" y="1407"/>
                        </a:lnTo>
                        <a:lnTo>
                          <a:pt x="128" y="1439"/>
                        </a:lnTo>
                        <a:lnTo>
                          <a:pt x="160" y="1471"/>
                        </a:lnTo>
                        <a:lnTo>
                          <a:pt x="192" y="1503"/>
                        </a:lnTo>
                        <a:lnTo>
                          <a:pt x="224" y="1519"/>
                        </a:lnTo>
                        <a:lnTo>
                          <a:pt x="256" y="1535"/>
                        </a:lnTo>
                        <a:lnTo>
                          <a:pt x="272" y="1535"/>
                        </a:lnTo>
                        <a:lnTo>
                          <a:pt x="304" y="1535"/>
                        </a:lnTo>
                        <a:lnTo>
                          <a:pt x="352" y="1535"/>
                        </a:lnTo>
                        <a:lnTo>
                          <a:pt x="384" y="1519"/>
                        </a:lnTo>
                        <a:lnTo>
                          <a:pt x="432" y="1519"/>
                        </a:lnTo>
                        <a:lnTo>
                          <a:pt x="464" y="1519"/>
                        </a:lnTo>
                        <a:lnTo>
                          <a:pt x="512" y="1503"/>
                        </a:lnTo>
                        <a:lnTo>
                          <a:pt x="544" y="1503"/>
                        </a:lnTo>
                        <a:lnTo>
                          <a:pt x="576" y="1487"/>
                        </a:lnTo>
                        <a:lnTo>
                          <a:pt x="608" y="1487"/>
                        </a:lnTo>
                        <a:lnTo>
                          <a:pt x="640" y="1471"/>
                        </a:lnTo>
                        <a:lnTo>
                          <a:pt x="672" y="1471"/>
                        </a:lnTo>
                        <a:lnTo>
                          <a:pt x="704" y="1455"/>
                        </a:lnTo>
                        <a:lnTo>
                          <a:pt x="736" y="1439"/>
                        </a:lnTo>
                        <a:lnTo>
                          <a:pt x="768" y="1423"/>
                        </a:lnTo>
                        <a:lnTo>
                          <a:pt x="800" y="1407"/>
                        </a:lnTo>
                        <a:lnTo>
                          <a:pt x="816" y="1391"/>
                        </a:lnTo>
                        <a:lnTo>
                          <a:pt x="848" y="1359"/>
                        </a:lnTo>
                        <a:lnTo>
                          <a:pt x="864" y="1327"/>
                        </a:lnTo>
                        <a:lnTo>
                          <a:pt x="880" y="1311"/>
                        </a:lnTo>
                        <a:lnTo>
                          <a:pt x="896" y="1279"/>
                        </a:lnTo>
                        <a:lnTo>
                          <a:pt x="912" y="1263"/>
                        </a:lnTo>
                        <a:lnTo>
                          <a:pt x="928" y="1231"/>
                        </a:lnTo>
                        <a:lnTo>
                          <a:pt x="960" y="1199"/>
                        </a:lnTo>
                        <a:lnTo>
                          <a:pt x="976" y="1167"/>
                        </a:lnTo>
                        <a:lnTo>
                          <a:pt x="1008" y="1135"/>
                        </a:lnTo>
                        <a:lnTo>
                          <a:pt x="1040" y="1103"/>
                        </a:lnTo>
                        <a:lnTo>
                          <a:pt x="1056" y="1071"/>
                        </a:lnTo>
                        <a:lnTo>
                          <a:pt x="1088" y="1055"/>
                        </a:lnTo>
                        <a:lnTo>
                          <a:pt x="1120" y="1023"/>
                        </a:lnTo>
                        <a:lnTo>
                          <a:pt x="1136" y="1007"/>
                        </a:lnTo>
                        <a:lnTo>
                          <a:pt x="1168" y="991"/>
                        </a:lnTo>
                        <a:lnTo>
                          <a:pt x="1200" y="959"/>
                        </a:lnTo>
                        <a:lnTo>
                          <a:pt x="1232" y="943"/>
                        </a:lnTo>
                        <a:lnTo>
                          <a:pt x="1264" y="927"/>
                        </a:lnTo>
                        <a:lnTo>
                          <a:pt x="1280" y="911"/>
                        </a:lnTo>
                        <a:lnTo>
                          <a:pt x="1312" y="895"/>
                        </a:lnTo>
                        <a:lnTo>
                          <a:pt x="1344" y="863"/>
                        </a:lnTo>
                        <a:lnTo>
                          <a:pt x="1360" y="847"/>
                        </a:lnTo>
                        <a:lnTo>
                          <a:pt x="1376" y="799"/>
                        </a:lnTo>
                        <a:lnTo>
                          <a:pt x="1392" y="768"/>
                        </a:lnTo>
                        <a:lnTo>
                          <a:pt x="1408" y="736"/>
                        </a:lnTo>
                        <a:lnTo>
                          <a:pt x="1408" y="704"/>
                        </a:lnTo>
                        <a:lnTo>
                          <a:pt x="1424" y="672"/>
                        </a:lnTo>
                        <a:lnTo>
                          <a:pt x="1440" y="656"/>
                        </a:lnTo>
                        <a:lnTo>
                          <a:pt x="1440" y="624"/>
                        </a:lnTo>
                        <a:lnTo>
                          <a:pt x="1440" y="608"/>
                        </a:lnTo>
                        <a:lnTo>
                          <a:pt x="1440" y="576"/>
                        </a:lnTo>
                        <a:lnTo>
                          <a:pt x="1440" y="560"/>
                        </a:lnTo>
                        <a:lnTo>
                          <a:pt x="1440" y="528"/>
                        </a:lnTo>
                        <a:lnTo>
                          <a:pt x="1440" y="496"/>
                        </a:lnTo>
                        <a:lnTo>
                          <a:pt x="1440" y="480"/>
                        </a:lnTo>
                        <a:lnTo>
                          <a:pt x="1424" y="464"/>
                        </a:lnTo>
                        <a:lnTo>
                          <a:pt x="1424" y="432"/>
                        </a:lnTo>
                        <a:lnTo>
                          <a:pt x="1408" y="416"/>
                        </a:lnTo>
                        <a:lnTo>
                          <a:pt x="1392" y="384"/>
                        </a:lnTo>
                        <a:lnTo>
                          <a:pt x="1376" y="368"/>
                        </a:lnTo>
                        <a:lnTo>
                          <a:pt x="1360" y="352"/>
                        </a:lnTo>
                        <a:lnTo>
                          <a:pt x="1344" y="336"/>
                        </a:lnTo>
                        <a:lnTo>
                          <a:pt x="1344" y="320"/>
                        </a:lnTo>
                        <a:lnTo>
                          <a:pt x="1328" y="320"/>
                        </a:lnTo>
                      </a:path>
                    </a:pathLst>
                  </a:custGeom>
                  <a:noFill/>
                  <a:ln w="25400">
                    <a:solidFill>
                      <a:srgbClr val="66998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1" name="Freeform 253"/>
                  <p:cNvSpPr>
                    <a:spLocks noChangeAspect="1"/>
                  </p:cNvSpPr>
                  <p:nvPr/>
                </p:nvSpPr>
                <p:spPr bwMode="auto">
                  <a:xfrm>
                    <a:off x="1072" y="1952"/>
                    <a:ext cx="1408" cy="1487"/>
                  </a:xfrm>
                  <a:custGeom>
                    <a:avLst/>
                    <a:gdLst>
                      <a:gd name="T0" fmla="*/ 1296 w 1408"/>
                      <a:gd name="T1" fmla="*/ 320 h 1487"/>
                      <a:gd name="T2" fmla="*/ 1232 w 1408"/>
                      <a:gd name="T3" fmla="*/ 256 h 1487"/>
                      <a:gd name="T4" fmla="*/ 1136 w 1408"/>
                      <a:gd name="T5" fmla="*/ 176 h 1487"/>
                      <a:gd name="T6" fmla="*/ 1040 w 1408"/>
                      <a:gd name="T7" fmla="*/ 112 h 1487"/>
                      <a:gd name="T8" fmla="*/ 928 w 1408"/>
                      <a:gd name="T9" fmla="*/ 48 h 1487"/>
                      <a:gd name="T10" fmla="*/ 832 w 1408"/>
                      <a:gd name="T11" fmla="*/ 16 h 1487"/>
                      <a:gd name="T12" fmla="*/ 752 w 1408"/>
                      <a:gd name="T13" fmla="*/ 16 h 1487"/>
                      <a:gd name="T14" fmla="*/ 656 w 1408"/>
                      <a:gd name="T15" fmla="*/ 32 h 1487"/>
                      <a:gd name="T16" fmla="*/ 560 w 1408"/>
                      <a:gd name="T17" fmla="*/ 80 h 1487"/>
                      <a:gd name="T18" fmla="*/ 464 w 1408"/>
                      <a:gd name="T19" fmla="*/ 128 h 1487"/>
                      <a:gd name="T20" fmla="*/ 384 w 1408"/>
                      <a:gd name="T21" fmla="*/ 192 h 1487"/>
                      <a:gd name="T22" fmla="*/ 320 w 1408"/>
                      <a:gd name="T23" fmla="*/ 272 h 1487"/>
                      <a:gd name="T24" fmla="*/ 288 w 1408"/>
                      <a:gd name="T25" fmla="*/ 368 h 1487"/>
                      <a:gd name="T26" fmla="*/ 272 w 1408"/>
                      <a:gd name="T27" fmla="*/ 480 h 1487"/>
                      <a:gd name="T28" fmla="*/ 240 w 1408"/>
                      <a:gd name="T29" fmla="*/ 576 h 1487"/>
                      <a:gd name="T30" fmla="*/ 160 w 1408"/>
                      <a:gd name="T31" fmla="*/ 672 h 1487"/>
                      <a:gd name="T32" fmla="*/ 64 w 1408"/>
                      <a:gd name="T33" fmla="*/ 815 h 1487"/>
                      <a:gd name="T34" fmla="*/ 16 w 1408"/>
                      <a:gd name="T35" fmla="*/ 943 h 1487"/>
                      <a:gd name="T36" fmla="*/ 0 w 1408"/>
                      <a:gd name="T37" fmla="*/ 1071 h 1487"/>
                      <a:gd name="T38" fmla="*/ 16 w 1408"/>
                      <a:gd name="T39" fmla="*/ 1199 h 1487"/>
                      <a:gd name="T40" fmla="*/ 64 w 1408"/>
                      <a:gd name="T41" fmla="*/ 1311 h 1487"/>
                      <a:gd name="T42" fmla="*/ 128 w 1408"/>
                      <a:gd name="T43" fmla="*/ 1407 h 1487"/>
                      <a:gd name="T44" fmla="*/ 224 w 1408"/>
                      <a:gd name="T45" fmla="*/ 1487 h 1487"/>
                      <a:gd name="T46" fmla="*/ 304 w 1408"/>
                      <a:gd name="T47" fmla="*/ 1487 h 1487"/>
                      <a:gd name="T48" fmla="*/ 416 w 1408"/>
                      <a:gd name="T49" fmla="*/ 1487 h 1487"/>
                      <a:gd name="T50" fmla="*/ 528 w 1408"/>
                      <a:gd name="T51" fmla="*/ 1471 h 1487"/>
                      <a:gd name="T52" fmla="*/ 640 w 1408"/>
                      <a:gd name="T53" fmla="*/ 1439 h 1487"/>
                      <a:gd name="T54" fmla="*/ 720 w 1408"/>
                      <a:gd name="T55" fmla="*/ 1407 h 1487"/>
                      <a:gd name="T56" fmla="*/ 800 w 1408"/>
                      <a:gd name="T57" fmla="*/ 1359 h 1487"/>
                      <a:gd name="T58" fmla="*/ 864 w 1408"/>
                      <a:gd name="T59" fmla="*/ 1279 h 1487"/>
                      <a:gd name="T60" fmla="*/ 912 w 1408"/>
                      <a:gd name="T61" fmla="*/ 1199 h 1487"/>
                      <a:gd name="T62" fmla="*/ 976 w 1408"/>
                      <a:gd name="T63" fmla="*/ 1103 h 1487"/>
                      <a:gd name="T64" fmla="*/ 1056 w 1408"/>
                      <a:gd name="T65" fmla="*/ 1023 h 1487"/>
                      <a:gd name="T66" fmla="*/ 1136 w 1408"/>
                      <a:gd name="T67" fmla="*/ 959 h 1487"/>
                      <a:gd name="T68" fmla="*/ 1232 w 1408"/>
                      <a:gd name="T69" fmla="*/ 911 h 1487"/>
                      <a:gd name="T70" fmla="*/ 1312 w 1408"/>
                      <a:gd name="T71" fmla="*/ 847 h 1487"/>
                      <a:gd name="T72" fmla="*/ 1360 w 1408"/>
                      <a:gd name="T73" fmla="*/ 752 h 1487"/>
                      <a:gd name="T74" fmla="*/ 1392 w 1408"/>
                      <a:gd name="T75" fmla="*/ 672 h 1487"/>
                      <a:gd name="T76" fmla="*/ 1408 w 1408"/>
                      <a:gd name="T77" fmla="*/ 592 h 1487"/>
                      <a:gd name="T78" fmla="*/ 1408 w 1408"/>
                      <a:gd name="T79" fmla="*/ 512 h 1487"/>
                      <a:gd name="T80" fmla="*/ 1392 w 1408"/>
                      <a:gd name="T81" fmla="*/ 448 h 1487"/>
                      <a:gd name="T82" fmla="*/ 1360 w 1408"/>
                      <a:gd name="T83" fmla="*/ 384 h 1487"/>
                      <a:gd name="T84" fmla="*/ 1312 w 1408"/>
                      <a:gd name="T85" fmla="*/ 336 h 1487"/>
                      <a:gd name="T86" fmla="*/ 1328 w 1408"/>
                      <a:gd name="T87" fmla="*/ 352 h 1487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408"/>
                      <a:gd name="T133" fmla="*/ 0 h 1487"/>
                      <a:gd name="T134" fmla="*/ 1408 w 1408"/>
                      <a:gd name="T135" fmla="*/ 1487 h 1487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408" h="1487">
                        <a:moveTo>
                          <a:pt x="1328" y="352"/>
                        </a:moveTo>
                        <a:lnTo>
                          <a:pt x="1312" y="336"/>
                        </a:ln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272"/>
                        </a:lnTo>
                        <a:lnTo>
                          <a:pt x="1232" y="256"/>
                        </a:lnTo>
                        <a:lnTo>
                          <a:pt x="1216" y="224"/>
                        </a:lnTo>
                        <a:lnTo>
                          <a:pt x="1184" y="208"/>
                        </a:lnTo>
                        <a:lnTo>
                          <a:pt x="1136" y="176"/>
                        </a:lnTo>
                        <a:lnTo>
                          <a:pt x="1104" y="144"/>
                        </a:lnTo>
                        <a:lnTo>
                          <a:pt x="1072" y="128"/>
                        </a:lnTo>
                        <a:lnTo>
                          <a:pt x="1040" y="112"/>
                        </a:lnTo>
                        <a:lnTo>
                          <a:pt x="1008" y="80"/>
                        </a:lnTo>
                        <a:lnTo>
                          <a:pt x="960" y="64"/>
                        </a:lnTo>
                        <a:lnTo>
                          <a:pt x="928" y="48"/>
                        </a:lnTo>
                        <a:lnTo>
                          <a:pt x="896" y="32"/>
                        </a:lnTo>
                        <a:lnTo>
                          <a:pt x="864" y="16"/>
                        </a:lnTo>
                        <a:lnTo>
                          <a:pt x="832" y="16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32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96"/>
                        </a:lnTo>
                        <a:lnTo>
                          <a:pt x="496" y="112"/>
                        </a:lnTo>
                        <a:lnTo>
                          <a:pt x="464" y="128"/>
                        </a:lnTo>
                        <a:lnTo>
                          <a:pt x="432" y="144"/>
                        </a:lnTo>
                        <a:lnTo>
                          <a:pt x="400" y="176"/>
                        </a:lnTo>
                        <a:lnTo>
                          <a:pt x="384" y="192"/>
                        </a:lnTo>
                        <a:lnTo>
                          <a:pt x="352" y="224"/>
                        </a:lnTo>
                        <a:lnTo>
                          <a:pt x="336" y="240"/>
                        </a:lnTo>
                        <a:lnTo>
                          <a:pt x="320" y="272"/>
                        </a:lnTo>
                        <a:lnTo>
                          <a:pt x="304" y="304"/>
                        </a:lnTo>
                        <a:lnTo>
                          <a:pt x="304" y="336"/>
                        </a:lnTo>
                        <a:lnTo>
                          <a:pt x="288" y="368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80"/>
                        </a:lnTo>
                        <a:lnTo>
                          <a:pt x="256" y="512"/>
                        </a:lnTo>
                        <a:lnTo>
                          <a:pt x="256" y="544"/>
                        </a:lnTo>
                        <a:lnTo>
                          <a:pt x="240" y="576"/>
                        </a:lnTo>
                        <a:lnTo>
                          <a:pt x="208" y="608"/>
                        </a:lnTo>
                        <a:lnTo>
                          <a:pt x="192" y="640"/>
                        </a:lnTo>
                        <a:lnTo>
                          <a:pt x="160" y="672"/>
                        </a:lnTo>
                        <a:lnTo>
                          <a:pt x="128" y="720"/>
                        </a:lnTo>
                        <a:lnTo>
                          <a:pt x="96" y="752"/>
                        </a:lnTo>
                        <a:lnTo>
                          <a:pt x="64" y="815"/>
                        </a:lnTo>
                        <a:lnTo>
                          <a:pt x="48" y="863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32" y="1231"/>
                        </a:lnTo>
                        <a:lnTo>
                          <a:pt x="48" y="1263"/>
                        </a:lnTo>
                        <a:lnTo>
                          <a:pt x="64" y="1311"/>
                        </a:lnTo>
                        <a:lnTo>
                          <a:pt x="80" y="1343"/>
                        </a:lnTo>
                        <a:lnTo>
                          <a:pt x="96" y="1375"/>
                        </a:lnTo>
                        <a:lnTo>
                          <a:pt x="128" y="1407"/>
                        </a:lnTo>
                        <a:lnTo>
                          <a:pt x="160" y="1439"/>
                        </a:lnTo>
                        <a:lnTo>
                          <a:pt x="192" y="1471"/>
                        </a:lnTo>
                        <a:lnTo>
                          <a:pt x="224" y="1487"/>
                        </a:lnTo>
                        <a:lnTo>
                          <a:pt x="240" y="1487"/>
                        </a:lnTo>
                        <a:lnTo>
                          <a:pt x="272" y="1487"/>
                        </a:lnTo>
                        <a:lnTo>
                          <a:pt x="304" y="1487"/>
                        </a:lnTo>
                        <a:lnTo>
                          <a:pt x="336" y="1487"/>
                        </a:lnTo>
                        <a:lnTo>
                          <a:pt x="384" y="1487"/>
                        </a:lnTo>
                        <a:lnTo>
                          <a:pt x="416" y="1487"/>
                        </a:lnTo>
                        <a:lnTo>
                          <a:pt x="464" y="1471"/>
                        </a:lnTo>
                        <a:lnTo>
                          <a:pt x="496" y="1471"/>
                        </a:lnTo>
                        <a:lnTo>
                          <a:pt x="528" y="1471"/>
                        </a:lnTo>
                        <a:lnTo>
                          <a:pt x="560" y="1455"/>
                        </a:lnTo>
                        <a:lnTo>
                          <a:pt x="592" y="1455"/>
                        </a:lnTo>
                        <a:lnTo>
                          <a:pt x="640" y="1439"/>
                        </a:lnTo>
                        <a:lnTo>
                          <a:pt x="656" y="1423"/>
                        </a:lnTo>
                        <a:lnTo>
                          <a:pt x="688" y="1423"/>
                        </a:lnTo>
                        <a:lnTo>
                          <a:pt x="720" y="1407"/>
                        </a:lnTo>
                        <a:lnTo>
                          <a:pt x="752" y="1391"/>
                        </a:lnTo>
                        <a:lnTo>
                          <a:pt x="768" y="1375"/>
                        </a:lnTo>
                        <a:lnTo>
                          <a:pt x="800" y="1359"/>
                        </a:lnTo>
                        <a:lnTo>
                          <a:pt x="832" y="1327"/>
                        </a:lnTo>
                        <a:lnTo>
                          <a:pt x="848" y="1295"/>
                        </a:lnTo>
                        <a:lnTo>
                          <a:pt x="864" y="1279"/>
                        </a:lnTo>
                        <a:lnTo>
                          <a:pt x="880" y="1247"/>
                        </a:lnTo>
                        <a:lnTo>
                          <a:pt x="896" y="1231"/>
                        </a:lnTo>
                        <a:lnTo>
                          <a:pt x="912" y="1199"/>
                        </a:lnTo>
                        <a:lnTo>
                          <a:pt x="928" y="1167"/>
                        </a:lnTo>
                        <a:lnTo>
                          <a:pt x="960" y="1135"/>
                        </a:lnTo>
                        <a:lnTo>
                          <a:pt x="976" y="1103"/>
                        </a:lnTo>
                        <a:lnTo>
                          <a:pt x="1008" y="1071"/>
                        </a:lnTo>
                        <a:lnTo>
                          <a:pt x="1040" y="1039"/>
                        </a:lnTo>
                        <a:lnTo>
                          <a:pt x="1056" y="1023"/>
                        </a:lnTo>
                        <a:lnTo>
                          <a:pt x="1088" y="1007"/>
                        </a:lnTo>
                        <a:lnTo>
                          <a:pt x="1104" y="975"/>
                        </a:lnTo>
                        <a:lnTo>
                          <a:pt x="1136" y="959"/>
                        </a:lnTo>
                        <a:lnTo>
                          <a:pt x="1168" y="943"/>
                        </a:lnTo>
                        <a:lnTo>
                          <a:pt x="1200" y="927"/>
                        </a:lnTo>
                        <a:lnTo>
                          <a:pt x="1232" y="911"/>
                        </a:lnTo>
                        <a:lnTo>
                          <a:pt x="1248" y="895"/>
                        </a:lnTo>
                        <a:lnTo>
                          <a:pt x="1280" y="879"/>
                        </a:lnTo>
                        <a:lnTo>
                          <a:pt x="1312" y="847"/>
                        </a:lnTo>
                        <a:lnTo>
                          <a:pt x="1328" y="815"/>
                        </a:lnTo>
                        <a:lnTo>
                          <a:pt x="1344" y="783"/>
                        </a:lnTo>
                        <a:lnTo>
                          <a:pt x="1360" y="752"/>
                        </a:lnTo>
                        <a:lnTo>
                          <a:pt x="1376" y="720"/>
                        </a:lnTo>
                        <a:lnTo>
                          <a:pt x="1376" y="688"/>
                        </a:lnTo>
                        <a:lnTo>
                          <a:pt x="1392" y="672"/>
                        </a:lnTo>
                        <a:lnTo>
                          <a:pt x="1392" y="640"/>
                        </a:lnTo>
                        <a:lnTo>
                          <a:pt x="1408" y="624"/>
                        </a:lnTo>
                        <a:lnTo>
                          <a:pt x="1408" y="592"/>
                        </a:lnTo>
                        <a:lnTo>
                          <a:pt x="1408" y="576"/>
                        </a:lnTo>
                        <a:lnTo>
                          <a:pt x="1408" y="544"/>
                        </a:lnTo>
                        <a:lnTo>
                          <a:pt x="1408" y="512"/>
                        </a:lnTo>
                        <a:lnTo>
                          <a:pt x="1408" y="496"/>
                        </a:lnTo>
                        <a:lnTo>
                          <a:pt x="1392" y="464"/>
                        </a:lnTo>
                        <a:lnTo>
                          <a:pt x="1392" y="448"/>
                        </a:lnTo>
                        <a:lnTo>
                          <a:pt x="1376" y="432"/>
                        </a:lnTo>
                        <a:lnTo>
                          <a:pt x="1376" y="400"/>
                        </a:lnTo>
                        <a:lnTo>
                          <a:pt x="1360" y="384"/>
                        </a:lnTo>
                        <a:lnTo>
                          <a:pt x="1344" y="368"/>
                        </a:lnTo>
                        <a:lnTo>
                          <a:pt x="1328" y="352"/>
                        </a:lnTo>
                        <a:lnTo>
                          <a:pt x="1312" y="336"/>
                        </a:lnTo>
                        <a:lnTo>
                          <a:pt x="1312" y="320"/>
                        </a:lnTo>
                        <a:lnTo>
                          <a:pt x="1296" y="320"/>
                        </a:lnTo>
                        <a:lnTo>
                          <a:pt x="1328" y="352"/>
                        </a:lnTo>
                        <a:close/>
                      </a:path>
                    </a:pathLst>
                  </a:custGeom>
                  <a:solidFill>
                    <a:srgbClr val="639687"/>
                  </a:solidFill>
                  <a:ln w="25400">
                    <a:solidFill>
                      <a:srgbClr val="63968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2" name="Freeform 254"/>
                  <p:cNvSpPr>
                    <a:spLocks noChangeAspect="1"/>
                  </p:cNvSpPr>
                  <p:nvPr/>
                </p:nvSpPr>
                <p:spPr bwMode="auto">
                  <a:xfrm>
                    <a:off x="1072" y="1952"/>
                    <a:ext cx="1408" cy="1487"/>
                  </a:xfrm>
                  <a:custGeom>
                    <a:avLst/>
                    <a:gdLst>
                      <a:gd name="T0" fmla="*/ 1264 w 1408"/>
                      <a:gd name="T1" fmla="*/ 272 h 1487"/>
                      <a:gd name="T2" fmla="*/ 1216 w 1408"/>
                      <a:gd name="T3" fmla="*/ 224 h 1487"/>
                      <a:gd name="T4" fmla="*/ 1104 w 1408"/>
                      <a:gd name="T5" fmla="*/ 144 h 1487"/>
                      <a:gd name="T6" fmla="*/ 1008 w 1408"/>
                      <a:gd name="T7" fmla="*/ 80 h 1487"/>
                      <a:gd name="T8" fmla="*/ 928 w 1408"/>
                      <a:gd name="T9" fmla="*/ 48 h 1487"/>
                      <a:gd name="T10" fmla="*/ 832 w 1408"/>
                      <a:gd name="T11" fmla="*/ 16 h 1487"/>
                      <a:gd name="T12" fmla="*/ 752 w 1408"/>
                      <a:gd name="T13" fmla="*/ 16 h 1487"/>
                      <a:gd name="T14" fmla="*/ 688 w 1408"/>
                      <a:gd name="T15" fmla="*/ 32 h 1487"/>
                      <a:gd name="T16" fmla="*/ 592 w 1408"/>
                      <a:gd name="T17" fmla="*/ 64 h 1487"/>
                      <a:gd name="T18" fmla="*/ 496 w 1408"/>
                      <a:gd name="T19" fmla="*/ 112 h 1487"/>
                      <a:gd name="T20" fmla="*/ 432 w 1408"/>
                      <a:gd name="T21" fmla="*/ 144 h 1487"/>
                      <a:gd name="T22" fmla="*/ 352 w 1408"/>
                      <a:gd name="T23" fmla="*/ 224 h 1487"/>
                      <a:gd name="T24" fmla="*/ 304 w 1408"/>
                      <a:gd name="T25" fmla="*/ 304 h 1487"/>
                      <a:gd name="T26" fmla="*/ 288 w 1408"/>
                      <a:gd name="T27" fmla="*/ 368 h 1487"/>
                      <a:gd name="T28" fmla="*/ 272 w 1408"/>
                      <a:gd name="T29" fmla="*/ 480 h 1487"/>
                      <a:gd name="T30" fmla="*/ 240 w 1408"/>
                      <a:gd name="T31" fmla="*/ 576 h 1487"/>
                      <a:gd name="T32" fmla="*/ 192 w 1408"/>
                      <a:gd name="T33" fmla="*/ 640 h 1487"/>
                      <a:gd name="T34" fmla="*/ 96 w 1408"/>
                      <a:gd name="T35" fmla="*/ 752 h 1487"/>
                      <a:gd name="T36" fmla="*/ 32 w 1408"/>
                      <a:gd name="T37" fmla="*/ 895 h 1487"/>
                      <a:gd name="T38" fmla="*/ 0 w 1408"/>
                      <a:gd name="T39" fmla="*/ 991 h 1487"/>
                      <a:gd name="T40" fmla="*/ 16 w 1408"/>
                      <a:gd name="T41" fmla="*/ 1119 h 1487"/>
                      <a:gd name="T42" fmla="*/ 32 w 1408"/>
                      <a:gd name="T43" fmla="*/ 1231 h 1487"/>
                      <a:gd name="T44" fmla="*/ 64 w 1408"/>
                      <a:gd name="T45" fmla="*/ 1311 h 1487"/>
                      <a:gd name="T46" fmla="*/ 128 w 1408"/>
                      <a:gd name="T47" fmla="*/ 1407 h 1487"/>
                      <a:gd name="T48" fmla="*/ 224 w 1408"/>
                      <a:gd name="T49" fmla="*/ 1487 h 1487"/>
                      <a:gd name="T50" fmla="*/ 272 w 1408"/>
                      <a:gd name="T51" fmla="*/ 1487 h 1487"/>
                      <a:gd name="T52" fmla="*/ 384 w 1408"/>
                      <a:gd name="T53" fmla="*/ 1487 h 1487"/>
                      <a:gd name="T54" fmla="*/ 496 w 1408"/>
                      <a:gd name="T55" fmla="*/ 1471 h 1487"/>
                      <a:gd name="T56" fmla="*/ 560 w 1408"/>
                      <a:gd name="T57" fmla="*/ 1455 h 1487"/>
                      <a:gd name="T58" fmla="*/ 656 w 1408"/>
                      <a:gd name="T59" fmla="*/ 1423 h 1487"/>
                      <a:gd name="T60" fmla="*/ 752 w 1408"/>
                      <a:gd name="T61" fmla="*/ 1391 h 1487"/>
                      <a:gd name="T62" fmla="*/ 800 w 1408"/>
                      <a:gd name="T63" fmla="*/ 1359 h 1487"/>
                      <a:gd name="T64" fmla="*/ 864 w 1408"/>
                      <a:gd name="T65" fmla="*/ 1279 h 1487"/>
                      <a:gd name="T66" fmla="*/ 912 w 1408"/>
                      <a:gd name="T67" fmla="*/ 1199 h 1487"/>
                      <a:gd name="T68" fmla="*/ 960 w 1408"/>
                      <a:gd name="T69" fmla="*/ 1135 h 1487"/>
                      <a:gd name="T70" fmla="*/ 1040 w 1408"/>
                      <a:gd name="T71" fmla="*/ 1039 h 1487"/>
                      <a:gd name="T72" fmla="*/ 1104 w 1408"/>
                      <a:gd name="T73" fmla="*/ 975 h 1487"/>
                      <a:gd name="T74" fmla="*/ 1168 w 1408"/>
                      <a:gd name="T75" fmla="*/ 943 h 1487"/>
                      <a:gd name="T76" fmla="*/ 1248 w 1408"/>
                      <a:gd name="T77" fmla="*/ 895 h 1487"/>
                      <a:gd name="T78" fmla="*/ 1328 w 1408"/>
                      <a:gd name="T79" fmla="*/ 815 h 1487"/>
                      <a:gd name="T80" fmla="*/ 1360 w 1408"/>
                      <a:gd name="T81" fmla="*/ 752 h 1487"/>
                      <a:gd name="T82" fmla="*/ 1392 w 1408"/>
                      <a:gd name="T83" fmla="*/ 672 h 1487"/>
                      <a:gd name="T84" fmla="*/ 1408 w 1408"/>
                      <a:gd name="T85" fmla="*/ 592 h 1487"/>
                      <a:gd name="T86" fmla="*/ 1408 w 1408"/>
                      <a:gd name="T87" fmla="*/ 544 h 1487"/>
                      <a:gd name="T88" fmla="*/ 1392 w 1408"/>
                      <a:gd name="T89" fmla="*/ 464 h 1487"/>
                      <a:gd name="T90" fmla="*/ 1376 w 1408"/>
                      <a:gd name="T91" fmla="*/ 400 h 1487"/>
                      <a:gd name="T92" fmla="*/ 1344 w 1408"/>
                      <a:gd name="T93" fmla="*/ 368 h 1487"/>
                      <a:gd name="T94" fmla="*/ 1312 w 1408"/>
                      <a:gd name="T95" fmla="*/ 320 h 148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08"/>
                      <a:gd name="T145" fmla="*/ 0 h 1487"/>
                      <a:gd name="T146" fmla="*/ 1408 w 1408"/>
                      <a:gd name="T147" fmla="*/ 1487 h 148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08" h="1487">
                        <a:moveTo>
                          <a:pt x="1296" y="320"/>
                        </a:move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272"/>
                        </a:lnTo>
                        <a:lnTo>
                          <a:pt x="1232" y="256"/>
                        </a:lnTo>
                        <a:lnTo>
                          <a:pt x="1216" y="224"/>
                        </a:lnTo>
                        <a:lnTo>
                          <a:pt x="1184" y="208"/>
                        </a:lnTo>
                        <a:lnTo>
                          <a:pt x="1136" y="176"/>
                        </a:lnTo>
                        <a:lnTo>
                          <a:pt x="1104" y="144"/>
                        </a:lnTo>
                        <a:lnTo>
                          <a:pt x="1072" y="128"/>
                        </a:lnTo>
                        <a:lnTo>
                          <a:pt x="1040" y="112"/>
                        </a:lnTo>
                        <a:lnTo>
                          <a:pt x="1008" y="80"/>
                        </a:lnTo>
                        <a:lnTo>
                          <a:pt x="960" y="64"/>
                        </a:lnTo>
                        <a:lnTo>
                          <a:pt x="928" y="48"/>
                        </a:lnTo>
                        <a:lnTo>
                          <a:pt x="896" y="32"/>
                        </a:lnTo>
                        <a:lnTo>
                          <a:pt x="864" y="16"/>
                        </a:lnTo>
                        <a:lnTo>
                          <a:pt x="832" y="16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16"/>
                        </a:lnTo>
                        <a:lnTo>
                          <a:pt x="720" y="16"/>
                        </a:lnTo>
                        <a:lnTo>
                          <a:pt x="688" y="32"/>
                        </a:lnTo>
                        <a:lnTo>
                          <a:pt x="656" y="32"/>
                        </a:lnTo>
                        <a:lnTo>
                          <a:pt x="624" y="48"/>
                        </a:lnTo>
                        <a:lnTo>
                          <a:pt x="592" y="64"/>
                        </a:lnTo>
                        <a:lnTo>
                          <a:pt x="560" y="80"/>
                        </a:lnTo>
                        <a:lnTo>
                          <a:pt x="528" y="96"/>
                        </a:lnTo>
                        <a:lnTo>
                          <a:pt x="496" y="112"/>
                        </a:lnTo>
                        <a:lnTo>
                          <a:pt x="464" y="128"/>
                        </a:lnTo>
                        <a:lnTo>
                          <a:pt x="432" y="144"/>
                        </a:lnTo>
                        <a:lnTo>
                          <a:pt x="400" y="176"/>
                        </a:lnTo>
                        <a:lnTo>
                          <a:pt x="384" y="192"/>
                        </a:lnTo>
                        <a:lnTo>
                          <a:pt x="352" y="224"/>
                        </a:lnTo>
                        <a:lnTo>
                          <a:pt x="336" y="240"/>
                        </a:lnTo>
                        <a:lnTo>
                          <a:pt x="320" y="272"/>
                        </a:lnTo>
                        <a:lnTo>
                          <a:pt x="304" y="304"/>
                        </a:lnTo>
                        <a:lnTo>
                          <a:pt x="304" y="336"/>
                        </a:lnTo>
                        <a:lnTo>
                          <a:pt x="288" y="368"/>
                        </a:lnTo>
                        <a:lnTo>
                          <a:pt x="288" y="416"/>
                        </a:lnTo>
                        <a:lnTo>
                          <a:pt x="288" y="448"/>
                        </a:lnTo>
                        <a:lnTo>
                          <a:pt x="272" y="480"/>
                        </a:lnTo>
                        <a:lnTo>
                          <a:pt x="256" y="512"/>
                        </a:lnTo>
                        <a:lnTo>
                          <a:pt x="256" y="544"/>
                        </a:lnTo>
                        <a:lnTo>
                          <a:pt x="240" y="576"/>
                        </a:lnTo>
                        <a:lnTo>
                          <a:pt x="208" y="608"/>
                        </a:lnTo>
                        <a:lnTo>
                          <a:pt x="192" y="640"/>
                        </a:lnTo>
                        <a:lnTo>
                          <a:pt x="160" y="672"/>
                        </a:lnTo>
                        <a:lnTo>
                          <a:pt x="128" y="720"/>
                        </a:lnTo>
                        <a:lnTo>
                          <a:pt x="96" y="752"/>
                        </a:lnTo>
                        <a:lnTo>
                          <a:pt x="64" y="815"/>
                        </a:lnTo>
                        <a:lnTo>
                          <a:pt x="48" y="863"/>
                        </a:lnTo>
                        <a:lnTo>
                          <a:pt x="32" y="895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0" y="1023"/>
                        </a:lnTo>
                        <a:lnTo>
                          <a:pt x="0" y="1071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16" y="1199"/>
                        </a:lnTo>
                        <a:lnTo>
                          <a:pt x="32" y="1231"/>
                        </a:lnTo>
                        <a:lnTo>
                          <a:pt x="48" y="1263"/>
                        </a:lnTo>
                        <a:lnTo>
                          <a:pt x="64" y="1311"/>
                        </a:lnTo>
                        <a:lnTo>
                          <a:pt x="80" y="1343"/>
                        </a:lnTo>
                        <a:lnTo>
                          <a:pt x="96" y="1375"/>
                        </a:lnTo>
                        <a:lnTo>
                          <a:pt x="128" y="1407"/>
                        </a:lnTo>
                        <a:lnTo>
                          <a:pt x="160" y="1439"/>
                        </a:lnTo>
                        <a:lnTo>
                          <a:pt x="192" y="1471"/>
                        </a:lnTo>
                        <a:lnTo>
                          <a:pt x="224" y="1487"/>
                        </a:lnTo>
                        <a:lnTo>
                          <a:pt x="240" y="1487"/>
                        </a:lnTo>
                        <a:lnTo>
                          <a:pt x="272" y="1487"/>
                        </a:lnTo>
                        <a:lnTo>
                          <a:pt x="304" y="1487"/>
                        </a:lnTo>
                        <a:lnTo>
                          <a:pt x="336" y="1487"/>
                        </a:lnTo>
                        <a:lnTo>
                          <a:pt x="384" y="1487"/>
                        </a:lnTo>
                        <a:lnTo>
                          <a:pt x="416" y="1487"/>
                        </a:lnTo>
                        <a:lnTo>
                          <a:pt x="464" y="1471"/>
                        </a:lnTo>
                        <a:lnTo>
                          <a:pt x="496" y="1471"/>
                        </a:lnTo>
                        <a:lnTo>
                          <a:pt x="528" y="1471"/>
                        </a:lnTo>
                        <a:lnTo>
                          <a:pt x="560" y="1455"/>
                        </a:lnTo>
                        <a:lnTo>
                          <a:pt x="592" y="1455"/>
                        </a:lnTo>
                        <a:lnTo>
                          <a:pt x="640" y="1439"/>
                        </a:lnTo>
                        <a:lnTo>
                          <a:pt x="656" y="1423"/>
                        </a:lnTo>
                        <a:lnTo>
                          <a:pt x="688" y="1423"/>
                        </a:lnTo>
                        <a:lnTo>
                          <a:pt x="720" y="1407"/>
                        </a:lnTo>
                        <a:lnTo>
                          <a:pt x="752" y="1391"/>
                        </a:lnTo>
                        <a:lnTo>
                          <a:pt x="768" y="1375"/>
                        </a:lnTo>
                        <a:lnTo>
                          <a:pt x="800" y="1359"/>
                        </a:lnTo>
                        <a:lnTo>
                          <a:pt x="832" y="1327"/>
                        </a:lnTo>
                        <a:lnTo>
                          <a:pt x="848" y="1295"/>
                        </a:lnTo>
                        <a:lnTo>
                          <a:pt x="864" y="1279"/>
                        </a:lnTo>
                        <a:lnTo>
                          <a:pt x="880" y="1247"/>
                        </a:lnTo>
                        <a:lnTo>
                          <a:pt x="896" y="1231"/>
                        </a:lnTo>
                        <a:lnTo>
                          <a:pt x="912" y="1199"/>
                        </a:lnTo>
                        <a:lnTo>
                          <a:pt x="928" y="1167"/>
                        </a:lnTo>
                        <a:lnTo>
                          <a:pt x="960" y="1135"/>
                        </a:lnTo>
                        <a:lnTo>
                          <a:pt x="976" y="1103"/>
                        </a:lnTo>
                        <a:lnTo>
                          <a:pt x="1008" y="1071"/>
                        </a:lnTo>
                        <a:lnTo>
                          <a:pt x="1040" y="1039"/>
                        </a:lnTo>
                        <a:lnTo>
                          <a:pt x="1056" y="1023"/>
                        </a:lnTo>
                        <a:lnTo>
                          <a:pt x="1088" y="1007"/>
                        </a:lnTo>
                        <a:lnTo>
                          <a:pt x="1104" y="975"/>
                        </a:lnTo>
                        <a:lnTo>
                          <a:pt x="1136" y="959"/>
                        </a:lnTo>
                        <a:lnTo>
                          <a:pt x="1168" y="943"/>
                        </a:lnTo>
                        <a:lnTo>
                          <a:pt x="1200" y="927"/>
                        </a:lnTo>
                        <a:lnTo>
                          <a:pt x="1232" y="911"/>
                        </a:lnTo>
                        <a:lnTo>
                          <a:pt x="1248" y="895"/>
                        </a:lnTo>
                        <a:lnTo>
                          <a:pt x="1280" y="879"/>
                        </a:lnTo>
                        <a:lnTo>
                          <a:pt x="1312" y="847"/>
                        </a:lnTo>
                        <a:lnTo>
                          <a:pt x="1328" y="815"/>
                        </a:lnTo>
                        <a:lnTo>
                          <a:pt x="1344" y="783"/>
                        </a:lnTo>
                        <a:lnTo>
                          <a:pt x="1360" y="752"/>
                        </a:lnTo>
                        <a:lnTo>
                          <a:pt x="1376" y="720"/>
                        </a:lnTo>
                        <a:lnTo>
                          <a:pt x="1376" y="688"/>
                        </a:lnTo>
                        <a:lnTo>
                          <a:pt x="1392" y="672"/>
                        </a:lnTo>
                        <a:lnTo>
                          <a:pt x="1392" y="640"/>
                        </a:lnTo>
                        <a:lnTo>
                          <a:pt x="1408" y="624"/>
                        </a:lnTo>
                        <a:lnTo>
                          <a:pt x="1408" y="592"/>
                        </a:lnTo>
                        <a:lnTo>
                          <a:pt x="1408" y="576"/>
                        </a:lnTo>
                        <a:lnTo>
                          <a:pt x="1408" y="544"/>
                        </a:lnTo>
                        <a:lnTo>
                          <a:pt x="1408" y="512"/>
                        </a:lnTo>
                        <a:lnTo>
                          <a:pt x="1408" y="496"/>
                        </a:lnTo>
                        <a:lnTo>
                          <a:pt x="1392" y="464"/>
                        </a:lnTo>
                        <a:lnTo>
                          <a:pt x="1392" y="448"/>
                        </a:lnTo>
                        <a:lnTo>
                          <a:pt x="1376" y="432"/>
                        </a:lnTo>
                        <a:lnTo>
                          <a:pt x="1376" y="400"/>
                        </a:lnTo>
                        <a:lnTo>
                          <a:pt x="1360" y="384"/>
                        </a:lnTo>
                        <a:lnTo>
                          <a:pt x="1344" y="368"/>
                        </a:lnTo>
                        <a:lnTo>
                          <a:pt x="1328" y="352"/>
                        </a:lnTo>
                        <a:lnTo>
                          <a:pt x="1312" y="336"/>
                        </a:lnTo>
                        <a:lnTo>
                          <a:pt x="1312" y="320"/>
                        </a:lnTo>
                        <a:lnTo>
                          <a:pt x="1296" y="32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63968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3" name="Freeform 255"/>
                  <p:cNvSpPr>
                    <a:spLocks noChangeAspect="1"/>
                  </p:cNvSpPr>
                  <p:nvPr/>
                </p:nvSpPr>
                <p:spPr bwMode="auto">
                  <a:xfrm>
                    <a:off x="1088" y="1984"/>
                    <a:ext cx="1376" cy="1439"/>
                  </a:xfrm>
                  <a:custGeom>
                    <a:avLst/>
                    <a:gdLst>
                      <a:gd name="T0" fmla="*/ 1264 w 1376"/>
                      <a:gd name="T1" fmla="*/ 304 h 1439"/>
                      <a:gd name="T2" fmla="*/ 1200 w 1376"/>
                      <a:gd name="T3" fmla="*/ 224 h 1439"/>
                      <a:gd name="T4" fmla="*/ 1120 w 1376"/>
                      <a:gd name="T5" fmla="*/ 160 h 1439"/>
                      <a:gd name="T6" fmla="*/ 1008 w 1376"/>
                      <a:gd name="T7" fmla="*/ 96 h 1439"/>
                      <a:gd name="T8" fmla="*/ 912 w 1376"/>
                      <a:gd name="T9" fmla="*/ 32 h 1439"/>
                      <a:gd name="T10" fmla="*/ 816 w 1376"/>
                      <a:gd name="T11" fmla="*/ 0 h 1439"/>
                      <a:gd name="T12" fmla="*/ 736 w 1376"/>
                      <a:gd name="T13" fmla="*/ 0 h 1439"/>
                      <a:gd name="T14" fmla="*/ 640 w 1376"/>
                      <a:gd name="T15" fmla="*/ 32 h 1439"/>
                      <a:gd name="T16" fmla="*/ 560 w 1376"/>
                      <a:gd name="T17" fmla="*/ 64 h 1439"/>
                      <a:gd name="T18" fmla="*/ 464 w 1376"/>
                      <a:gd name="T19" fmla="*/ 112 h 1439"/>
                      <a:gd name="T20" fmla="*/ 368 w 1376"/>
                      <a:gd name="T21" fmla="*/ 176 h 1439"/>
                      <a:gd name="T22" fmla="*/ 320 w 1376"/>
                      <a:gd name="T23" fmla="*/ 256 h 1439"/>
                      <a:gd name="T24" fmla="*/ 288 w 1376"/>
                      <a:gd name="T25" fmla="*/ 352 h 1439"/>
                      <a:gd name="T26" fmla="*/ 272 w 1376"/>
                      <a:gd name="T27" fmla="*/ 464 h 1439"/>
                      <a:gd name="T28" fmla="*/ 224 w 1376"/>
                      <a:gd name="T29" fmla="*/ 544 h 1439"/>
                      <a:gd name="T30" fmla="*/ 160 w 1376"/>
                      <a:gd name="T31" fmla="*/ 640 h 1439"/>
                      <a:gd name="T32" fmla="*/ 64 w 1376"/>
                      <a:gd name="T33" fmla="*/ 767 h 1439"/>
                      <a:gd name="T34" fmla="*/ 16 w 1376"/>
                      <a:gd name="T35" fmla="*/ 911 h 1439"/>
                      <a:gd name="T36" fmla="*/ 16 w 1376"/>
                      <a:gd name="T37" fmla="*/ 1023 h 1439"/>
                      <a:gd name="T38" fmla="*/ 32 w 1376"/>
                      <a:gd name="T39" fmla="*/ 1151 h 1439"/>
                      <a:gd name="T40" fmla="*/ 64 w 1376"/>
                      <a:gd name="T41" fmla="*/ 1263 h 1439"/>
                      <a:gd name="T42" fmla="*/ 128 w 1376"/>
                      <a:gd name="T43" fmla="*/ 1359 h 1439"/>
                      <a:gd name="T44" fmla="*/ 224 w 1376"/>
                      <a:gd name="T45" fmla="*/ 1423 h 1439"/>
                      <a:gd name="T46" fmla="*/ 304 w 1376"/>
                      <a:gd name="T47" fmla="*/ 1439 h 1439"/>
                      <a:gd name="T48" fmla="*/ 416 w 1376"/>
                      <a:gd name="T49" fmla="*/ 1423 h 1439"/>
                      <a:gd name="T50" fmla="*/ 512 w 1376"/>
                      <a:gd name="T51" fmla="*/ 1407 h 1439"/>
                      <a:gd name="T52" fmla="*/ 624 w 1376"/>
                      <a:gd name="T53" fmla="*/ 1391 h 1439"/>
                      <a:gd name="T54" fmla="*/ 704 w 1376"/>
                      <a:gd name="T55" fmla="*/ 1359 h 1439"/>
                      <a:gd name="T56" fmla="*/ 784 w 1376"/>
                      <a:gd name="T57" fmla="*/ 1311 h 1439"/>
                      <a:gd name="T58" fmla="*/ 848 w 1376"/>
                      <a:gd name="T59" fmla="*/ 1231 h 1439"/>
                      <a:gd name="T60" fmla="*/ 880 w 1376"/>
                      <a:gd name="T61" fmla="*/ 1151 h 1439"/>
                      <a:gd name="T62" fmla="*/ 960 w 1376"/>
                      <a:gd name="T63" fmla="*/ 1055 h 1439"/>
                      <a:gd name="T64" fmla="*/ 1040 w 1376"/>
                      <a:gd name="T65" fmla="*/ 991 h 1439"/>
                      <a:gd name="T66" fmla="*/ 1104 w 1376"/>
                      <a:gd name="T67" fmla="*/ 927 h 1439"/>
                      <a:gd name="T68" fmla="*/ 1200 w 1376"/>
                      <a:gd name="T69" fmla="*/ 879 h 1439"/>
                      <a:gd name="T70" fmla="*/ 1264 w 1376"/>
                      <a:gd name="T71" fmla="*/ 815 h 1439"/>
                      <a:gd name="T72" fmla="*/ 1328 w 1376"/>
                      <a:gd name="T73" fmla="*/ 720 h 1439"/>
                      <a:gd name="T74" fmla="*/ 1360 w 1376"/>
                      <a:gd name="T75" fmla="*/ 640 h 1439"/>
                      <a:gd name="T76" fmla="*/ 1376 w 1376"/>
                      <a:gd name="T77" fmla="*/ 560 h 1439"/>
                      <a:gd name="T78" fmla="*/ 1360 w 1376"/>
                      <a:gd name="T79" fmla="*/ 496 h 1439"/>
                      <a:gd name="T80" fmla="*/ 1360 w 1376"/>
                      <a:gd name="T81" fmla="*/ 432 h 1439"/>
                      <a:gd name="T82" fmla="*/ 1328 w 1376"/>
                      <a:gd name="T83" fmla="*/ 368 h 1439"/>
                      <a:gd name="T84" fmla="*/ 1280 w 1376"/>
                      <a:gd name="T85" fmla="*/ 304 h 1439"/>
                      <a:gd name="T86" fmla="*/ 1296 w 1376"/>
                      <a:gd name="T87" fmla="*/ 320 h 1439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376"/>
                      <a:gd name="T133" fmla="*/ 0 h 1439"/>
                      <a:gd name="T134" fmla="*/ 1376 w 1376"/>
                      <a:gd name="T135" fmla="*/ 1439 h 1439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376" h="1439">
                        <a:moveTo>
                          <a:pt x="1296" y="320"/>
                        </a:moveTo>
                        <a:lnTo>
                          <a:pt x="1280" y="320"/>
                        </a:lnTo>
                        <a:lnTo>
                          <a:pt x="1264" y="304"/>
                        </a:lnTo>
                        <a:lnTo>
                          <a:pt x="1248" y="288"/>
                        </a:lnTo>
                        <a:lnTo>
                          <a:pt x="1232" y="256"/>
                        </a:lnTo>
                        <a:lnTo>
                          <a:pt x="1200" y="224"/>
                        </a:lnTo>
                        <a:lnTo>
                          <a:pt x="1184" y="208"/>
                        </a:lnTo>
                        <a:lnTo>
                          <a:pt x="1152" y="176"/>
                        </a:lnTo>
                        <a:lnTo>
                          <a:pt x="1120" y="160"/>
                        </a:lnTo>
                        <a:lnTo>
                          <a:pt x="1088" y="128"/>
                        </a:lnTo>
                        <a:lnTo>
                          <a:pt x="1056" y="112"/>
                        </a:lnTo>
                        <a:lnTo>
                          <a:pt x="1008" y="96"/>
                        </a:lnTo>
                        <a:lnTo>
                          <a:pt x="976" y="80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48" y="16"/>
                        </a:lnTo>
                        <a:lnTo>
                          <a:pt x="816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76" y="48"/>
                        </a:lnTo>
                        <a:lnTo>
                          <a:pt x="560" y="64"/>
                        </a:lnTo>
                        <a:lnTo>
                          <a:pt x="528" y="80"/>
                        </a:lnTo>
                        <a:lnTo>
                          <a:pt x="496" y="96"/>
                        </a:lnTo>
                        <a:lnTo>
                          <a:pt x="464" y="112"/>
                        </a:lnTo>
                        <a:lnTo>
                          <a:pt x="432" y="128"/>
                        </a:lnTo>
                        <a:lnTo>
                          <a:pt x="400" y="160"/>
                        </a:lnTo>
                        <a:lnTo>
                          <a:pt x="368" y="176"/>
                        </a:lnTo>
                        <a:lnTo>
                          <a:pt x="352" y="208"/>
                        </a:lnTo>
                        <a:lnTo>
                          <a:pt x="336" y="224"/>
                        </a:lnTo>
                        <a:lnTo>
                          <a:pt x="320" y="256"/>
                        </a:lnTo>
                        <a:lnTo>
                          <a:pt x="304" y="288"/>
                        </a:lnTo>
                        <a:lnTo>
                          <a:pt x="288" y="320"/>
                        </a:lnTo>
                        <a:lnTo>
                          <a:pt x="288" y="352"/>
                        </a:lnTo>
                        <a:lnTo>
                          <a:pt x="288" y="384"/>
                        </a:lnTo>
                        <a:lnTo>
                          <a:pt x="272" y="416"/>
                        </a:lnTo>
                        <a:lnTo>
                          <a:pt x="272" y="464"/>
                        </a:lnTo>
                        <a:lnTo>
                          <a:pt x="256" y="496"/>
                        </a:lnTo>
                        <a:lnTo>
                          <a:pt x="240" y="512"/>
                        </a:lnTo>
                        <a:lnTo>
                          <a:pt x="224" y="544"/>
                        </a:lnTo>
                        <a:lnTo>
                          <a:pt x="208" y="576"/>
                        </a:lnTo>
                        <a:lnTo>
                          <a:pt x="192" y="608"/>
                        </a:lnTo>
                        <a:lnTo>
                          <a:pt x="160" y="640"/>
                        </a:lnTo>
                        <a:lnTo>
                          <a:pt x="128" y="688"/>
                        </a:lnTo>
                        <a:lnTo>
                          <a:pt x="96" y="720"/>
                        </a:lnTo>
                        <a:lnTo>
                          <a:pt x="64" y="767"/>
                        </a:lnTo>
                        <a:lnTo>
                          <a:pt x="48" y="815"/>
                        </a:lnTo>
                        <a:lnTo>
                          <a:pt x="32" y="863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16" y="1023"/>
                        </a:lnTo>
                        <a:lnTo>
                          <a:pt x="16" y="1071"/>
                        </a:lnTo>
                        <a:lnTo>
                          <a:pt x="16" y="1119"/>
                        </a:lnTo>
                        <a:lnTo>
                          <a:pt x="32" y="1151"/>
                        </a:lnTo>
                        <a:lnTo>
                          <a:pt x="32" y="1183"/>
                        </a:lnTo>
                        <a:lnTo>
                          <a:pt x="48" y="1215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96" y="1327"/>
                        </a:lnTo>
                        <a:lnTo>
                          <a:pt x="128" y="1359"/>
                        </a:lnTo>
                        <a:lnTo>
                          <a:pt x="160" y="1391"/>
                        </a:lnTo>
                        <a:lnTo>
                          <a:pt x="192" y="1407"/>
                        </a:lnTo>
                        <a:lnTo>
                          <a:pt x="224" y="1423"/>
                        </a:lnTo>
                        <a:lnTo>
                          <a:pt x="240" y="1439"/>
                        </a:lnTo>
                        <a:lnTo>
                          <a:pt x="272" y="1439"/>
                        </a:lnTo>
                        <a:lnTo>
                          <a:pt x="304" y="1439"/>
                        </a:lnTo>
                        <a:lnTo>
                          <a:pt x="336" y="1439"/>
                        </a:lnTo>
                        <a:lnTo>
                          <a:pt x="368" y="1439"/>
                        </a:lnTo>
                        <a:lnTo>
                          <a:pt x="416" y="1423"/>
                        </a:lnTo>
                        <a:lnTo>
                          <a:pt x="448" y="1423"/>
                        </a:lnTo>
                        <a:lnTo>
                          <a:pt x="480" y="1423"/>
                        </a:lnTo>
                        <a:lnTo>
                          <a:pt x="512" y="1407"/>
                        </a:lnTo>
                        <a:lnTo>
                          <a:pt x="544" y="1407"/>
                        </a:lnTo>
                        <a:lnTo>
                          <a:pt x="592" y="1391"/>
                        </a:lnTo>
                        <a:lnTo>
                          <a:pt x="624" y="1391"/>
                        </a:lnTo>
                        <a:lnTo>
                          <a:pt x="640" y="1375"/>
                        </a:lnTo>
                        <a:lnTo>
                          <a:pt x="672" y="1375"/>
                        </a:lnTo>
                        <a:lnTo>
                          <a:pt x="704" y="1359"/>
                        </a:lnTo>
                        <a:lnTo>
                          <a:pt x="736" y="1343"/>
                        </a:lnTo>
                        <a:lnTo>
                          <a:pt x="752" y="1327"/>
                        </a:lnTo>
                        <a:lnTo>
                          <a:pt x="784" y="1311"/>
                        </a:lnTo>
                        <a:lnTo>
                          <a:pt x="816" y="1279"/>
                        </a:lnTo>
                        <a:lnTo>
                          <a:pt x="832" y="1247"/>
                        </a:lnTo>
                        <a:lnTo>
                          <a:pt x="848" y="1231"/>
                        </a:lnTo>
                        <a:lnTo>
                          <a:pt x="864" y="1215"/>
                        </a:lnTo>
                        <a:lnTo>
                          <a:pt x="864" y="1183"/>
                        </a:lnTo>
                        <a:lnTo>
                          <a:pt x="880" y="1151"/>
                        </a:lnTo>
                        <a:lnTo>
                          <a:pt x="912" y="1135"/>
                        </a:lnTo>
                        <a:lnTo>
                          <a:pt x="928" y="1103"/>
                        </a:lnTo>
                        <a:lnTo>
                          <a:pt x="960" y="1055"/>
                        </a:lnTo>
                        <a:lnTo>
                          <a:pt x="992" y="1039"/>
                        </a:lnTo>
                        <a:lnTo>
                          <a:pt x="1008" y="1007"/>
                        </a:lnTo>
                        <a:lnTo>
                          <a:pt x="1040" y="991"/>
                        </a:lnTo>
                        <a:lnTo>
                          <a:pt x="1056" y="959"/>
                        </a:lnTo>
                        <a:lnTo>
                          <a:pt x="1088" y="943"/>
                        </a:lnTo>
                        <a:lnTo>
                          <a:pt x="1104" y="927"/>
                        </a:lnTo>
                        <a:lnTo>
                          <a:pt x="1136" y="911"/>
                        </a:lnTo>
                        <a:lnTo>
                          <a:pt x="1168" y="895"/>
                        </a:lnTo>
                        <a:lnTo>
                          <a:pt x="1200" y="879"/>
                        </a:lnTo>
                        <a:lnTo>
                          <a:pt x="1216" y="863"/>
                        </a:lnTo>
                        <a:lnTo>
                          <a:pt x="1248" y="831"/>
                        </a:lnTo>
                        <a:lnTo>
                          <a:pt x="1264" y="815"/>
                        </a:lnTo>
                        <a:lnTo>
                          <a:pt x="1296" y="783"/>
                        </a:lnTo>
                        <a:lnTo>
                          <a:pt x="1312" y="751"/>
                        </a:lnTo>
                        <a:lnTo>
                          <a:pt x="1328" y="720"/>
                        </a:lnTo>
                        <a:lnTo>
                          <a:pt x="1328" y="688"/>
                        </a:lnTo>
                        <a:lnTo>
                          <a:pt x="1344" y="656"/>
                        </a:lnTo>
                        <a:lnTo>
                          <a:pt x="1360" y="640"/>
                        </a:lnTo>
                        <a:lnTo>
                          <a:pt x="1360" y="608"/>
                        </a:lnTo>
                        <a:lnTo>
                          <a:pt x="1376" y="592"/>
                        </a:lnTo>
                        <a:lnTo>
                          <a:pt x="1376" y="560"/>
                        </a:lnTo>
                        <a:lnTo>
                          <a:pt x="1376" y="544"/>
                        </a:lnTo>
                        <a:lnTo>
                          <a:pt x="1376" y="512"/>
                        </a:lnTo>
                        <a:lnTo>
                          <a:pt x="1360" y="496"/>
                        </a:lnTo>
                        <a:lnTo>
                          <a:pt x="1360" y="464"/>
                        </a:lnTo>
                        <a:lnTo>
                          <a:pt x="1360" y="448"/>
                        </a:lnTo>
                        <a:lnTo>
                          <a:pt x="1360" y="432"/>
                        </a:lnTo>
                        <a:lnTo>
                          <a:pt x="1344" y="400"/>
                        </a:lnTo>
                        <a:lnTo>
                          <a:pt x="1344" y="384"/>
                        </a:lnTo>
                        <a:lnTo>
                          <a:pt x="1328" y="368"/>
                        </a:lnTo>
                        <a:lnTo>
                          <a:pt x="1312" y="352"/>
                        </a:ln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304"/>
                        </a:lnTo>
                        <a:lnTo>
                          <a:pt x="1264" y="288"/>
                        </a:lnTo>
                        <a:lnTo>
                          <a:pt x="1296" y="320"/>
                        </a:lnTo>
                        <a:close/>
                      </a:path>
                    </a:pathLst>
                  </a:custGeom>
                  <a:solidFill>
                    <a:srgbClr val="609386"/>
                  </a:solidFill>
                  <a:ln w="25400">
                    <a:solidFill>
                      <a:srgbClr val="60938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4" name="Freeform 256"/>
                  <p:cNvSpPr>
                    <a:spLocks noChangeAspect="1"/>
                  </p:cNvSpPr>
                  <p:nvPr/>
                </p:nvSpPr>
                <p:spPr bwMode="auto">
                  <a:xfrm>
                    <a:off x="1088" y="1984"/>
                    <a:ext cx="1376" cy="1439"/>
                  </a:xfrm>
                  <a:custGeom>
                    <a:avLst/>
                    <a:gdLst>
                      <a:gd name="T0" fmla="*/ 1232 w 1376"/>
                      <a:gd name="T1" fmla="*/ 256 h 1439"/>
                      <a:gd name="T2" fmla="*/ 1184 w 1376"/>
                      <a:gd name="T3" fmla="*/ 208 h 1439"/>
                      <a:gd name="T4" fmla="*/ 1088 w 1376"/>
                      <a:gd name="T5" fmla="*/ 128 h 1439"/>
                      <a:gd name="T6" fmla="*/ 976 w 1376"/>
                      <a:gd name="T7" fmla="*/ 80 h 1439"/>
                      <a:gd name="T8" fmla="*/ 912 w 1376"/>
                      <a:gd name="T9" fmla="*/ 32 h 1439"/>
                      <a:gd name="T10" fmla="*/ 816 w 1376"/>
                      <a:gd name="T11" fmla="*/ 0 h 1439"/>
                      <a:gd name="T12" fmla="*/ 736 w 1376"/>
                      <a:gd name="T13" fmla="*/ 0 h 1439"/>
                      <a:gd name="T14" fmla="*/ 672 w 1376"/>
                      <a:gd name="T15" fmla="*/ 16 h 1439"/>
                      <a:gd name="T16" fmla="*/ 576 w 1376"/>
                      <a:gd name="T17" fmla="*/ 48 h 1439"/>
                      <a:gd name="T18" fmla="*/ 496 w 1376"/>
                      <a:gd name="T19" fmla="*/ 96 h 1439"/>
                      <a:gd name="T20" fmla="*/ 432 w 1376"/>
                      <a:gd name="T21" fmla="*/ 128 h 1439"/>
                      <a:gd name="T22" fmla="*/ 352 w 1376"/>
                      <a:gd name="T23" fmla="*/ 208 h 1439"/>
                      <a:gd name="T24" fmla="*/ 304 w 1376"/>
                      <a:gd name="T25" fmla="*/ 288 h 1439"/>
                      <a:gd name="T26" fmla="*/ 288 w 1376"/>
                      <a:gd name="T27" fmla="*/ 352 h 1439"/>
                      <a:gd name="T28" fmla="*/ 272 w 1376"/>
                      <a:gd name="T29" fmla="*/ 464 h 1439"/>
                      <a:gd name="T30" fmla="*/ 224 w 1376"/>
                      <a:gd name="T31" fmla="*/ 544 h 1439"/>
                      <a:gd name="T32" fmla="*/ 192 w 1376"/>
                      <a:gd name="T33" fmla="*/ 608 h 1439"/>
                      <a:gd name="T34" fmla="*/ 96 w 1376"/>
                      <a:gd name="T35" fmla="*/ 720 h 1439"/>
                      <a:gd name="T36" fmla="*/ 32 w 1376"/>
                      <a:gd name="T37" fmla="*/ 863 h 1439"/>
                      <a:gd name="T38" fmla="*/ 16 w 1376"/>
                      <a:gd name="T39" fmla="*/ 943 h 1439"/>
                      <a:gd name="T40" fmla="*/ 16 w 1376"/>
                      <a:gd name="T41" fmla="*/ 1071 h 1439"/>
                      <a:gd name="T42" fmla="*/ 32 w 1376"/>
                      <a:gd name="T43" fmla="*/ 1183 h 1439"/>
                      <a:gd name="T44" fmla="*/ 64 w 1376"/>
                      <a:gd name="T45" fmla="*/ 1263 h 1439"/>
                      <a:gd name="T46" fmla="*/ 128 w 1376"/>
                      <a:gd name="T47" fmla="*/ 1359 h 1439"/>
                      <a:gd name="T48" fmla="*/ 224 w 1376"/>
                      <a:gd name="T49" fmla="*/ 1423 h 1439"/>
                      <a:gd name="T50" fmla="*/ 272 w 1376"/>
                      <a:gd name="T51" fmla="*/ 1439 h 1439"/>
                      <a:gd name="T52" fmla="*/ 368 w 1376"/>
                      <a:gd name="T53" fmla="*/ 1439 h 1439"/>
                      <a:gd name="T54" fmla="*/ 480 w 1376"/>
                      <a:gd name="T55" fmla="*/ 1423 h 1439"/>
                      <a:gd name="T56" fmla="*/ 544 w 1376"/>
                      <a:gd name="T57" fmla="*/ 1407 h 1439"/>
                      <a:gd name="T58" fmla="*/ 640 w 1376"/>
                      <a:gd name="T59" fmla="*/ 1375 h 1439"/>
                      <a:gd name="T60" fmla="*/ 736 w 1376"/>
                      <a:gd name="T61" fmla="*/ 1343 h 1439"/>
                      <a:gd name="T62" fmla="*/ 784 w 1376"/>
                      <a:gd name="T63" fmla="*/ 1311 h 1439"/>
                      <a:gd name="T64" fmla="*/ 848 w 1376"/>
                      <a:gd name="T65" fmla="*/ 1231 h 1439"/>
                      <a:gd name="T66" fmla="*/ 880 w 1376"/>
                      <a:gd name="T67" fmla="*/ 1151 h 1439"/>
                      <a:gd name="T68" fmla="*/ 928 w 1376"/>
                      <a:gd name="T69" fmla="*/ 1103 h 1439"/>
                      <a:gd name="T70" fmla="*/ 1008 w 1376"/>
                      <a:gd name="T71" fmla="*/ 1007 h 1439"/>
                      <a:gd name="T72" fmla="*/ 1088 w 1376"/>
                      <a:gd name="T73" fmla="*/ 943 h 1439"/>
                      <a:gd name="T74" fmla="*/ 1136 w 1376"/>
                      <a:gd name="T75" fmla="*/ 911 h 1439"/>
                      <a:gd name="T76" fmla="*/ 1216 w 1376"/>
                      <a:gd name="T77" fmla="*/ 863 h 1439"/>
                      <a:gd name="T78" fmla="*/ 1296 w 1376"/>
                      <a:gd name="T79" fmla="*/ 783 h 1439"/>
                      <a:gd name="T80" fmla="*/ 1328 w 1376"/>
                      <a:gd name="T81" fmla="*/ 720 h 1439"/>
                      <a:gd name="T82" fmla="*/ 1360 w 1376"/>
                      <a:gd name="T83" fmla="*/ 640 h 1439"/>
                      <a:gd name="T84" fmla="*/ 1376 w 1376"/>
                      <a:gd name="T85" fmla="*/ 560 h 1439"/>
                      <a:gd name="T86" fmla="*/ 1376 w 1376"/>
                      <a:gd name="T87" fmla="*/ 512 h 1439"/>
                      <a:gd name="T88" fmla="*/ 1360 w 1376"/>
                      <a:gd name="T89" fmla="*/ 448 h 1439"/>
                      <a:gd name="T90" fmla="*/ 1344 w 1376"/>
                      <a:gd name="T91" fmla="*/ 384 h 1439"/>
                      <a:gd name="T92" fmla="*/ 1312 w 1376"/>
                      <a:gd name="T93" fmla="*/ 352 h 1439"/>
                      <a:gd name="T94" fmla="*/ 1264 w 1376"/>
                      <a:gd name="T95" fmla="*/ 304 h 143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376"/>
                      <a:gd name="T145" fmla="*/ 0 h 1439"/>
                      <a:gd name="T146" fmla="*/ 1376 w 1376"/>
                      <a:gd name="T147" fmla="*/ 1439 h 143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376" h="1439">
                        <a:moveTo>
                          <a:pt x="1264" y="304"/>
                        </a:moveTo>
                        <a:lnTo>
                          <a:pt x="1264" y="304"/>
                        </a:lnTo>
                        <a:lnTo>
                          <a:pt x="1248" y="288"/>
                        </a:lnTo>
                        <a:lnTo>
                          <a:pt x="1232" y="256"/>
                        </a:lnTo>
                        <a:lnTo>
                          <a:pt x="1200" y="224"/>
                        </a:lnTo>
                        <a:lnTo>
                          <a:pt x="1184" y="208"/>
                        </a:lnTo>
                        <a:lnTo>
                          <a:pt x="1152" y="176"/>
                        </a:lnTo>
                        <a:lnTo>
                          <a:pt x="1120" y="160"/>
                        </a:lnTo>
                        <a:lnTo>
                          <a:pt x="1088" y="128"/>
                        </a:lnTo>
                        <a:lnTo>
                          <a:pt x="1056" y="112"/>
                        </a:lnTo>
                        <a:lnTo>
                          <a:pt x="1008" y="96"/>
                        </a:lnTo>
                        <a:lnTo>
                          <a:pt x="976" y="80"/>
                        </a:lnTo>
                        <a:lnTo>
                          <a:pt x="944" y="48"/>
                        </a:lnTo>
                        <a:lnTo>
                          <a:pt x="912" y="32"/>
                        </a:lnTo>
                        <a:lnTo>
                          <a:pt x="880" y="16"/>
                        </a:lnTo>
                        <a:lnTo>
                          <a:pt x="848" y="16"/>
                        </a:lnTo>
                        <a:lnTo>
                          <a:pt x="816" y="0"/>
                        </a:lnTo>
                        <a:lnTo>
                          <a:pt x="800" y="0"/>
                        </a:lnTo>
                        <a:lnTo>
                          <a:pt x="768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76" y="48"/>
                        </a:lnTo>
                        <a:lnTo>
                          <a:pt x="560" y="64"/>
                        </a:lnTo>
                        <a:lnTo>
                          <a:pt x="528" y="80"/>
                        </a:lnTo>
                        <a:lnTo>
                          <a:pt x="496" y="96"/>
                        </a:lnTo>
                        <a:lnTo>
                          <a:pt x="464" y="112"/>
                        </a:lnTo>
                        <a:lnTo>
                          <a:pt x="432" y="128"/>
                        </a:lnTo>
                        <a:lnTo>
                          <a:pt x="400" y="160"/>
                        </a:lnTo>
                        <a:lnTo>
                          <a:pt x="368" y="176"/>
                        </a:lnTo>
                        <a:lnTo>
                          <a:pt x="352" y="208"/>
                        </a:lnTo>
                        <a:lnTo>
                          <a:pt x="336" y="224"/>
                        </a:lnTo>
                        <a:lnTo>
                          <a:pt x="320" y="256"/>
                        </a:lnTo>
                        <a:lnTo>
                          <a:pt x="304" y="288"/>
                        </a:lnTo>
                        <a:lnTo>
                          <a:pt x="288" y="320"/>
                        </a:lnTo>
                        <a:lnTo>
                          <a:pt x="288" y="352"/>
                        </a:lnTo>
                        <a:lnTo>
                          <a:pt x="288" y="384"/>
                        </a:lnTo>
                        <a:lnTo>
                          <a:pt x="272" y="416"/>
                        </a:lnTo>
                        <a:lnTo>
                          <a:pt x="272" y="464"/>
                        </a:lnTo>
                        <a:lnTo>
                          <a:pt x="256" y="496"/>
                        </a:lnTo>
                        <a:lnTo>
                          <a:pt x="240" y="512"/>
                        </a:lnTo>
                        <a:lnTo>
                          <a:pt x="224" y="544"/>
                        </a:lnTo>
                        <a:lnTo>
                          <a:pt x="208" y="576"/>
                        </a:lnTo>
                        <a:lnTo>
                          <a:pt x="192" y="608"/>
                        </a:lnTo>
                        <a:lnTo>
                          <a:pt x="160" y="640"/>
                        </a:lnTo>
                        <a:lnTo>
                          <a:pt x="128" y="688"/>
                        </a:lnTo>
                        <a:lnTo>
                          <a:pt x="96" y="720"/>
                        </a:lnTo>
                        <a:lnTo>
                          <a:pt x="64" y="767"/>
                        </a:lnTo>
                        <a:lnTo>
                          <a:pt x="48" y="815"/>
                        </a:lnTo>
                        <a:lnTo>
                          <a:pt x="32" y="863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0" y="991"/>
                        </a:lnTo>
                        <a:lnTo>
                          <a:pt x="16" y="1023"/>
                        </a:lnTo>
                        <a:lnTo>
                          <a:pt x="16" y="1071"/>
                        </a:lnTo>
                        <a:lnTo>
                          <a:pt x="16" y="1119"/>
                        </a:lnTo>
                        <a:lnTo>
                          <a:pt x="32" y="1151"/>
                        </a:lnTo>
                        <a:lnTo>
                          <a:pt x="32" y="1183"/>
                        </a:lnTo>
                        <a:lnTo>
                          <a:pt x="48" y="1215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96" y="1327"/>
                        </a:lnTo>
                        <a:lnTo>
                          <a:pt x="128" y="1359"/>
                        </a:lnTo>
                        <a:lnTo>
                          <a:pt x="160" y="1391"/>
                        </a:lnTo>
                        <a:lnTo>
                          <a:pt x="192" y="1407"/>
                        </a:lnTo>
                        <a:lnTo>
                          <a:pt x="224" y="1423"/>
                        </a:lnTo>
                        <a:lnTo>
                          <a:pt x="240" y="1439"/>
                        </a:lnTo>
                        <a:lnTo>
                          <a:pt x="272" y="1439"/>
                        </a:lnTo>
                        <a:lnTo>
                          <a:pt x="304" y="1439"/>
                        </a:lnTo>
                        <a:lnTo>
                          <a:pt x="336" y="1439"/>
                        </a:lnTo>
                        <a:lnTo>
                          <a:pt x="368" y="1439"/>
                        </a:lnTo>
                        <a:lnTo>
                          <a:pt x="416" y="1423"/>
                        </a:lnTo>
                        <a:lnTo>
                          <a:pt x="448" y="1423"/>
                        </a:lnTo>
                        <a:lnTo>
                          <a:pt x="480" y="1423"/>
                        </a:lnTo>
                        <a:lnTo>
                          <a:pt x="512" y="1407"/>
                        </a:lnTo>
                        <a:lnTo>
                          <a:pt x="544" y="1407"/>
                        </a:lnTo>
                        <a:lnTo>
                          <a:pt x="592" y="1391"/>
                        </a:lnTo>
                        <a:lnTo>
                          <a:pt x="624" y="1391"/>
                        </a:lnTo>
                        <a:lnTo>
                          <a:pt x="640" y="1375"/>
                        </a:lnTo>
                        <a:lnTo>
                          <a:pt x="672" y="1375"/>
                        </a:lnTo>
                        <a:lnTo>
                          <a:pt x="704" y="1359"/>
                        </a:lnTo>
                        <a:lnTo>
                          <a:pt x="736" y="1343"/>
                        </a:lnTo>
                        <a:lnTo>
                          <a:pt x="752" y="1327"/>
                        </a:lnTo>
                        <a:lnTo>
                          <a:pt x="784" y="1311"/>
                        </a:lnTo>
                        <a:lnTo>
                          <a:pt x="816" y="1279"/>
                        </a:lnTo>
                        <a:lnTo>
                          <a:pt x="832" y="1247"/>
                        </a:lnTo>
                        <a:lnTo>
                          <a:pt x="848" y="1231"/>
                        </a:lnTo>
                        <a:lnTo>
                          <a:pt x="864" y="1215"/>
                        </a:lnTo>
                        <a:lnTo>
                          <a:pt x="864" y="1183"/>
                        </a:lnTo>
                        <a:lnTo>
                          <a:pt x="880" y="1151"/>
                        </a:lnTo>
                        <a:lnTo>
                          <a:pt x="912" y="1135"/>
                        </a:lnTo>
                        <a:lnTo>
                          <a:pt x="928" y="1103"/>
                        </a:lnTo>
                        <a:lnTo>
                          <a:pt x="960" y="1055"/>
                        </a:lnTo>
                        <a:lnTo>
                          <a:pt x="992" y="1039"/>
                        </a:lnTo>
                        <a:lnTo>
                          <a:pt x="1008" y="1007"/>
                        </a:lnTo>
                        <a:lnTo>
                          <a:pt x="1040" y="991"/>
                        </a:lnTo>
                        <a:lnTo>
                          <a:pt x="1056" y="959"/>
                        </a:lnTo>
                        <a:lnTo>
                          <a:pt x="1088" y="943"/>
                        </a:lnTo>
                        <a:lnTo>
                          <a:pt x="1104" y="927"/>
                        </a:lnTo>
                        <a:lnTo>
                          <a:pt x="1136" y="911"/>
                        </a:lnTo>
                        <a:lnTo>
                          <a:pt x="1168" y="895"/>
                        </a:lnTo>
                        <a:lnTo>
                          <a:pt x="1200" y="879"/>
                        </a:lnTo>
                        <a:lnTo>
                          <a:pt x="1216" y="863"/>
                        </a:lnTo>
                        <a:lnTo>
                          <a:pt x="1248" y="831"/>
                        </a:lnTo>
                        <a:lnTo>
                          <a:pt x="1264" y="815"/>
                        </a:lnTo>
                        <a:lnTo>
                          <a:pt x="1296" y="783"/>
                        </a:lnTo>
                        <a:lnTo>
                          <a:pt x="1312" y="751"/>
                        </a:lnTo>
                        <a:lnTo>
                          <a:pt x="1328" y="720"/>
                        </a:lnTo>
                        <a:lnTo>
                          <a:pt x="1328" y="688"/>
                        </a:lnTo>
                        <a:lnTo>
                          <a:pt x="1344" y="656"/>
                        </a:lnTo>
                        <a:lnTo>
                          <a:pt x="1360" y="640"/>
                        </a:lnTo>
                        <a:lnTo>
                          <a:pt x="1360" y="608"/>
                        </a:lnTo>
                        <a:lnTo>
                          <a:pt x="1376" y="592"/>
                        </a:lnTo>
                        <a:lnTo>
                          <a:pt x="1376" y="560"/>
                        </a:lnTo>
                        <a:lnTo>
                          <a:pt x="1376" y="544"/>
                        </a:lnTo>
                        <a:lnTo>
                          <a:pt x="1376" y="512"/>
                        </a:lnTo>
                        <a:lnTo>
                          <a:pt x="1360" y="496"/>
                        </a:lnTo>
                        <a:lnTo>
                          <a:pt x="1360" y="464"/>
                        </a:lnTo>
                        <a:lnTo>
                          <a:pt x="1360" y="448"/>
                        </a:lnTo>
                        <a:lnTo>
                          <a:pt x="1360" y="432"/>
                        </a:lnTo>
                        <a:lnTo>
                          <a:pt x="1344" y="400"/>
                        </a:lnTo>
                        <a:lnTo>
                          <a:pt x="1344" y="384"/>
                        </a:lnTo>
                        <a:lnTo>
                          <a:pt x="1328" y="368"/>
                        </a:lnTo>
                        <a:lnTo>
                          <a:pt x="1312" y="352"/>
                        </a:lnTo>
                        <a:lnTo>
                          <a:pt x="1296" y="320"/>
                        </a:lnTo>
                        <a:lnTo>
                          <a:pt x="1280" y="304"/>
                        </a:lnTo>
                        <a:lnTo>
                          <a:pt x="1264" y="304"/>
                        </a:lnTo>
                        <a:lnTo>
                          <a:pt x="1264" y="288"/>
                        </a:lnTo>
                      </a:path>
                    </a:pathLst>
                  </a:custGeom>
                  <a:noFill/>
                  <a:ln w="25400">
                    <a:solidFill>
                      <a:srgbClr val="60938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5" name="Freeform 257"/>
                  <p:cNvSpPr>
                    <a:spLocks noChangeAspect="1"/>
                  </p:cNvSpPr>
                  <p:nvPr/>
                </p:nvSpPr>
                <p:spPr bwMode="auto">
                  <a:xfrm>
                    <a:off x="1120" y="2000"/>
                    <a:ext cx="1312" cy="1407"/>
                  </a:xfrm>
                  <a:custGeom>
                    <a:avLst/>
                    <a:gdLst>
                      <a:gd name="T0" fmla="*/ 1216 w 1312"/>
                      <a:gd name="T1" fmla="*/ 304 h 1407"/>
                      <a:gd name="T2" fmla="*/ 1152 w 1312"/>
                      <a:gd name="T3" fmla="*/ 224 h 1407"/>
                      <a:gd name="T4" fmla="*/ 1072 w 1312"/>
                      <a:gd name="T5" fmla="*/ 160 h 1407"/>
                      <a:gd name="T6" fmla="*/ 976 w 1312"/>
                      <a:gd name="T7" fmla="*/ 96 h 1407"/>
                      <a:gd name="T8" fmla="*/ 864 w 1312"/>
                      <a:gd name="T9" fmla="*/ 32 h 1407"/>
                      <a:gd name="T10" fmla="*/ 784 w 1312"/>
                      <a:gd name="T11" fmla="*/ 0 h 1407"/>
                      <a:gd name="T12" fmla="*/ 704 w 1312"/>
                      <a:gd name="T13" fmla="*/ 0 h 1407"/>
                      <a:gd name="T14" fmla="*/ 608 w 1312"/>
                      <a:gd name="T15" fmla="*/ 32 h 1407"/>
                      <a:gd name="T16" fmla="*/ 528 w 1312"/>
                      <a:gd name="T17" fmla="*/ 64 h 1407"/>
                      <a:gd name="T18" fmla="*/ 432 w 1312"/>
                      <a:gd name="T19" fmla="*/ 112 h 1407"/>
                      <a:gd name="T20" fmla="*/ 352 w 1312"/>
                      <a:gd name="T21" fmla="*/ 176 h 1407"/>
                      <a:gd name="T22" fmla="*/ 288 w 1312"/>
                      <a:gd name="T23" fmla="*/ 256 h 1407"/>
                      <a:gd name="T24" fmla="*/ 272 w 1312"/>
                      <a:gd name="T25" fmla="*/ 352 h 1407"/>
                      <a:gd name="T26" fmla="*/ 256 w 1312"/>
                      <a:gd name="T27" fmla="*/ 448 h 1407"/>
                      <a:gd name="T28" fmla="*/ 208 w 1312"/>
                      <a:gd name="T29" fmla="*/ 544 h 1407"/>
                      <a:gd name="T30" fmla="*/ 144 w 1312"/>
                      <a:gd name="T31" fmla="*/ 640 h 1407"/>
                      <a:gd name="T32" fmla="*/ 48 w 1312"/>
                      <a:gd name="T33" fmla="*/ 751 h 1407"/>
                      <a:gd name="T34" fmla="*/ 0 w 1312"/>
                      <a:gd name="T35" fmla="*/ 879 h 1407"/>
                      <a:gd name="T36" fmla="*/ 0 w 1312"/>
                      <a:gd name="T37" fmla="*/ 1007 h 1407"/>
                      <a:gd name="T38" fmla="*/ 16 w 1312"/>
                      <a:gd name="T39" fmla="*/ 1119 h 1407"/>
                      <a:gd name="T40" fmla="*/ 48 w 1312"/>
                      <a:gd name="T41" fmla="*/ 1231 h 1407"/>
                      <a:gd name="T42" fmla="*/ 112 w 1312"/>
                      <a:gd name="T43" fmla="*/ 1311 h 1407"/>
                      <a:gd name="T44" fmla="*/ 192 w 1312"/>
                      <a:gd name="T45" fmla="*/ 1391 h 1407"/>
                      <a:gd name="T46" fmla="*/ 272 w 1312"/>
                      <a:gd name="T47" fmla="*/ 1407 h 1407"/>
                      <a:gd name="T48" fmla="*/ 384 w 1312"/>
                      <a:gd name="T49" fmla="*/ 1391 h 1407"/>
                      <a:gd name="T50" fmla="*/ 496 w 1312"/>
                      <a:gd name="T51" fmla="*/ 1375 h 1407"/>
                      <a:gd name="T52" fmla="*/ 592 w 1312"/>
                      <a:gd name="T53" fmla="*/ 1359 h 1407"/>
                      <a:gd name="T54" fmla="*/ 672 w 1312"/>
                      <a:gd name="T55" fmla="*/ 1327 h 1407"/>
                      <a:gd name="T56" fmla="*/ 752 w 1312"/>
                      <a:gd name="T57" fmla="*/ 1279 h 1407"/>
                      <a:gd name="T58" fmla="*/ 816 w 1312"/>
                      <a:gd name="T59" fmla="*/ 1199 h 1407"/>
                      <a:gd name="T60" fmla="*/ 848 w 1312"/>
                      <a:gd name="T61" fmla="*/ 1135 h 1407"/>
                      <a:gd name="T62" fmla="*/ 912 w 1312"/>
                      <a:gd name="T63" fmla="*/ 1039 h 1407"/>
                      <a:gd name="T64" fmla="*/ 992 w 1312"/>
                      <a:gd name="T65" fmla="*/ 959 h 1407"/>
                      <a:gd name="T66" fmla="*/ 1072 w 1312"/>
                      <a:gd name="T67" fmla="*/ 895 h 1407"/>
                      <a:gd name="T68" fmla="*/ 1152 w 1312"/>
                      <a:gd name="T69" fmla="*/ 847 h 1407"/>
                      <a:gd name="T70" fmla="*/ 1216 w 1312"/>
                      <a:gd name="T71" fmla="*/ 799 h 1407"/>
                      <a:gd name="T72" fmla="*/ 1280 w 1312"/>
                      <a:gd name="T73" fmla="*/ 704 h 1407"/>
                      <a:gd name="T74" fmla="*/ 1296 w 1312"/>
                      <a:gd name="T75" fmla="*/ 624 h 1407"/>
                      <a:gd name="T76" fmla="*/ 1312 w 1312"/>
                      <a:gd name="T77" fmla="*/ 560 h 1407"/>
                      <a:gd name="T78" fmla="*/ 1312 w 1312"/>
                      <a:gd name="T79" fmla="*/ 480 h 1407"/>
                      <a:gd name="T80" fmla="*/ 1312 w 1312"/>
                      <a:gd name="T81" fmla="*/ 416 h 1407"/>
                      <a:gd name="T82" fmla="*/ 1280 w 1312"/>
                      <a:gd name="T83" fmla="*/ 352 h 1407"/>
                      <a:gd name="T84" fmla="*/ 1232 w 1312"/>
                      <a:gd name="T85" fmla="*/ 304 h 140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312"/>
                      <a:gd name="T130" fmla="*/ 0 h 1407"/>
                      <a:gd name="T131" fmla="*/ 1312 w 1312"/>
                      <a:gd name="T132" fmla="*/ 1407 h 1407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312" h="1407">
                        <a:moveTo>
                          <a:pt x="1248" y="320"/>
                        </a:moveTo>
                        <a:lnTo>
                          <a:pt x="1232" y="320"/>
                        </a:lnTo>
                        <a:lnTo>
                          <a:pt x="1216" y="304"/>
                        </a:lnTo>
                        <a:lnTo>
                          <a:pt x="1200" y="272"/>
                        </a:lnTo>
                        <a:lnTo>
                          <a:pt x="1184" y="256"/>
                        </a:lnTo>
                        <a:lnTo>
                          <a:pt x="1152" y="224"/>
                        </a:lnTo>
                        <a:lnTo>
                          <a:pt x="1136" y="208"/>
                        </a:lnTo>
                        <a:lnTo>
                          <a:pt x="1104" y="176"/>
                        </a:lnTo>
                        <a:lnTo>
                          <a:pt x="1072" y="160"/>
                        </a:lnTo>
                        <a:lnTo>
                          <a:pt x="1040" y="128"/>
                        </a:lnTo>
                        <a:lnTo>
                          <a:pt x="1008" y="112"/>
                        </a:lnTo>
                        <a:lnTo>
                          <a:pt x="976" y="96"/>
                        </a:lnTo>
                        <a:lnTo>
                          <a:pt x="928" y="80"/>
                        </a:lnTo>
                        <a:lnTo>
                          <a:pt x="896" y="48"/>
                        </a:lnTo>
                        <a:lnTo>
                          <a:pt x="864" y="32"/>
                        </a:lnTo>
                        <a:lnTo>
                          <a:pt x="832" y="32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08" y="32"/>
                        </a:lnTo>
                        <a:lnTo>
                          <a:pt x="576" y="32"/>
                        </a:lnTo>
                        <a:lnTo>
                          <a:pt x="560" y="48"/>
                        </a:lnTo>
                        <a:lnTo>
                          <a:pt x="528" y="64"/>
                        </a:lnTo>
                        <a:lnTo>
                          <a:pt x="496" y="80"/>
                        </a:lnTo>
                        <a:lnTo>
                          <a:pt x="464" y="96"/>
                        </a:lnTo>
                        <a:lnTo>
                          <a:pt x="432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52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88" y="272"/>
                        </a:lnTo>
                        <a:lnTo>
                          <a:pt x="272" y="304"/>
                        </a:lnTo>
                        <a:lnTo>
                          <a:pt x="272" y="352"/>
                        </a:lnTo>
                        <a:lnTo>
                          <a:pt x="272" y="384"/>
                        </a:lnTo>
                        <a:lnTo>
                          <a:pt x="256" y="416"/>
                        </a:lnTo>
                        <a:lnTo>
                          <a:pt x="256" y="448"/>
                        </a:lnTo>
                        <a:lnTo>
                          <a:pt x="240" y="480"/>
                        </a:lnTo>
                        <a:lnTo>
                          <a:pt x="224" y="512"/>
                        </a:lnTo>
                        <a:lnTo>
                          <a:pt x="208" y="544"/>
                        </a:lnTo>
                        <a:lnTo>
                          <a:pt x="192" y="576"/>
                        </a:lnTo>
                        <a:lnTo>
                          <a:pt x="176" y="608"/>
                        </a:lnTo>
                        <a:lnTo>
                          <a:pt x="144" y="640"/>
                        </a:lnTo>
                        <a:lnTo>
                          <a:pt x="112" y="672"/>
                        </a:lnTo>
                        <a:lnTo>
                          <a:pt x="80" y="704"/>
                        </a:lnTo>
                        <a:lnTo>
                          <a:pt x="48" y="751"/>
                        </a:lnTo>
                        <a:lnTo>
                          <a:pt x="32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0" y="1007"/>
                        </a:lnTo>
                        <a:lnTo>
                          <a:pt x="0" y="1039"/>
                        </a:lnTo>
                        <a:lnTo>
                          <a:pt x="0" y="1087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32" y="1183"/>
                        </a:lnTo>
                        <a:lnTo>
                          <a:pt x="48" y="1231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112" y="1311"/>
                        </a:lnTo>
                        <a:lnTo>
                          <a:pt x="144" y="1343"/>
                        </a:lnTo>
                        <a:lnTo>
                          <a:pt x="176" y="1375"/>
                        </a:lnTo>
                        <a:lnTo>
                          <a:pt x="192" y="1391"/>
                        </a:lnTo>
                        <a:lnTo>
                          <a:pt x="224" y="1407"/>
                        </a:lnTo>
                        <a:lnTo>
                          <a:pt x="256" y="1407"/>
                        </a:lnTo>
                        <a:lnTo>
                          <a:pt x="272" y="1407"/>
                        </a:lnTo>
                        <a:lnTo>
                          <a:pt x="304" y="1407"/>
                        </a:lnTo>
                        <a:lnTo>
                          <a:pt x="352" y="1391"/>
                        </a:lnTo>
                        <a:lnTo>
                          <a:pt x="384" y="1391"/>
                        </a:lnTo>
                        <a:lnTo>
                          <a:pt x="432" y="1391"/>
                        </a:lnTo>
                        <a:lnTo>
                          <a:pt x="464" y="1375"/>
                        </a:lnTo>
                        <a:lnTo>
                          <a:pt x="496" y="1375"/>
                        </a:lnTo>
                        <a:lnTo>
                          <a:pt x="528" y="1375"/>
                        </a:lnTo>
                        <a:lnTo>
                          <a:pt x="560" y="1359"/>
                        </a:lnTo>
                        <a:lnTo>
                          <a:pt x="592" y="1359"/>
                        </a:lnTo>
                        <a:lnTo>
                          <a:pt x="624" y="1343"/>
                        </a:lnTo>
                        <a:lnTo>
                          <a:pt x="640" y="1327"/>
                        </a:lnTo>
                        <a:lnTo>
                          <a:pt x="672" y="1327"/>
                        </a:lnTo>
                        <a:lnTo>
                          <a:pt x="704" y="1311"/>
                        </a:lnTo>
                        <a:lnTo>
                          <a:pt x="720" y="1295"/>
                        </a:lnTo>
                        <a:lnTo>
                          <a:pt x="752" y="1279"/>
                        </a:lnTo>
                        <a:lnTo>
                          <a:pt x="768" y="1247"/>
                        </a:lnTo>
                        <a:lnTo>
                          <a:pt x="800" y="1215"/>
                        </a:lnTo>
                        <a:lnTo>
                          <a:pt x="816" y="1199"/>
                        </a:lnTo>
                        <a:lnTo>
                          <a:pt x="816" y="1183"/>
                        </a:lnTo>
                        <a:lnTo>
                          <a:pt x="832" y="1151"/>
                        </a:lnTo>
                        <a:lnTo>
                          <a:pt x="848" y="1135"/>
                        </a:lnTo>
                        <a:lnTo>
                          <a:pt x="864" y="1103"/>
                        </a:lnTo>
                        <a:lnTo>
                          <a:pt x="896" y="1071"/>
                        </a:lnTo>
                        <a:lnTo>
                          <a:pt x="912" y="1039"/>
                        </a:lnTo>
                        <a:lnTo>
                          <a:pt x="944" y="1007"/>
                        </a:lnTo>
                        <a:lnTo>
                          <a:pt x="976" y="975"/>
                        </a:lnTo>
                        <a:lnTo>
                          <a:pt x="992" y="959"/>
                        </a:lnTo>
                        <a:lnTo>
                          <a:pt x="1024" y="943"/>
                        </a:lnTo>
                        <a:lnTo>
                          <a:pt x="1040" y="927"/>
                        </a:lnTo>
                        <a:lnTo>
                          <a:pt x="1072" y="895"/>
                        </a:lnTo>
                        <a:lnTo>
                          <a:pt x="1088" y="879"/>
                        </a:lnTo>
                        <a:lnTo>
                          <a:pt x="1120" y="863"/>
                        </a:lnTo>
                        <a:lnTo>
                          <a:pt x="1152" y="847"/>
                        </a:lnTo>
                        <a:lnTo>
                          <a:pt x="1184" y="831"/>
                        </a:lnTo>
                        <a:lnTo>
                          <a:pt x="1200" y="815"/>
                        </a:lnTo>
                        <a:lnTo>
                          <a:pt x="1216" y="799"/>
                        </a:lnTo>
                        <a:lnTo>
                          <a:pt x="1248" y="767"/>
                        </a:lnTo>
                        <a:lnTo>
                          <a:pt x="1264" y="735"/>
                        </a:lnTo>
                        <a:lnTo>
                          <a:pt x="1280" y="704"/>
                        </a:lnTo>
                        <a:lnTo>
                          <a:pt x="1280" y="672"/>
                        </a:lnTo>
                        <a:lnTo>
                          <a:pt x="1296" y="640"/>
                        </a:lnTo>
                        <a:lnTo>
                          <a:pt x="1296" y="624"/>
                        </a:lnTo>
                        <a:lnTo>
                          <a:pt x="1312" y="592"/>
                        </a:lnTo>
                        <a:lnTo>
                          <a:pt x="1312" y="576"/>
                        </a:lnTo>
                        <a:lnTo>
                          <a:pt x="1312" y="560"/>
                        </a:lnTo>
                        <a:lnTo>
                          <a:pt x="1312" y="528"/>
                        </a:lnTo>
                        <a:lnTo>
                          <a:pt x="1312" y="512"/>
                        </a:lnTo>
                        <a:lnTo>
                          <a:pt x="1312" y="480"/>
                        </a:lnTo>
                        <a:lnTo>
                          <a:pt x="1312" y="464"/>
                        </a:lnTo>
                        <a:lnTo>
                          <a:pt x="1312" y="432"/>
                        </a:lnTo>
                        <a:lnTo>
                          <a:pt x="1312" y="416"/>
                        </a:lnTo>
                        <a:lnTo>
                          <a:pt x="1296" y="400"/>
                        </a:lnTo>
                        <a:lnTo>
                          <a:pt x="1280" y="384"/>
                        </a:lnTo>
                        <a:lnTo>
                          <a:pt x="1280" y="352"/>
                        </a:lnTo>
                        <a:lnTo>
                          <a:pt x="1264" y="336"/>
                        </a:lnTo>
                        <a:lnTo>
                          <a:pt x="1248" y="320"/>
                        </a:lnTo>
                        <a:lnTo>
                          <a:pt x="1232" y="304"/>
                        </a:lnTo>
                        <a:lnTo>
                          <a:pt x="1216" y="288"/>
                        </a:lnTo>
                        <a:lnTo>
                          <a:pt x="1248" y="320"/>
                        </a:lnTo>
                        <a:close/>
                      </a:path>
                    </a:pathLst>
                  </a:custGeom>
                  <a:solidFill>
                    <a:srgbClr val="5D9085"/>
                  </a:solidFill>
                  <a:ln w="25400">
                    <a:solidFill>
                      <a:srgbClr val="5D9085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6" name="Freeform 258"/>
                  <p:cNvSpPr>
                    <a:spLocks noChangeAspect="1"/>
                  </p:cNvSpPr>
                  <p:nvPr/>
                </p:nvSpPr>
                <p:spPr bwMode="auto">
                  <a:xfrm>
                    <a:off x="1120" y="2000"/>
                    <a:ext cx="1312" cy="1407"/>
                  </a:xfrm>
                  <a:custGeom>
                    <a:avLst/>
                    <a:gdLst>
                      <a:gd name="T0" fmla="*/ 1184 w 1312"/>
                      <a:gd name="T1" fmla="*/ 256 h 1407"/>
                      <a:gd name="T2" fmla="*/ 1136 w 1312"/>
                      <a:gd name="T3" fmla="*/ 208 h 1407"/>
                      <a:gd name="T4" fmla="*/ 1040 w 1312"/>
                      <a:gd name="T5" fmla="*/ 128 h 1407"/>
                      <a:gd name="T6" fmla="*/ 928 w 1312"/>
                      <a:gd name="T7" fmla="*/ 80 h 1407"/>
                      <a:gd name="T8" fmla="*/ 864 w 1312"/>
                      <a:gd name="T9" fmla="*/ 32 h 1407"/>
                      <a:gd name="T10" fmla="*/ 784 w 1312"/>
                      <a:gd name="T11" fmla="*/ 0 h 1407"/>
                      <a:gd name="T12" fmla="*/ 704 w 1312"/>
                      <a:gd name="T13" fmla="*/ 0 h 1407"/>
                      <a:gd name="T14" fmla="*/ 640 w 1312"/>
                      <a:gd name="T15" fmla="*/ 16 h 1407"/>
                      <a:gd name="T16" fmla="*/ 560 w 1312"/>
                      <a:gd name="T17" fmla="*/ 48 h 1407"/>
                      <a:gd name="T18" fmla="*/ 464 w 1312"/>
                      <a:gd name="T19" fmla="*/ 96 h 1407"/>
                      <a:gd name="T20" fmla="*/ 400 w 1312"/>
                      <a:gd name="T21" fmla="*/ 144 h 1407"/>
                      <a:gd name="T22" fmla="*/ 320 w 1312"/>
                      <a:gd name="T23" fmla="*/ 208 h 1407"/>
                      <a:gd name="T24" fmla="*/ 288 w 1312"/>
                      <a:gd name="T25" fmla="*/ 272 h 1407"/>
                      <a:gd name="T26" fmla="*/ 272 w 1312"/>
                      <a:gd name="T27" fmla="*/ 352 h 1407"/>
                      <a:gd name="T28" fmla="*/ 256 w 1312"/>
                      <a:gd name="T29" fmla="*/ 448 h 1407"/>
                      <a:gd name="T30" fmla="*/ 208 w 1312"/>
                      <a:gd name="T31" fmla="*/ 544 h 1407"/>
                      <a:gd name="T32" fmla="*/ 176 w 1312"/>
                      <a:gd name="T33" fmla="*/ 608 h 1407"/>
                      <a:gd name="T34" fmla="*/ 80 w 1312"/>
                      <a:gd name="T35" fmla="*/ 704 h 1407"/>
                      <a:gd name="T36" fmla="*/ 16 w 1312"/>
                      <a:gd name="T37" fmla="*/ 847 h 1407"/>
                      <a:gd name="T38" fmla="*/ 0 w 1312"/>
                      <a:gd name="T39" fmla="*/ 927 h 1407"/>
                      <a:gd name="T40" fmla="*/ 0 w 1312"/>
                      <a:gd name="T41" fmla="*/ 1039 h 1407"/>
                      <a:gd name="T42" fmla="*/ 16 w 1312"/>
                      <a:gd name="T43" fmla="*/ 1151 h 1407"/>
                      <a:gd name="T44" fmla="*/ 48 w 1312"/>
                      <a:gd name="T45" fmla="*/ 1231 h 1407"/>
                      <a:gd name="T46" fmla="*/ 112 w 1312"/>
                      <a:gd name="T47" fmla="*/ 1311 h 1407"/>
                      <a:gd name="T48" fmla="*/ 192 w 1312"/>
                      <a:gd name="T49" fmla="*/ 1391 h 1407"/>
                      <a:gd name="T50" fmla="*/ 256 w 1312"/>
                      <a:gd name="T51" fmla="*/ 1407 h 1407"/>
                      <a:gd name="T52" fmla="*/ 352 w 1312"/>
                      <a:gd name="T53" fmla="*/ 1391 h 1407"/>
                      <a:gd name="T54" fmla="*/ 464 w 1312"/>
                      <a:gd name="T55" fmla="*/ 1375 h 1407"/>
                      <a:gd name="T56" fmla="*/ 528 w 1312"/>
                      <a:gd name="T57" fmla="*/ 1375 h 1407"/>
                      <a:gd name="T58" fmla="*/ 624 w 1312"/>
                      <a:gd name="T59" fmla="*/ 1343 h 1407"/>
                      <a:gd name="T60" fmla="*/ 704 w 1312"/>
                      <a:gd name="T61" fmla="*/ 1311 h 1407"/>
                      <a:gd name="T62" fmla="*/ 752 w 1312"/>
                      <a:gd name="T63" fmla="*/ 1279 h 1407"/>
                      <a:gd name="T64" fmla="*/ 816 w 1312"/>
                      <a:gd name="T65" fmla="*/ 1199 h 1407"/>
                      <a:gd name="T66" fmla="*/ 848 w 1312"/>
                      <a:gd name="T67" fmla="*/ 1135 h 1407"/>
                      <a:gd name="T68" fmla="*/ 896 w 1312"/>
                      <a:gd name="T69" fmla="*/ 1071 h 1407"/>
                      <a:gd name="T70" fmla="*/ 976 w 1312"/>
                      <a:gd name="T71" fmla="*/ 975 h 1407"/>
                      <a:gd name="T72" fmla="*/ 1040 w 1312"/>
                      <a:gd name="T73" fmla="*/ 927 h 1407"/>
                      <a:gd name="T74" fmla="*/ 1088 w 1312"/>
                      <a:gd name="T75" fmla="*/ 879 h 1407"/>
                      <a:gd name="T76" fmla="*/ 1184 w 1312"/>
                      <a:gd name="T77" fmla="*/ 831 h 1407"/>
                      <a:gd name="T78" fmla="*/ 1248 w 1312"/>
                      <a:gd name="T79" fmla="*/ 767 h 1407"/>
                      <a:gd name="T80" fmla="*/ 1280 w 1312"/>
                      <a:gd name="T81" fmla="*/ 704 h 1407"/>
                      <a:gd name="T82" fmla="*/ 1296 w 1312"/>
                      <a:gd name="T83" fmla="*/ 624 h 1407"/>
                      <a:gd name="T84" fmla="*/ 1312 w 1312"/>
                      <a:gd name="T85" fmla="*/ 560 h 1407"/>
                      <a:gd name="T86" fmla="*/ 1312 w 1312"/>
                      <a:gd name="T87" fmla="*/ 512 h 1407"/>
                      <a:gd name="T88" fmla="*/ 1312 w 1312"/>
                      <a:gd name="T89" fmla="*/ 432 h 1407"/>
                      <a:gd name="T90" fmla="*/ 1280 w 1312"/>
                      <a:gd name="T91" fmla="*/ 384 h 1407"/>
                      <a:gd name="T92" fmla="*/ 1264 w 1312"/>
                      <a:gd name="T93" fmla="*/ 336 h 1407"/>
                      <a:gd name="T94" fmla="*/ 1216 w 1312"/>
                      <a:gd name="T95" fmla="*/ 288 h 140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312"/>
                      <a:gd name="T145" fmla="*/ 0 h 1407"/>
                      <a:gd name="T146" fmla="*/ 1312 w 1312"/>
                      <a:gd name="T147" fmla="*/ 1407 h 140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312" h="1407">
                        <a:moveTo>
                          <a:pt x="1216" y="304"/>
                        </a:moveTo>
                        <a:lnTo>
                          <a:pt x="1216" y="304"/>
                        </a:lnTo>
                        <a:lnTo>
                          <a:pt x="1200" y="272"/>
                        </a:lnTo>
                        <a:lnTo>
                          <a:pt x="1184" y="256"/>
                        </a:lnTo>
                        <a:lnTo>
                          <a:pt x="1152" y="224"/>
                        </a:lnTo>
                        <a:lnTo>
                          <a:pt x="1136" y="208"/>
                        </a:lnTo>
                        <a:lnTo>
                          <a:pt x="1104" y="176"/>
                        </a:lnTo>
                        <a:lnTo>
                          <a:pt x="1072" y="160"/>
                        </a:lnTo>
                        <a:lnTo>
                          <a:pt x="1040" y="128"/>
                        </a:lnTo>
                        <a:lnTo>
                          <a:pt x="1008" y="112"/>
                        </a:lnTo>
                        <a:lnTo>
                          <a:pt x="976" y="96"/>
                        </a:lnTo>
                        <a:lnTo>
                          <a:pt x="928" y="80"/>
                        </a:lnTo>
                        <a:lnTo>
                          <a:pt x="896" y="48"/>
                        </a:lnTo>
                        <a:lnTo>
                          <a:pt x="864" y="32"/>
                        </a:lnTo>
                        <a:lnTo>
                          <a:pt x="832" y="32"/>
                        </a:lnTo>
                        <a:lnTo>
                          <a:pt x="816" y="16"/>
                        </a:lnTo>
                        <a:lnTo>
                          <a:pt x="784" y="0"/>
                        </a:lnTo>
                        <a:lnTo>
                          <a:pt x="752" y="0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08" y="32"/>
                        </a:lnTo>
                        <a:lnTo>
                          <a:pt x="576" y="32"/>
                        </a:lnTo>
                        <a:lnTo>
                          <a:pt x="560" y="48"/>
                        </a:lnTo>
                        <a:lnTo>
                          <a:pt x="528" y="64"/>
                        </a:lnTo>
                        <a:lnTo>
                          <a:pt x="496" y="80"/>
                        </a:lnTo>
                        <a:lnTo>
                          <a:pt x="464" y="96"/>
                        </a:lnTo>
                        <a:lnTo>
                          <a:pt x="432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52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88" y="272"/>
                        </a:lnTo>
                        <a:lnTo>
                          <a:pt x="272" y="304"/>
                        </a:lnTo>
                        <a:lnTo>
                          <a:pt x="272" y="352"/>
                        </a:lnTo>
                        <a:lnTo>
                          <a:pt x="272" y="384"/>
                        </a:lnTo>
                        <a:lnTo>
                          <a:pt x="256" y="416"/>
                        </a:lnTo>
                        <a:lnTo>
                          <a:pt x="256" y="448"/>
                        </a:lnTo>
                        <a:lnTo>
                          <a:pt x="240" y="480"/>
                        </a:lnTo>
                        <a:lnTo>
                          <a:pt x="224" y="512"/>
                        </a:lnTo>
                        <a:lnTo>
                          <a:pt x="208" y="544"/>
                        </a:lnTo>
                        <a:lnTo>
                          <a:pt x="192" y="576"/>
                        </a:lnTo>
                        <a:lnTo>
                          <a:pt x="176" y="608"/>
                        </a:lnTo>
                        <a:lnTo>
                          <a:pt x="144" y="640"/>
                        </a:lnTo>
                        <a:lnTo>
                          <a:pt x="112" y="672"/>
                        </a:lnTo>
                        <a:lnTo>
                          <a:pt x="80" y="704"/>
                        </a:lnTo>
                        <a:lnTo>
                          <a:pt x="48" y="751"/>
                        </a:lnTo>
                        <a:lnTo>
                          <a:pt x="32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0" y="1007"/>
                        </a:lnTo>
                        <a:lnTo>
                          <a:pt x="0" y="1039"/>
                        </a:lnTo>
                        <a:lnTo>
                          <a:pt x="0" y="1087"/>
                        </a:lnTo>
                        <a:lnTo>
                          <a:pt x="16" y="1119"/>
                        </a:lnTo>
                        <a:lnTo>
                          <a:pt x="16" y="1151"/>
                        </a:lnTo>
                        <a:lnTo>
                          <a:pt x="32" y="1183"/>
                        </a:lnTo>
                        <a:lnTo>
                          <a:pt x="48" y="1231"/>
                        </a:lnTo>
                        <a:lnTo>
                          <a:pt x="64" y="1263"/>
                        </a:lnTo>
                        <a:lnTo>
                          <a:pt x="80" y="1295"/>
                        </a:lnTo>
                        <a:lnTo>
                          <a:pt x="112" y="1311"/>
                        </a:lnTo>
                        <a:lnTo>
                          <a:pt x="144" y="1343"/>
                        </a:lnTo>
                        <a:lnTo>
                          <a:pt x="176" y="1375"/>
                        </a:lnTo>
                        <a:lnTo>
                          <a:pt x="192" y="1391"/>
                        </a:lnTo>
                        <a:lnTo>
                          <a:pt x="224" y="1407"/>
                        </a:lnTo>
                        <a:lnTo>
                          <a:pt x="256" y="1407"/>
                        </a:lnTo>
                        <a:lnTo>
                          <a:pt x="272" y="1407"/>
                        </a:lnTo>
                        <a:lnTo>
                          <a:pt x="304" y="1407"/>
                        </a:lnTo>
                        <a:lnTo>
                          <a:pt x="352" y="1391"/>
                        </a:lnTo>
                        <a:lnTo>
                          <a:pt x="384" y="1391"/>
                        </a:lnTo>
                        <a:lnTo>
                          <a:pt x="432" y="1391"/>
                        </a:lnTo>
                        <a:lnTo>
                          <a:pt x="464" y="1375"/>
                        </a:lnTo>
                        <a:lnTo>
                          <a:pt x="496" y="1375"/>
                        </a:lnTo>
                        <a:lnTo>
                          <a:pt x="528" y="1375"/>
                        </a:lnTo>
                        <a:lnTo>
                          <a:pt x="560" y="1359"/>
                        </a:lnTo>
                        <a:lnTo>
                          <a:pt x="592" y="1359"/>
                        </a:lnTo>
                        <a:lnTo>
                          <a:pt x="624" y="1343"/>
                        </a:lnTo>
                        <a:lnTo>
                          <a:pt x="640" y="1327"/>
                        </a:lnTo>
                        <a:lnTo>
                          <a:pt x="672" y="1327"/>
                        </a:lnTo>
                        <a:lnTo>
                          <a:pt x="704" y="1311"/>
                        </a:lnTo>
                        <a:lnTo>
                          <a:pt x="720" y="1295"/>
                        </a:lnTo>
                        <a:lnTo>
                          <a:pt x="752" y="1279"/>
                        </a:lnTo>
                        <a:lnTo>
                          <a:pt x="768" y="1247"/>
                        </a:lnTo>
                        <a:lnTo>
                          <a:pt x="800" y="1215"/>
                        </a:lnTo>
                        <a:lnTo>
                          <a:pt x="816" y="1199"/>
                        </a:lnTo>
                        <a:lnTo>
                          <a:pt x="816" y="1183"/>
                        </a:lnTo>
                        <a:lnTo>
                          <a:pt x="832" y="1151"/>
                        </a:lnTo>
                        <a:lnTo>
                          <a:pt x="848" y="1135"/>
                        </a:lnTo>
                        <a:lnTo>
                          <a:pt x="864" y="1103"/>
                        </a:lnTo>
                        <a:lnTo>
                          <a:pt x="896" y="1071"/>
                        </a:lnTo>
                        <a:lnTo>
                          <a:pt x="912" y="1039"/>
                        </a:lnTo>
                        <a:lnTo>
                          <a:pt x="944" y="1007"/>
                        </a:lnTo>
                        <a:lnTo>
                          <a:pt x="976" y="975"/>
                        </a:lnTo>
                        <a:lnTo>
                          <a:pt x="992" y="959"/>
                        </a:lnTo>
                        <a:lnTo>
                          <a:pt x="1024" y="943"/>
                        </a:lnTo>
                        <a:lnTo>
                          <a:pt x="1040" y="927"/>
                        </a:lnTo>
                        <a:lnTo>
                          <a:pt x="1072" y="895"/>
                        </a:lnTo>
                        <a:lnTo>
                          <a:pt x="1088" y="879"/>
                        </a:lnTo>
                        <a:lnTo>
                          <a:pt x="1120" y="863"/>
                        </a:lnTo>
                        <a:lnTo>
                          <a:pt x="1152" y="847"/>
                        </a:lnTo>
                        <a:lnTo>
                          <a:pt x="1184" y="831"/>
                        </a:lnTo>
                        <a:lnTo>
                          <a:pt x="1200" y="815"/>
                        </a:lnTo>
                        <a:lnTo>
                          <a:pt x="1216" y="799"/>
                        </a:lnTo>
                        <a:lnTo>
                          <a:pt x="1248" y="767"/>
                        </a:lnTo>
                        <a:lnTo>
                          <a:pt x="1264" y="735"/>
                        </a:lnTo>
                        <a:lnTo>
                          <a:pt x="1280" y="704"/>
                        </a:lnTo>
                        <a:lnTo>
                          <a:pt x="1280" y="672"/>
                        </a:lnTo>
                        <a:lnTo>
                          <a:pt x="1296" y="640"/>
                        </a:lnTo>
                        <a:lnTo>
                          <a:pt x="1296" y="624"/>
                        </a:lnTo>
                        <a:lnTo>
                          <a:pt x="1312" y="592"/>
                        </a:lnTo>
                        <a:lnTo>
                          <a:pt x="1312" y="576"/>
                        </a:lnTo>
                        <a:lnTo>
                          <a:pt x="1312" y="560"/>
                        </a:lnTo>
                        <a:lnTo>
                          <a:pt x="1312" y="528"/>
                        </a:lnTo>
                        <a:lnTo>
                          <a:pt x="1312" y="512"/>
                        </a:lnTo>
                        <a:lnTo>
                          <a:pt x="1312" y="480"/>
                        </a:lnTo>
                        <a:lnTo>
                          <a:pt x="1312" y="464"/>
                        </a:lnTo>
                        <a:lnTo>
                          <a:pt x="1312" y="432"/>
                        </a:lnTo>
                        <a:lnTo>
                          <a:pt x="1312" y="416"/>
                        </a:lnTo>
                        <a:lnTo>
                          <a:pt x="1296" y="400"/>
                        </a:lnTo>
                        <a:lnTo>
                          <a:pt x="1280" y="384"/>
                        </a:lnTo>
                        <a:lnTo>
                          <a:pt x="1280" y="352"/>
                        </a:lnTo>
                        <a:lnTo>
                          <a:pt x="1264" y="336"/>
                        </a:lnTo>
                        <a:lnTo>
                          <a:pt x="1248" y="320"/>
                        </a:lnTo>
                        <a:lnTo>
                          <a:pt x="1232" y="304"/>
                        </a:lnTo>
                        <a:lnTo>
                          <a:pt x="1216" y="288"/>
                        </a:lnTo>
                      </a:path>
                    </a:pathLst>
                  </a:custGeom>
                  <a:noFill/>
                  <a:ln w="25400">
                    <a:solidFill>
                      <a:srgbClr val="5D9085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7" name="Freeform 259"/>
                  <p:cNvSpPr>
                    <a:spLocks noChangeAspect="1"/>
                  </p:cNvSpPr>
                  <p:nvPr/>
                </p:nvSpPr>
                <p:spPr bwMode="auto">
                  <a:xfrm>
                    <a:off x="1136" y="2016"/>
                    <a:ext cx="1280" cy="1359"/>
                  </a:xfrm>
                  <a:custGeom>
                    <a:avLst/>
                    <a:gdLst>
                      <a:gd name="T0" fmla="*/ 1184 w 1280"/>
                      <a:gd name="T1" fmla="*/ 304 h 1359"/>
                      <a:gd name="T2" fmla="*/ 1120 w 1280"/>
                      <a:gd name="T3" fmla="*/ 224 h 1359"/>
                      <a:gd name="T4" fmla="*/ 1040 w 1280"/>
                      <a:gd name="T5" fmla="*/ 160 h 1359"/>
                      <a:gd name="T6" fmla="*/ 944 w 1280"/>
                      <a:gd name="T7" fmla="*/ 96 h 1359"/>
                      <a:gd name="T8" fmla="*/ 848 w 1280"/>
                      <a:gd name="T9" fmla="*/ 48 h 1359"/>
                      <a:gd name="T10" fmla="*/ 768 w 1280"/>
                      <a:gd name="T11" fmla="*/ 16 h 1359"/>
                      <a:gd name="T12" fmla="*/ 688 w 1280"/>
                      <a:gd name="T13" fmla="*/ 16 h 1359"/>
                      <a:gd name="T14" fmla="*/ 592 w 1280"/>
                      <a:gd name="T15" fmla="*/ 32 h 1359"/>
                      <a:gd name="T16" fmla="*/ 512 w 1280"/>
                      <a:gd name="T17" fmla="*/ 64 h 1359"/>
                      <a:gd name="T18" fmla="*/ 416 w 1280"/>
                      <a:gd name="T19" fmla="*/ 112 h 1359"/>
                      <a:gd name="T20" fmla="*/ 336 w 1280"/>
                      <a:gd name="T21" fmla="*/ 176 h 1359"/>
                      <a:gd name="T22" fmla="*/ 288 w 1280"/>
                      <a:gd name="T23" fmla="*/ 256 h 1359"/>
                      <a:gd name="T24" fmla="*/ 272 w 1280"/>
                      <a:gd name="T25" fmla="*/ 336 h 1359"/>
                      <a:gd name="T26" fmla="*/ 240 w 1280"/>
                      <a:gd name="T27" fmla="*/ 448 h 1359"/>
                      <a:gd name="T28" fmla="*/ 208 w 1280"/>
                      <a:gd name="T29" fmla="*/ 528 h 1359"/>
                      <a:gd name="T30" fmla="*/ 144 w 1280"/>
                      <a:gd name="T31" fmla="*/ 624 h 1359"/>
                      <a:gd name="T32" fmla="*/ 48 w 1280"/>
                      <a:gd name="T33" fmla="*/ 735 h 1359"/>
                      <a:gd name="T34" fmla="*/ 16 w 1280"/>
                      <a:gd name="T35" fmla="*/ 863 h 1359"/>
                      <a:gd name="T36" fmla="*/ 0 w 1280"/>
                      <a:gd name="T37" fmla="*/ 975 h 1359"/>
                      <a:gd name="T38" fmla="*/ 16 w 1280"/>
                      <a:gd name="T39" fmla="*/ 1087 h 1359"/>
                      <a:gd name="T40" fmla="*/ 48 w 1280"/>
                      <a:gd name="T41" fmla="*/ 1199 h 1359"/>
                      <a:gd name="T42" fmla="*/ 112 w 1280"/>
                      <a:gd name="T43" fmla="*/ 1279 h 1359"/>
                      <a:gd name="T44" fmla="*/ 192 w 1280"/>
                      <a:gd name="T45" fmla="*/ 1359 h 1359"/>
                      <a:gd name="T46" fmla="*/ 272 w 1280"/>
                      <a:gd name="T47" fmla="*/ 1359 h 1359"/>
                      <a:gd name="T48" fmla="*/ 384 w 1280"/>
                      <a:gd name="T49" fmla="*/ 1359 h 1359"/>
                      <a:gd name="T50" fmla="*/ 480 w 1280"/>
                      <a:gd name="T51" fmla="*/ 1343 h 1359"/>
                      <a:gd name="T52" fmla="*/ 576 w 1280"/>
                      <a:gd name="T53" fmla="*/ 1311 h 1359"/>
                      <a:gd name="T54" fmla="*/ 656 w 1280"/>
                      <a:gd name="T55" fmla="*/ 1279 h 1359"/>
                      <a:gd name="T56" fmla="*/ 736 w 1280"/>
                      <a:gd name="T57" fmla="*/ 1231 h 1359"/>
                      <a:gd name="T58" fmla="*/ 784 w 1280"/>
                      <a:gd name="T59" fmla="*/ 1167 h 1359"/>
                      <a:gd name="T60" fmla="*/ 832 w 1280"/>
                      <a:gd name="T61" fmla="*/ 1103 h 1359"/>
                      <a:gd name="T62" fmla="*/ 896 w 1280"/>
                      <a:gd name="T63" fmla="*/ 1007 h 1359"/>
                      <a:gd name="T64" fmla="*/ 976 w 1280"/>
                      <a:gd name="T65" fmla="*/ 943 h 1359"/>
                      <a:gd name="T66" fmla="*/ 1040 w 1280"/>
                      <a:gd name="T67" fmla="*/ 879 h 1359"/>
                      <a:gd name="T68" fmla="*/ 1120 w 1280"/>
                      <a:gd name="T69" fmla="*/ 831 h 1359"/>
                      <a:gd name="T70" fmla="*/ 1184 w 1280"/>
                      <a:gd name="T71" fmla="*/ 783 h 1359"/>
                      <a:gd name="T72" fmla="*/ 1248 w 1280"/>
                      <a:gd name="T73" fmla="*/ 688 h 1359"/>
                      <a:gd name="T74" fmla="*/ 1264 w 1280"/>
                      <a:gd name="T75" fmla="*/ 608 h 1359"/>
                      <a:gd name="T76" fmla="*/ 1280 w 1280"/>
                      <a:gd name="T77" fmla="*/ 544 h 1359"/>
                      <a:gd name="T78" fmla="*/ 1280 w 1280"/>
                      <a:gd name="T79" fmla="*/ 464 h 1359"/>
                      <a:gd name="T80" fmla="*/ 1264 w 1280"/>
                      <a:gd name="T81" fmla="*/ 416 h 1359"/>
                      <a:gd name="T82" fmla="*/ 1248 w 1280"/>
                      <a:gd name="T83" fmla="*/ 352 h 1359"/>
                      <a:gd name="T84" fmla="*/ 1200 w 1280"/>
                      <a:gd name="T85" fmla="*/ 304 h 135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280"/>
                      <a:gd name="T130" fmla="*/ 0 h 1359"/>
                      <a:gd name="T131" fmla="*/ 1280 w 1280"/>
                      <a:gd name="T132" fmla="*/ 1359 h 135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280" h="1359">
                        <a:moveTo>
                          <a:pt x="1216" y="320"/>
                        </a:moveTo>
                        <a:lnTo>
                          <a:pt x="1200" y="320"/>
                        </a:lnTo>
                        <a:lnTo>
                          <a:pt x="1184" y="304"/>
                        </a:lnTo>
                        <a:lnTo>
                          <a:pt x="1168" y="272"/>
                        </a:lnTo>
                        <a:lnTo>
                          <a:pt x="1152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76"/>
                        </a:lnTo>
                        <a:lnTo>
                          <a:pt x="1040" y="160"/>
                        </a:lnTo>
                        <a:lnTo>
                          <a:pt x="1008" y="128"/>
                        </a:lnTo>
                        <a:lnTo>
                          <a:pt x="976" y="112"/>
                        </a:lnTo>
                        <a:lnTo>
                          <a:pt x="944" y="96"/>
                        </a:lnTo>
                        <a:lnTo>
                          <a:pt x="912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784" y="16"/>
                        </a:lnTo>
                        <a:lnTo>
                          <a:pt x="768" y="16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88" y="16"/>
                        </a:lnTo>
                        <a:lnTo>
                          <a:pt x="656" y="16"/>
                        </a:lnTo>
                        <a:lnTo>
                          <a:pt x="624" y="16"/>
                        </a:lnTo>
                        <a:lnTo>
                          <a:pt x="592" y="32"/>
                        </a:lnTo>
                        <a:lnTo>
                          <a:pt x="576" y="48"/>
                        </a:lnTo>
                        <a:lnTo>
                          <a:pt x="544" y="48"/>
                        </a:lnTo>
                        <a:lnTo>
                          <a:pt x="512" y="64"/>
                        </a:lnTo>
                        <a:lnTo>
                          <a:pt x="480" y="80"/>
                        </a:lnTo>
                        <a:lnTo>
                          <a:pt x="448" y="96"/>
                        </a:lnTo>
                        <a:lnTo>
                          <a:pt x="416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36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72" y="272"/>
                        </a:lnTo>
                        <a:lnTo>
                          <a:pt x="272" y="304"/>
                        </a:lnTo>
                        <a:lnTo>
                          <a:pt x="272" y="336"/>
                        </a:lnTo>
                        <a:lnTo>
                          <a:pt x="256" y="368"/>
                        </a:lnTo>
                        <a:lnTo>
                          <a:pt x="256" y="400"/>
                        </a:lnTo>
                        <a:lnTo>
                          <a:pt x="240" y="448"/>
                        </a:lnTo>
                        <a:lnTo>
                          <a:pt x="240" y="464"/>
                        </a:lnTo>
                        <a:lnTo>
                          <a:pt x="224" y="496"/>
                        </a:lnTo>
                        <a:lnTo>
                          <a:pt x="208" y="528"/>
                        </a:lnTo>
                        <a:lnTo>
                          <a:pt x="192" y="560"/>
                        </a:lnTo>
                        <a:lnTo>
                          <a:pt x="160" y="592"/>
                        </a:lnTo>
                        <a:lnTo>
                          <a:pt x="144" y="624"/>
                        </a:lnTo>
                        <a:lnTo>
                          <a:pt x="112" y="656"/>
                        </a:lnTo>
                        <a:lnTo>
                          <a:pt x="80" y="688"/>
                        </a:lnTo>
                        <a:lnTo>
                          <a:pt x="48" y="735"/>
                        </a:lnTo>
                        <a:lnTo>
                          <a:pt x="32" y="783"/>
                        </a:lnTo>
                        <a:lnTo>
                          <a:pt x="16" y="815"/>
                        </a:lnTo>
                        <a:lnTo>
                          <a:pt x="16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0" y="1023"/>
                        </a:lnTo>
                        <a:lnTo>
                          <a:pt x="16" y="1055"/>
                        </a:lnTo>
                        <a:lnTo>
                          <a:pt x="16" y="1087"/>
                        </a:lnTo>
                        <a:lnTo>
                          <a:pt x="32" y="1135"/>
                        </a:lnTo>
                        <a:lnTo>
                          <a:pt x="32" y="1167"/>
                        </a:lnTo>
                        <a:lnTo>
                          <a:pt x="48" y="1199"/>
                        </a:lnTo>
                        <a:lnTo>
                          <a:pt x="64" y="1231"/>
                        </a:lnTo>
                        <a:lnTo>
                          <a:pt x="80" y="1247"/>
                        </a:lnTo>
                        <a:lnTo>
                          <a:pt x="112" y="1279"/>
                        </a:lnTo>
                        <a:lnTo>
                          <a:pt x="144" y="1311"/>
                        </a:lnTo>
                        <a:lnTo>
                          <a:pt x="176" y="1343"/>
                        </a:lnTo>
                        <a:lnTo>
                          <a:pt x="192" y="1359"/>
                        </a:lnTo>
                        <a:lnTo>
                          <a:pt x="224" y="1359"/>
                        </a:lnTo>
                        <a:lnTo>
                          <a:pt x="240" y="1359"/>
                        </a:lnTo>
                        <a:lnTo>
                          <a:pt x="272" y="1359"/>
                        </a:lnTo>
                        <a:lnTo>
                          <a:pt x="304" y="1359"/>
                        </a:lnTo>
                        <a:lnTo>
                          <a:pt x="336" y="1359"/>
                        </a:lnTo>
                        <a:lnTo>
                          <a:pt x="384" y="1359"/>
                        </a:lnTo>
                        <a:lnTo>
                          <a:pt x="416" y="1343"/>
                        </a:lnTo>
                        <a:lnTo>
                          <a:pt x="448" y="1343"/>
                        </a:lnTo>
                        <a:lnTo>
                          <a:pt x="480" y="1343"/>
                        </a:lnTo>
                        <a:lnTo>
                          <a:pt x="512" y="1327"/>
                        </a:lnTo>
                        <a:lnTo>
                          <a:pt x="544" y="1327"/>
                        </a:lnTo>
                        <a:lnTo>
                          <a:pt x="576" y="1311"/>
                        </a:lnTo>
                        <a:lnTo>
                          <a:pt x="608" y="1311"/>
                        </a:lnTo>
                        <a:lnTo>
                          <a:pt x="624" y="1295"/>
                        </a:lnTo>
                        <a:lnTo>
                          <a:pt x="656" y="1279"/>
                        </a:lnTo>
                        <a:lnTo>
                          <a:pt x="672" y="1279"/>
                        </a:lnTo>
                        <a:lnTo>
                          <a:pt x="704" y="1263"/>
                        </a:lnTo>
                        <a:lnTo>
                          <a:pt x="736" y="1231"/>
                        </a:lnTo>
                        <a:lnTo>
                          <a:pt x="752" y="1215"/>
                        </a:lnTo>
                        <a:lnTo>
                          <a:pt x="768" y="1183"/>
                        </a:lnTo>
                        <a:lnTo>
                          <a:pt x="784" y="1167"/>
                        </a:lnTo>
                        <a:lnTo>
                          <a:pt x="800" y="1151"/>
                        </a:lnTo>
                        <a:lnTo>
                          <a:pt x="816" y="1119"/>
                        </a:lnTo>
                        <a:lnTo>
                          <a:pt x="832" y="1103"/>
                        </a:lnTo>
                        <a:lnTo>
                          <a:pt x="848" y="1071"/>
                        </a:lnTo>
                        <a:lnTo>
                          <a:pt x="864" y="1039"/>
                        </a:lnTo>
                        <a:lnTo>
                          <a:pt x="896" y="1007"/>
                        </a:lnTo>
                        <a:lnTo>
                          <a:pt x="928" y="975"/>
                        </a:lnTo>
                        <a:lnTo>
                          <a:pt x="944" y="959"/>
                        </a:lnTo>
                        <a:lnTo>
                          <a:pt x="976" y="943"/>
                        </a:lnTo>
                        <a:lnTo>
                          <a:pt x="992" y="911"/>
                        </a:lnTo>
                        <a:lnTo>
                          <a:pt x="1008" y="895"/>
                        </a:lnTo>
                        <a:lnTo>
                          <a:pt x="1040" y="879"/>
                        </a:lnTo>
                        <a:lnTo>
                          <a:pt x="1056" y="863"/>
                        </a:lnTo>
                        <a:lnTo>
                          <a:pt x="1088" y="847"/>
                        </a:lnTo>
                        <a:lnTo>
                          <a:pt x="1120" y="831"/>
                        </a:lnTo>
                        <a:lnTo>
                          <a:pt x="1152" y="815"/>
                        </a:lnTo>
                        <a:lnTo>
                          <a:pt x="1168" y="799"/>
                        </a:lnTo>
                        <a:lnTo>
                          <a:pt x="1184" y="783"/>
                        </a:lnTo>
                        <a:lnTo>
                          <a:pt x="1216" y="751"/>
                        </a:lnTo>
                        <a:lnTo>
                          <a:pt x="1232" y="719"/>
                        </a:lnTo>
                        <a:lnTo>
                          <a:pt x="1248" y="688"/>
                        </a:lnTo>
                        <a:lnTo>
                          <a:pt x="1248" y="656"/>
                        </a:lnTo>
                        <a:lnTo>
                          <a:pt x="1264" y="640"/>
                        </a:lnTo>
                        <a:lnTo>
                          <a:pt x="1264" y="608"/>
                        </a:lnTo>
                        <a:lnTo>
                          <a:pt x="1280" y="592"/>
                        </a:lnTo>
                        <a:lnTo>
                          <a:pt x="1280" y="560"/>
                        </a:lnTo>
                        <a:lnTo>
                          <a:pt x="1280" y="544"/>
                        </a:lnTo>
                        <a:lnTo>
                          <a:pt x="1280" y="528"/>
                        </a:lnTo>
                        <a:lnTo>
                          <a:pt x="1280" y="496"/>
                        </a:lnTo>
                        <a:lnTo>
                          <a:pt x="1280" y="464"/>
                        </a:lnTo>
                        <a:lnTo>
                          <a:pt x="1280" y="448"/>
                        </a:lnTo>
                        <a:lnTo>
                          <a:pt x="1280" y="432"/>
                        </a:lnTo>
                        <a:lnTo>
                          <a:pt x="1264" y="416"/>
                        </a:lnTo>
                        <a:lnTo>
                          <a:pt x="1264" y="384"/>
                        </a:lnTo>
                        <a:lnTo>
                          <a:pt x="1248" y="368"/>
                        </a:lnTo>
                        <a:lnTo>
                          <a:pt x="1248" y="352"/>
                        </a:lnTo>
                        <a:lnTo>
                          <a:pt x="1232" y="336"/>
                        </a:lnTo>
                        <a:lnTo>
                          <a:pt x="1216" y="320"/>
                        </a:lnTo>
                        <a:lnTo>
                          <a:pt x="1200" y="304"/>
                        </a:lnTo>
                        <a:lnTo>
                          <a:pt x="1184" y="288"/>
                        </a:lnTo>
                        <a:lnTo>
                          <a:pt x="1216" y="320"/>
                        </a:lnTo>
                        <a:close/>
                      </a:path>
                    </a:pathLst>
                  </a:custGeom>
                  <a:solidFill>
                    <a:srgbClr val="5A8D84"/>
                  </a:solidFill>
                  <a:ln w="25400">
                    <a:solidFill>
                      <a:srgbClr val="5A8D84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60"/>
                  <p:cNvSpPr>
                    <a:spLocks noChangeAspect="1"/>
                  </p:cNvSpPr>
                  <p:nvPr/>
                </p:nvSpPr>
                <p:spPr bwMode="auto">
                  <a:xfrm>
                    <a:off x="1136" y="2016"/>
                    <a:ext cx="1280" cy="1359"/>
                  </a:xfrm>
                  <a:custGeom>
                    <a:avLst/>
                    <a:gdLst>
                      <a:gd name="T0" fmla="*/ 1152 w 1280"/>
                      <a:gd name="T1" fmla="*/ 256 h 1359"/>
                      <a:gd name="T2" fmla="*/ 1104 w 1280"/>
                      <a:gd name="T3" fmla="*/ 208 h 1359"/>
                      <a:gd name="T4" fmla="*/ 1008 w 1280"/>
                      <a:gd name="T5" fmla="*/ 128 h 1359"/>
                      <a:gd name="T6" fmla="*/ 912 w 1280"/>
                      <a:gd name="T7" fmla="*/ 80 h 1359"/>
                      <a:gd name="T8" fmla="*/ 848 w 1280"/>
                      <a:gd name="T9" fmla="*/ 48 h 1359"/>
                      <a:gd name="T10" fmla="*/ 768 w 1280"/>
                      <a:gd name="T11" fmla="*/ 16 h 1359"/>
                      <a:gd name="T12" fmla="*/ 688 w 1280"/>
                      <a:gd name="T13" fmla="*/ 16 h 1359"/>
                      <a:gd name="T14" fmla="*/ 624 w 1280"/>
                      <a:gd name="T15" fmla="*/ 16 h 1359"/>
                      <a:gd name="T16" fmla="*/ 544 w 1280"/>
                      <a:gd name="T17" fmla="*/ 48 h 1359"/>
                      <a:gd name="T18" fmla="*/ 448 w 1280"/>
                      <a:gd name="T19" fmla="*/ 96 h 1359"/>
                      <a:gd name="T20" fmla="*/ 400 w 1280"/>
                      <a:gd name="T21" fmla="*/ 144 h 1359"/>
                      <a:gd name="T22" fmla="*/ 320 w 1280"/>
                      <a:gd name="T23" fmla="*/ 208 h 1359"/>
                      <a:gd name="T24" fmla="*/ 272 w 1280"/>
                      <a:gd name="T25" fmla="*/ 272 h 1359"/>
                      <a:gd name="T26" fmla="*/ 272 w 1280"/>
                      <a:gd name="T27" fmla="*/ 336 h 1359"/>
                      <a:gd name="T28" fmla="*/ 240 w 1280"/>
                      <a:gd name="T29" fmla="*/ 448 h 1359"/>
                      <a:gd name="T30" fmla="*/ 208 w 1280"/>
                      <a:gd name="T31" fmla="*/ 528 h 1359"/>
                      <a:gd name="T32" fmla="*/ 160 w 1280"/>
                      <a:gd name="T33" fmla="*/ 592 h 1359"/>
                      <a:gd name="T34" fmla="*/ 80 w 1280"/>
                      <a:gd name="T35" fmla="*/ 688 h 1359"/>
                      <a:gd name="T36" fmla="*/ 16 w 1280"/>
                      <a:gd name="T37" fmla="*/ 815 h 1359"/>
                      <a:gd name="T38" fmla="*/ 0 w 1280"/>
                      <a:gd name="T39" fmla="*/ 895 h 1359"/>
                      <a:gd name="T40" fmla="*/ 0 w 1280"/>
                      <a:gd name="T41" fmla="*/ 1023 h 1359"/>
                      <a:gd name="T42" fmla="*/ 32 w 1280"/>
                      <a:gd name="T43" fmla="*/ 1135 h 1359"/>
                      <a:gd name="T44" fmla="*/ 48 w 1280"/>
                      <a:gd name="T45" fmla="*/ 1199 h 1359"/>
                      <a:gd name="T46" fmla="*/ 112 w 1280"/>
                      <a:gd name="T47" fmla="*/ 1279 h 1359"/>
                      <a:gd name="T48" fmla="*/ 192 w 1280"/>
                      <a:gd name="T49" fmla="*/ 1359 h 1359"/>
                      <a:gd name="T50" fmla="*/ 240 w 1280"/>
                      <a:gd name="T51" fmla="*/ 1359 h 1359"/>
                      <a:gd name="T52" fmla="*/ 336 w 1280"/>
                      <a:gd name="T53" fmla="*/ 1359 h 1359"/>
                      <a:gd name="T54" fmla="*/ 448 w 1280"/>
                      <a:gd name="T55" fmla="*/ 1343 h 1359"/>
                      <a:gd name="T56" fmla="*/ 512 w 1280"/>
                      <a:gd name="T57" fmla="*/ 1327 h 1359"/>
                      <a:gd name="T58" fmla="*/ 608 w 1280"/>
                      <a:gd name="T59" fmla="*/ 1311 h 1359"/>
                      <a:gd name="T60" fmla="*/ 672 w 1280"/>
                      <a:gd name="T61" fmla="*/ 1279 h 1359"/>
                      <a:gd name="T62" fmla="*/ 736 w 1280"/>
                      <a:gd name="T63" fmla="*/ 1231 h 1359"/>
                      <a:gd name="T64" fmla="*/ 784 w 1280"/>
                      <a:gd name="T65" fmla="*/ 1167 h 1359"/>
                      <a:gd name="T66" fmla="*/ 832 w 1280"/>
                      <a:gd name="T67" fmla="*/ 1103 h 1359"/>
                      <a:gd name="T68" fmla="*/ 864 w 1280"/>
                      <a:gd name="T69" fmla="*/ 1039 h 1359"/>
                      <a:gd name="T70" fmla="*/ 944 w 1280"/>
                      <a:gd name="T71" fmla="*/ 959 h 1359"/>
                      <a:gd name="T72" fmla="*/ 1008 w 1280"/>
                      <a:gd name="T73" fmla="*/ 895 h 1359"/>
                      <a:gd name="T74" fmla="*/ 1056 w 1280"/>
                      <a:gd name="T75" fmla="*/ 863 h 1359"/>
                      <a:gd name="T76" fmla="*/ 1152 w 1280"/>
                      <a:gd name="T77" fmla="*/ 815 h 1359"/>
                      <a:gd name="T78" fmla="*/ 1216 w 1280"/>
                      <a:gd name="T79" fmla="*/ 751 h 1359"/>
                      <a:gd name="T80" fmla="*/ 1248 w 1280"/>
                      <a:gd name="T81" fmla="*/ 688 h 1359"/>
                      <a:gd name="T82" fmla="*/ 1264 w 1280"/>
                      <a:gd name="T83" fmla="*/ 608 h 1359"/>
                      <a:gd name="T84" fmla="*/ 1280 w 1280"/>
                      <a:gd name="T85" fmla="*/ 544 h 1359"/>
                      <a:gd name="T86" fmla="*/ 1280 w 1280"/>
                      <a:gd name="T87" fmla="*/ 496 h 1359"/>
                      <a:gd name="T88" fmla="*/ 1280 w 1280"/>
                      <a:gd name="T89" fmla="*/ 432 h 1359"/>
                      <a:gd name="T90" fmla="*/ 1248 w 1280"/>
                      <a:gd name="T91" fmla="*/ 368 h 1359"/>
                      <a:gd name="T92" fmla="*/ 1232 w 1280"/>
                      <a:gd name="T93" fmla="*/ 336 h 1359"/>
                      <a:gd name="T94" fmla="*/ 1184 w 1280"/>
                      <a:gd name="T95" fmla="*/ 288 h 135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280"/>
                      <a:gd name="T145" fmla="*/ 0 h 1359"/>
                      <a:gd name="T146" fmla="*/ 1280 w 1280"/>
                      <a:gd name="T147" fmla="*/ 1359 h 135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280" h="1359">
                        <a:moveTo>
                          <a:pt x="1184" y="304"/>
                        </a:moveTo>
                        <a:lnTo>
                          <a:pt x="1184" y="304"/>
                        </a:lnTo>
                        <a:lnTo>
                          <a:pt x="1168" y="272"/>
                        </a:lnTo>
                        <a:lnTo>
                          <a:pt x="1152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76"/>
                        </a:lnTo>
                        <a:lnTo>
                          <a:pt x="1040" y="160"/>
                        </a:lnTo>
                        <a:lnTo>
                          <a:pt x="1008" y="128"/>
                        </a:lnTo>
                        <a:lnTo>
                          <a:pt x="976" y="112"/>
                        </a:lnTo>
                        <a:lnTo>
                          <a:pt x="944" y="96"/>
                        </a:lnTo>
                        <a:lnTo>
                          <a:pt x="912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784" y="16"/>
                        </a:lnTo>
                        <a:lnTo>
                          <a:pt x="768" y="16"/>
                        </a:lnTo>
                        <a:lnTo>
                          <a:pt x="736" y="0"/>
                        </a:lnTo>
                        <a:lnTo>
                          <a:pt x="704" y="0"/>
                        </a:lnTo>
                        <a:lnTo>
                          <a:pt x="688" y="16"/>
                        </a:lnTo>
                        <a:lnTo>
                          <a:pt x="656" y="16"/>
                        </a:lnTo>
                        <a:lnTo>
                          <a:pt x="624" y="16"/>
                        </a:lnTo>
                        <a:lnTo>
                          <a:pt x="592" y="32"/>
                        </a:lnTo>
                        <a:lnTo>
                          <a:pt x="576" y="48"/>
                        </a:lnTo>
                        <a:lnTo>
                          <a:pt x="544" y="48"/>
                        </a:lnTo>
                        <a:lnTo>
                          <a:pt x="512" y="64"/>
                        </a:lnTo>
                        <a:lnTo>
                          <a:pt x="480" y="80"/>
                        </a:lnTo>
                        <a:lnTo>
                          <a:pt x="448" y="96"/>
                        </a:lnTo>
                        <a:lnTo>
                          <a:pt x="416" y="112"/>
                        </a:lnTo>
                        <a:lnTo>
                          <a:pt x="400" y="144"/>
                        </a:lnTo>
                        <a:lnTo>
                          <a:pt x="368" y="160"/>
                        </a:lnTo>
                        <a:lnTo>
                          <a:pt x="336" y="176"/>
                        </a:lnTo>
                        <a:lnTo>
                          <a:pt x="320" y="208"/>
                        </a:lnTo>
                        <a:lnTo>
                          <a:pt x="304" y="224"/>
                        </a:lnTo>
                        <a:lnTo>
                          <a:pt x="288" y="256"/>
                        </a:lnTo>
                        <a:lnTo>
                          <a:pt x="272" y="272"/>
                        </a:lnTo>
                        <a:lnTo>
                          <a:pt x="272" y="304"/>
                        </a:lnTo>
                        <a:lnTo>
                          <a:pt x="272" y="336"/>
                        </a:lnTo>
                        <a:lnTo>
                          <a:pt x="256" y="368"/>
                        </a:lnTo>
                        <a:lnTo>
                          <a:pt x="256" y="400"/>
                        </a:lnTo>
                        <a:lnTo>
                          <a:pt x="240" y="448"/>
                        </a:lnTo>
                        <a:lnTo>
                          <a:pt x="240" y="464"/>
                        </a:lnTo>
                        <a:lnTo>
                          <a:pt x="224" y="496"/>
                        </a:lnTo>
                        <a:lnTo>
                          <a:pt x="208" y="528"/>
                        </a:lnTo>
                        <a:lnTo>
                          <a:pt x="192" y="560"/>
                        </a:lnTo>
                        <a:lnTo>
                          <a:pt x="160" y="592"/>
                        </a:lnTo>
                        <a:lnTo>
                          <a:pt x="144" y="624"/>
                        </a:lnTo>
                        <a:lnTo>
                          <a:pt x="112" y="656"/>
                        </a:lnTo>
                        <a:lnTo>
                          <a:pt x="80" y="688"/>
                        </a:lnTo>
                        <a:lnTo>
                          <a:pt x="48" y="735"/>
                        </a:lnTo>
                        <a:lnTo>
                          <a:pt x="32" y="783"/>
                        </a:lnTo>
                        <a:lnTo>
                          <a:pt x="16" y="815"/>
                        </a:lnTo>
                        <a:lnTo>
                          <a:pt x="16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0" y="1023"/>
                        </a:lnTo>
                        <a:lnTo>
                          <a:pt x="16" y="1055"/>
                        </a:lnTo>
                        <a:lnTo>
                          <a:pt x="16" y="1087"/>
                        </a:lnTo>
                        <a:lnTo>
                          <a:pt x="32" y="1135"/>
                        </a:lnTo>
                        <a:lnTo>
                          <a:pt x="32" y="1167"/>
                        </a:lnTo>
                        <a:lnTo>
                          <a:pt x="48" y="1199"/>
                        </a:lnTo>
                        <a:lnTo>
                          <a:pt x="64" y="1231"/>
                        </a:lnTo>
                        <a:lnTo>
                          <a:pt x="80" y="1247"/>
                        </a:lnTo>
                        <a:lnTo>
                          <a:pt x="112" y="1279"/>
                        </a:lnTo>
                        <a:lnTo>
                          <a:pt x="144" y="1311"/>
                        </a:lnTo>
                        <a:lnTo>
                          <a:pt x="176" y="1343"/>
                        </a:lnTo>
                        <a:lnTo>
                          <a:pt x="192" y="1359"/>
                        </a:lnTo>
                        <a:lnTo>
                          <a:pt x="224" y="1359"/>
                        </a:lnTo>
                        <a:lnTo>
                          <a:pt x="240" y="1359"/>
                        </a:lnTo>
                        <a:lnTo>
                          <a:pt x="272" y="1359"/>
                        </a:lnTo>
                        <a:lnTo>
                          <a:pt x="304" y="1359"/>
                        </a:lnTo>
                        <a:lnTo>
                          <a:pt x="336" y="1359"/>
                        </a:lnTo>
                        <a:lnTo>
                          <a:pt x="384" y="1359"/>
                        </a:lnTo>
                        <a:lnTo>
                          <a:pt x="416" y="1343"/>
                        </a:lnTo>
                        <a:lnTo>
                          <a:pt x="448" y="1343"/>
                        </a:lnTo>
                        <a:lnTo>
                          <a:pt x="480" y="1343"/>
                        </a:lnTo>
                        <a:lnTo>
                          <a:pt x="512" y="1327"/>
                        </a:lnTo>
                        <a:lnTo>
                          <a:pt x="544" y="1327"/>
                        </a:lnTo>
                        <a:lnTo>
                          <a:pt x="576" y="1311"/>
                        </a:lnTo>
                        <a:lnTo>
                          <a:pt x="608" y="1311"/>
                        </a:lnTo>
                        <a:lnTo>
                          <a:pt x="624" y="1295"/>
                        </a:lnTo>
                        <a:lnTo>
                          <a:pt x="656" y="1279"/>
                        </a:lnTo>
                        <a:lnTo>
                          <a:pt x="672" y="1279"/>
                        </a:lnTo>
                        <a:lnTo>
                          <a:pt x="704" y="1263"/>
                        </a:lnTo>
                        <a:lnTo>
                          <a:pt x="736" y="1231"/>
                        </a:lnTo>
                        <a:lnTo>
                          <a:pt x="752" y="1215"/>
                        </a:lnTo>
                        <a:lnTo>
                          <a:pt x="768" y="1183"/>
                        </a:lnTo>
                        <a:lnTo>
                          <a:pt x="784" y="1167"/>
                        </a:lnTo>
                        <a:lnTo>
                          <a:pt x="800" y="1151"/>
                        </a:lnTo>
                        <a:lnTo>
                          <a:pt x="816" y="1119"/>
                        </a:lnTo>
                        <a:lnTo>
                          <a:pt x="832" y="1103"/>
                        </a:lnTo>
                        <a:lnTo>
                          <a:pt x="848" y="1071"/>
                        </a:lnTo>
                        <a:lnTo>
                          <a:pt x="864" y="1039"/>
                        </a:lnTo>
                        <a:lnTo>
                          <a:pt x="896" y="1007"/>
                        </a:lnTo>
                        <a:lnTo>
                          <a:pt x="928" y="975"/>
                        </a:lnTo>
                        <a:lnTo>
                          <a:pt x="944" y="959"/>
                        </a:lnTo>
                        <a:lnTo>
                          <a:pt x="976" y="943"/>
                        </a:lnTo>
                        <a:lnTo>
                          <a:pt x="992" y="911"/>
                        </a:lnTo>
                        <a:lnTo>
                          <a:pt x="1008" y="895"/>
                        </a:lnTo>
                        <a:lnTo>
                          <a:pt x="1040" y="879"/>
                        </a:lnTo>
                        <a:lnTo>
                          <a:pt x="1056" y="863"/>
                        </a:lnTo>
                        <a:lnTo>
                          <a:pt x="1088" y="847"/>
                        </a:lnTo>
                        <a:lnTo>
                          <a:pt x="1120" y="831"/>
                        </a:lnTo>
                        <a:lnTo>
                          <a:pt x="1152" y="815"/>
                        </a:lnTo>
                        <a:lnTo>
                          <a:pt x="1168" y="799"/>
                        </a:lnTo>
                        <a:lnTo>
                          <a:pt x="1184" y="783"/>
                        </a:lnTo>
                        <a:lnTo>
                          <a:pt x="1216" y="751"/>
                        </a:lnTo>
                        <a:lnTo>
                          <a:pt x="1232" y="719"/>
                        </a:lnTo>
                        <a:lnTo>
                          <a:pt x="1248" y="688"/>
                        </a:lnTo>
                        <a:lnTo>
                          <a:pt x="1248" y="656"/>
                        </a:lnTo>
                        <a:lnTo>
                          <a:pt x="1264" y="640"/>
                        </a:lnTo>
                        <a:lnTo>
                          <a:pt x="1264" y="608"/>
                        </a:lnTo>
                        <a:lnTo>
                          <a:pt x="1280" y="592"/>
                        </a:lnTo>
                        <a:lnTo>
                          <a:pt x="1280" y="560"/>
                        </a:lnTo>
                        <a:lnTo>
                          <a:pt x="1280" y="544"/>
                        </a:lnTo>
                        <a:lnTo>
                          <a:pt x="1280" y="528"/>
                        </a:lnTo>
                        <a:lnTo>
                          <a:pt x="1280" y="496"/>
                        </a:lnTo>
                        <a:lnTo>
                          <a:pt x="1280" y="464"/>
                        </a:lnTo>
                        <a:lnTo>
                          <a:pt x="1280" y="448"/>
                        </a:lnTo>
                        <a:lnTo>
                          <a:pt x="1280" y="432"/>
                        </a:lnTo>
                        <a:lnTo>
                          <a:pt x="1264" y="416"/>
                        </a:lnTo>
                        <a:lnTo>
                          <a:pt x="1264" y="384"/>
                        </a:lnTo>
                        <a:lnTo>
                          <a:pt x="1248" y="368"/>
                        </a:lnTo>
                        <a:lnTo>
                          <a:pt x="1248" y="352"/>
                        </a:lnTo>
                        <a:lnTo>
                          <a:pt x="1232" y="336"/>
                        </a:lnTo>
                        <a:lnTo>
                          <a:pt x="1216" y="320"/>
                        </a:lnTo>
                        <a:lnTo>
                          <a:pt x="1200" y="304"/>
                        </a:lnTo>
                        <a:lnTo>
                          <a:pt x="1184" y="288"/>
                        </a:lnTo>
                      </a:path>
                    </a:pathLst>
                  </a:custGeom>
                  <a:noFill/>
                  <a:ln w="25400">
                    <a:solidFill>
                      <a:srgbClr val="5A8D84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9" name="Freeform 261"/>
                  <p:cNvSpPr>
                    <a:spLocks noChangeAspect="1"/>
                  </p:cNvSpPr>
                  <p:nvPr/>
                </p:nvSpPr>
                <p:spPr bwMode="auto">
                  <a:xfrm>
                    <a:off x="1152" y="2048"/>
                    <a:ext cx="1248" cy="1311"/>
                  </a:xfrm>
                  <a:custGeom>
                    <a:avLst/>
                    <a:gdLst>
                      <a:gd name="T0" fmla="*/ 1152 w 1248"/>
                      <a:gd name="T1" fmla="*/ 272 h 1311"/>
                      <a:gd name="T2" fmla="*/ 1104 w 1248"/>
                      <a:gd name="T3" fmla="*/ 208 h 1311"/>
                      <a:gd name="T4" fmla="*/ 1008 w 1248"/>
                      <a:gd name="T5" fmla="*/ 144 h 1311"/>
                      <a:gd name="T6" fmla="*/ 928 w 1248"/>
                      <a:gd name="T7" fmla="*/ 80 h 1311"/>
                      <a:gd name="T8" fmla="*/ 816 w 1248"/>
                      <a:gd name="T9" fmla="*/ 32 h 1311"/>
                      <a:gd name="T10" fmla="*/ 752 w 1248"/>
                      <a:gd name="T11" fmla="*/ 0 h 1311"/>
                      <a:gd name="T12" fmla="*/ 672 w 1248"/>
                      <a:gd name="T13" fmla="*/ 0 h 1311"/>
                      <a:gd name="T14" fmla="*/ 576 w 1248"/>
                      <a:gd name="T15" fmla="*/ 16 h 1311"/>
                      <a:gd name="T16" fmla="*/ 496 w 1248"/>
                      <a:gd name="T17" fmla="*/ 48 h 1311"/>
                      <a:gd name="T18" fmla="*/ 416 w 1248"/>
                      <a:gd name="T19" fmla="*/ 96 h 1311"/>
                      <a:gd name="T20" fmla="*/ 336 w 1248"/>
                      <a:gd name="T21" fmla="*/ 160 h 1311"/>
                      <a:gd name="T22" fmla="*/ 288 w 1248"/>
                      <a:gd name="T23" fmla="*/ 224 h 1311"/>
                      <a:gd name="T24" fmla="*/ 256 w 1248"/>
                      <a:gd name="T25" fmla="*/ 320 h 1311"/>
                      <a:gd name="T26" fmla="*/ 240 w 1248"/>
                      <a:gd name="T27" fmla="*/ 416 h 1311"/>
                      <a:gd name="T28" fmla="*/ 208 w 1248"/>
                      <a:gd name="T29" fmla="*/ 496 h 1311"/>
                      <a:gd name="T30" fmla="*/ 144 w 1248"/>
                      <a:gd name="T31" fmla="*/ 592 h 1311"/>
                      <a:gd name="T32" fmla="*/ 64 w 1248"/>
                      <a:gd name="T33" fmla="*/ 703 h 1311"/>
                      <a:gd name="T34" fmla="*/ 16 w 1248"/>
                      <a:gd name="T35" fmla="*/ 831 h 1311"/>
                      <a:gd name="T36" fmla="*/ 0 w 1248"/>
                      <a:gd name="T37" fmla="*/ 943 h 1311"/>
                      <a:gd name="T38" fmla="*/ 16 w 1248"/>
                      <a:gd name="T39" fmla="*/ 1055 h 1311"/>
                      <a:gd name="T40" fmla="*/ 48 w 1248"/>
                      <a:gd name="T41" fmla="*/ 1151 h 1311"/>
                      <a:gd name="T42" fmla="*/ 112 w 1248"/>
                      <a:gd name="T43" fmla="*/ 1231 h 1311"/>
                      <a:gd name="T44" fmla="*/ 192 w 1248"/>
                      <a:gd name="T45" fmla="*/ 1311 h 1311"/>
                      <a:gd name="T46" fmla="*/ 272 w 1248"/>
                      <a:gd name="T47" fmla="*/ 1311 h 1311"/>
                      <a:gd name="T48" fmla="*/ 368 w 1248"/>
                      <a:gd name="T49" fmla="*/ 1295 h 1311"/>
                      <a:gd name="T50" fmla="*/ 464 w 1248"/>
                      <a:gd name="T51" fmla="*/ 1295 h 1311"/>
                      <a:gd name="T52" fmla="*/ 560 w 1248"/>
                      <a:gd name="T53" fmla="*/ 1263 h 1311"/>
                      <a:gd name="T54" fmla="*/ 640 w 1248"/>
                      <a:gd name="T55" fmla="*/ 1231 h 1311"/>
                      <a:gd name="T56" fmla="*/ 720 w 1248"/>
                      <a:gd name="T57" fmla="*/ 1183 h 1311"/>
                      <a:gd name="T58" fmla="*/ 768 w 1248"/>
                      <a:gd name="T59" fmla="*/ 1119 h 1311"/>
                      <a:gd name="T60" fmla="*/ 800 w 1248"/>
                      <a:gd name="T61" fmla="*/ 1055 h 1311"/>
                      <a:gd name="T62" fmla="*/ 864 w 1248"/>
                      <a:gd name="T63" fmla="*/ 975 h 1311"/>
                      <a:gd name="T64" fmla="*/ 944 w 1248"/>
                      <a:gd name="T65" fmla="*/ 895 h 1311"/>
                      <a:gd name="T66" fmla="*/ 1008 w 1248"/>
                      <a:gd name="T67" fmla="*/ 847 h 1311"/>
                      <a:gd name="T68" fmla="*/ 1088 w 1248"/>
                      <a:gd name="T69" fmla="*/ 799 h 1311"/>
                      <a:gd name="T70" fmla="*/ 1152 w 1248"/>
                      <a:gd name="T71" fmla="*/ 751 h 1311"/>
                      <a:gd name="T72" fmla="*/ 1200 w 1248"/>
                      <a:gd name="T73" fmla="*/ 656 h 1311"/>
                      <a:gd name="T74" fmla="*/ 1232 w 1248"/>
                      <a:gd name="T75" fmla="*/ 576 h 1311"/>
                      <a:gd name="T76" fmla="*/ 1248 w 1248"/>
                      <a:gd name="T77" fmla="*/ 512 h 1311"/>
                      <a:gd name="T78" fmla="*/ 1248 w 1248"/>
                      <a:gd name="T79" fmla="*/ 448 h 1311"/>
                      <a:gd name="T80" fmla="*/ 1232 w 1248"/>
                      <a:gd name="T81" fmla="*/ 384 h 1311"/>
                      <a:gd name="T82" fmla="*/ 1200 w 1248"/>
                      <a:gd name="T83" fmla="*/ 336 h 1311"/>
                      <a:gd name="T84" fmla="*/ 1168 w 1248"/>
                      <a:gd name="T85" fmla="*/ 288 h 131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248"/>
                      <a:gd name="T130" fmla="*/ 0 h 1311"/>
                      <a:gd name="T131" fmla="*/ 1248 w 1248"/>
                      <a:gd name="T132" fmla="*/ 1311 h 131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248" h="1311">
                        <a:moveTo>
                          <a:pt x="1168" y="304"/>
                        </a:moveTo>
                        <a:lnTo>
                          <a:pt x="1168" y="288"/>
                        </a:lnTo>
                        <a:lnTo>
                          <a:pt x="1152" y="272"/>
                        </a:lnTo>
                        <a:lnTo>
                          <a:pt x="1136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92"/>
                        </a:lnTo>
                        <a:lnTo>
                          <a:pt x="1040" y="160"/>
                        </a:lnTo>
                        <a:lnTo>
                          <a:pt x="1008" y="144"/>
                        </a:lnTo>
                        <a:lnTo>
                          <a:pt x="976" y="112"/>
                        </a:lnTo>
                        <a:lnTo>
                          <a:pt x="960" y="96"/>
                        </a:lnTo>
                        <a:lnTo>
                          <a:pt x="928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800" y="16"/>
                        </a:lnTo>
                        <a:lnTo>
                          <a:pt x="768" y="16"/>
                        </a:lnTo>
                        <a:lnTo>
                          <a:pt x="752" y="0"/>
                        </a:lnTo>
                        <a:lnTo>
                          <a:pt x="720" y="0"/>
                        </a:lnTo>
                        <a:lnTo>
                          <a:pt x="688" y="0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60" y="32"/>
                        </a:lnTo>
                        <a:lnTo>
                          <a:pt x="528" y="48"/>
                        </a:lnTo>
                        <a:lnTo>
                          <a:pt x="496" y="48"/>
                        </a:lnTo>
                        <a:lnTo>
                          <a:pt x="480" y="64"/>
                        </a:lnTo>
                        <a:lnTo>
                          <a:pt x="448" y="80"/>
                        </a:lnTo>
                        <a:lnTo>
                          <a:pt x="416" y="96"/>
                        </a:lnTo>
                        <a:lnTo>
                          <a:pt x="384" y="128"/>
                        </a:lnTo>
                        <a:lnTo>
                          <a:pt x="368" y="144"/>
                        </a:lnTo>
                        <a:lnTo>
                          <a:pt x="336" y="160"/>
                        </a:lnTo>
                        <a:lnTo>
                          <a:pt x="320" y="192"/>
                        </a:lnTo>
                        <a:lnTo>
                          <a:pt x="304" y="208"/>
                        </a:lnTo>
                        <a:lnTo>
                          <a:pt x="288" y="224"/>
                        </a:lnTo>
                        <a:lnTo>
                          <a:pt x="272" y="256"/>
                        </a:lnTo>
                        <a:lnTo>
                          <a:pt x="272" y="288"/>
                        </a:lnTo>
                        <a:lnTo>
                          <a:pt x="256" y="320"/>
                        </a:lnTo>
                        <a:lnTo>
                          <a:pt x="256" y="352"/>
                        </a:lnTo>
                        <a:lnTo>
                          <a:pt x="256" y="384"/>
                        </a:lnTo>
                        <a:lnTo>
                          <a:pt x="240" y="416"/>
                        </a:lnTo>
                        <a:lnTo>
                          <a:pt x="240" y="448"/>
                        </a:lnTo>
                        <a:lnTo>
                          <a:pt x="224" y="480"/>
                        </a:lnTo>
                        <a:lnTo>
                          <a:pt x="208" y="496"/>
                        </a:lnTo>
                        <a:lnTo>
                          <a:pt x="192" y="528"/>
                        </a:lnTo>
                        <a:lnTo>
                          <a:pt x="160" y="560"/>
                        </a:lnTo>
                        <a:lnTo>
                          <a:pt x="144" y="592"/>
                        </a:lnTo>
                        <a:lnTo>
                          <a:pt x="112" y="624"/>
                        </a:lnTo>
                        <a:lnTo>
                          <a:pt x="80" y="656"/>
                        </a:lnTo>
                        <a:lnTo>
                          <a:pt x="64" y="703"/>
                        </a:lnTo>
                        <a:lnTo>
                          <a:pt x="32" y="751"/>
                        </a:lnTo>
                        <a:lnTo>
                          <a:pt x="16" y="783"/>
                        </a:lnTo>
                        <a:lnTo>
                          <a:pt x="16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16" y="1007"/>
                        </a:lnTo>
                        <a:lnTo>
                          <a:pt x="16" y="1055"/>
                        </a:lnTo>
                        <a:lnTo>
                          <a:pt x="32" y="1087"/>
                        </a:lnTo>
                        <a:lnTo>
                          <a:pt x="32" y="1119"/>
                        </a:lnTo>
                        <a:lnTo>
                          <a:pt x="48" y="1151"/>
                        </a:lnTo>
                        <a:lnTo>
                          <a:pt x="64" y="1183"/>
                        </a:lnTo>
                        <a:lnTo>
                          <a:pt x="80" y="1199"/>
                        </a:lnTo>
                        <a:lnTo>
                          <a:pt x="112" y="1231"/>
                        </a:lnTo>
                        <a:lnTo>
                          <a:pt x="144" y="1263"/>
                        </a:lnTo>
                        <a:lnTo>
                          <a:pt x="160" y="1295"/>
                        </a:lnTo>
                        <a:lnTo>
                          <a:pt x="192" y="1311"/>
                        </a:lnTo>
                        <a:lnTo>
                          <a:pt x="224" y="1311"/>
                        </a:lnTo>
                        <a:lnTo>
                          <a:pt x="240" y="1311"/>
                        </a:lnTo>
                        <a:lnTo>
                          <a:pt x="272" y="1311"/>
                        </a:lnTo>
                        <a:lnTo>
                          <a:pt x="304" y="1311"/>
                        </a:lnTo>
                        <a:lnTo>
                          <a:pt x="336" y="1311"/>
                        </a:lnTo>
                        <a:lnTo>
                          <a:pt x="368" y="1295"/>
                        </a:lnTo>
                        <a:lnTo>
                          <a:pt x="400" y="1295"/>
                        </a:lnTo>
                        <a:lnTo>
                          <a:pt x="432" y="1295"/>
                        </a:lnTo>
                        <a:lnTo>
                          <a:pt x="464" y="1295"/>
                        </a:lnTo>
                        <a:lnTo>
                          <a:pt x="496" y="1279"/>
                        </a:lnTo>
                        <a:lnTo>
                          <a:pt x="528" y="1279"/>
                        </a:lnTo>
                        <a:lnTo>
                          <a:pt x="560" y="1263"/>
                        </a:lnTo>
                        <a:lnTo>
                          <a:pt x="592" y="1263"/>
                        </a:lnTo>
                        <a:lnTo>
                          <a:pt x="608" y="1247"/>
                        </a:lnTo>
                        <a:lnTo>
                          <a:pt x="640" y="1231"/>
                        </a:lnTo>
                        <a:lnTo>
                          <a:pt x="656" y="1231"/>
                        </a:lnTo>
                        <a:lnTo>
                          <a:pt x="688" y="1215"/>
                        </a:lnTo>
                        <a:lnTo>
                          <a:pt x="720" y="1183"/>
                        </a:lnTo>
                        <a:lnTo>
                          <a:pt x="736" y="1167"/>
                        </a:lnTo>
                        <a:lnTo>
                          <a:pt x="752" y="1151"/>
                        </a:lnTo>
                        <a:lnTo>
                          <a:pt x="768" y="1119"/>
                        </a:lnTo>
                        <a:lnTo>
                          <a:pt x="784" y="1103"/>
                        </a:lnTo>
                        <a:lnTo>
                          <a:pt x="784" y="1087"/>
                        </a:lnTo>
                        <a:lnTo>
                          <a:pt x="800" y="1055"/>
                        </a:lnTo>
                        <a:lnTo>
                          <a:pt x="832" y="1023"/>
                        </a:lnTo>
                        <a:lnTo>
                          <a:pt x="848" y="991"/>
                        </a:lnTo>
                        <a:lnTo>
                          <a:pt x="864" y="975"/>
                        </a:lnTo>
                        <a:lnTo>
                          <a:pt x="896" y="943"/>
                        </a:lnTo>
                        <a:lnTo>
                          <a:pt x="928" y="911"/>
                        </a:lnTo>
                        <a:lnTo>
                          <a:pt x="944" y="895"/>
                        </a:lnTo>
                        <a:lnTo>
                          <a:pt x="960" y="879"/>
                        </a:lnTo>
                        <a:lnTo>
                          <a:pt x="992" y="863"/>
                        </a:lnTo>
                        <a:lnTo>
                          <a:pt x="1008" y="847"/>
                        </a:lnTo>
                        <a:lnTo>
                          <a:pt x="1040" y="831"/>
                        </a:lnTo>
                        <a:lnTo>
                          <a:pt x="1056" y="815"/>
                        </a:lnTo>
                        <a:lnTo>
                          <a:pt x="1088" y="799"/>
                        </a:lnTo>
                        <a:lnTo>
                          <a:pt x="1120" y="783"/>
                        </a:lnTo>
                        <a:lnTo>
                          <a:pt x="1136" y="767"/>
                        </a:lnTo>
                        <a:lnTo>
                          <a:pt x="1152" y="751"/>
                        </a:lnTo>
                        <a:lnTo>
                          <a:pt x="1184" y="719"/>
                        </a:lnTo>
                        <a:lnTo>
                          <a:pt x="1200" y="687"/>
                        </a:lnTo>
                        <a:lnTo>
                          <a:pt x="1200" y="656"/>
                        </a:lnTo>
                        <a:lnTo>
                          <a:pt x="1216" y="624"/>
                        </a:lnTo>
                        <a:lnTo>
                          <a:pt x="1232" y="608"/>
                        </a:lnTo>
                        <a:lnTo>
                          <a:pt x="1232" y="576"/>
                        </a:lnTo>
                        <a:lnTo>
                          <a:pt x="1248" y="560"/>
                        </a:lnTo>
                        <a:lnTo>
                          <a:pt x="1248" y="528"/>
                        </a:lnTo>
                        <a:lnTo>
                          <a:pt x="1248" y="512"/>
                        </a:lnTo>
                        <a:lnTo>
                          <a:pt x="1248" y="496"/>
                        </a:lnTo>
                        <a:lnTo>
                          <a:pt x="1248" y="464"/>
                        </a:lnTo>
                        <a:lnTo>
                          <a:pt x="1248" y="448"/>
                        </a:lnTo>
                        <a:lnTo>
                          <a:pt x="1248" y="432"/>
                        </a:lnTo>
                        <a:lnTo>
                          <a:pt x="1248" y="400"/>
                        </a:lnTo>
                        <a:lnTo>
                          <a:pt x="1232" y="384"/>
                        </a:lnTo>
                        <a:lnTo>
                          <a:pt x="1232" y="368"/>
                        </a:lnTo>
                        <a:lnTo>
                          <a:pt x="1216" y="352"/>
                        </a:lnTo>
                        <a:lnTo>
                          <a:pt x="1200" y="336"/>
                        </a:lnTo>
                        <a:lnTo>
                          <a:pt x="1200" y="320"/>
                        </a:lnTo>
                        <a:lnTo>
                          <a:pt x="1184" y="304"/>
                        </a:lnTo>
                        <a:lnTo>
                          <a:pt x="1168" y="288"/>
                        </a:lnTo>
                        <a:lnTo>
                          <a:pt x="1152" y="272"/>
                        </a:lnTo>
                        <a:lnTo>
                          <a:pt x="1168" y="304"/>
                        </a:lnTo>
                        <a:close/>
                      </a:path>
                    </a:pathLst>
                  </a:custGeom>
                  <a:solidFill>
                    <a:srgbClr val="578A83"/>
                  </a:solidFill>
                  <a:ln w="25400">
                    <a:solidFill>
                      <a:srgbClr val="578A83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62"/>
                  <p:cNvSpPr>
                    <a:spLocks noChangeAspect="1"/>
                  </p:cNvSpPr>
                  <p:nvPr/>
                </p:nvSpPr>
                <p:spPr bwMode="auto">
                  <a:xfrm>
                    <a:off x="1152" y="2048"/>
                    <a:ext cx="1248" cy="1311"/>
                  </a:xfrm>
                  <a:custGeom>
                    <a:avLst/>
                    <a:gdLst>
                      <a:gd name="T0" fmla="*/ 1120 w 1248"/>
                      <a:gd name="T1" fmla="*/ 224 h 1311"/>
                      <a:gd name="T2" fmla="*/ 1072 w 1248"/>
                      <a:gd name="T3" fmla="*/ 192 h 1311"/>
                      <a:gd name="T4" fmla="*/ 976 w 1248"/>
                      <a:gd name="T5" fmla="*/ 112 h 1311"/>
                      <a:gd name="T6" fmla="*/ 880 w 1248"/>
                      <a:gd name="T7" fmla="*/ 64 h 1311"/>
                      <a:gd name="T8" fmla="*/ 816 w 1248"/>
                      <a:gd name="T9" fmla="*/ 32 h 1311"/>
                      <a:gd name="T10" fmla="*/ 752 w 1248"/>
                      <a:gd name="T11" fmla="*/ 0 h 1311"/>
                      <a:gd name="T12" fmla="*/ 672 w 1248"/>
                      <a:gd name="T13" fmla="*/ 0 h 1311"/>
                      <a:gd name="T14" fmla="*/ 608 w 1248"/>
                      <a:gd name="T15" fmla="*/ 16 h 1311"/>
                      <a:gd name="T16" fmla="*/ 528 w 1248"/>
                      <a:gd name="T17" fmla="*/ 48 h 1311"/>
                      <a:gd name="T18" fmla="*/ 448 w 1248"/>
                      <a:gd name="T19" fmla="*/ 80 h 1311"/>
                      <a:gd name="T20" fmla="*/ 384 w 1248"/>
                      <a:gd name="T21" fmla="*/ 128 h 1311"/>
                      <a:gd name="T22" fmla="*/ 320 w 1248"/>
                      <a:gd name="T23" fmla="*/ 192 h 1311"/>
                      <a:gd name="T24" fmla="*/ 272 w 1248"/>
                      <a:gd name="T25" fmla="*/ 256 h 1311"/>
                      <a:gd name="T26" fmla="*/ 256 w 1248"/>
                      <a:gd name="T27" fmla="*/ 320 h 1311"/>
                      <a:gd name="T28" fmla="*/ 240 w 1248"/>
                      <a:gd name="T29" fmla="*/ 416 h 1311"/>
                      <a:gd name="T30" fmla="*/ 208 w 1248"/>
                      <a:gd name="T31" fmla="*/ 496 h 1311"/>
                      <a:gd name="T32" fmla="*/ 160 w 1248"/>
                      <a:gd name="T33" fmla="*/ 560 h 1311"/>
                      <a:gd name="T34" fmla="*/ 80 w 1248"/>
                      <a:gd name="T35" fmla="*/ 656 h 1311"/>
                      <a:gd name="T36" fmla="*/ 16 w 1248"/>
                      <a:gd name="T37" fmla="*/ 783 h 1311"/>
                      <a:gd name="T38" fmla="*/ 0 w 1248"/>
                      <a:gd name="T39" fmla="*/ 863 h 1311"/>
                      <a:gd name="T40" fmla="*/ 0 w 1248"/>
                      <a:gd name="T41" fmla="*/ 975 h 1311"/>
                      <a:gd name="T42" fmla="*/ 32 w 1248"/>
                      <a:gd name="T43" fmla="*/ 1087 h 1311"/>
                      <a:gd name="T44" fmla="*/ 48 w 1248"/>
                      <a:gd name="T45" fmla="*/ 1151 h 1311"/>
                      <a:gd name="T46" fmla="*/ 112 w 1248"/>
                      <a:gd name="T47" fmla="*/ 1231 h 1311"/>
                      <a:gd name="T48" fmla="*/ 192 w 1248"/>
                      <a:gd name="T49" fmla="*/ 1311 h 1311"/>
                      <a:gd name="T50" fmla="*/ 240 w 1248"/>
                      <a:gd name="T51" fmla="*/ 1311 h 1311"/>
                      <a:gd name="T52" fmla="*/ 336 w 1248"/>
                      <a:gd name="T53" fmla="*/ 1311 h 1311"/>
                      <a:gd name="T54" fmla="*/ 432 w 1248"/>
                      <a:gd name="T55" fmla="*/ 1295 h 1311"/>
                      <a:gd name="T56" fmla="*/ 496 w 1248"/>
                      <a:gd name="T57" fmla="*/ 1279 h 1311"/>
                      <a:gd name="T58" fmla="*/ 592 w 1248"/>
                      <a:gd name="T59" fmla="*/ 1263 h 1311"/>
                      <a:gd name="T60" fmla="*/ 656 w 1248"/>
                      <a:gd name="T61" fmla="*/ 1231 h 1311"/>
                      <a:gd name="T62" fmla="*/ 720 w 1248"/>
                      <a:gd name="T63" fmla="*/ 1183 h 1311"/>
                      <a:gd name="T64" fmla="*/ 768 w 1248"/>
                      <a:gd name="T65" fmla="*/ 1119 h 1311"/>
                      <a:gd name="T66" fmla="*/ 800 w 1248"/>
                      <a:gd name="T67" fmla="*/ 1055 h 1311"/>
                      <a:gd name="T68" fmla="*/ 848 w 1248"/>
                      <a:gd name="T69" fmla="*/ 991 h 1311"/>
                      <a:gd name="T70" fmla="*/ 928 w 1248"/>
                      <a:gd name="T71" fmla="*/ 911 h 1311"/>
                      <a:gd name="T72" fmla="*/ 992 w 1248"/>
                      <a:gd name="T73" fmla="*/ 863 h 1311"/>
                      <a:gd name="T74" fmla="*/ 1040 w 1248"/>
                      <a:gd name="T75" fmla="*/ 831 h 1311"/>
                      <a:gd name="T76" fmla="*/ 1120 w 1248"/>
                      <a:gd name="T77" fmla="*/ 783 h 1311"/>
                      <a:gd name="T78" fmla="*/ 1184 w 1248"/>
                      <a:gd name="T79" fmla="*/ 719 h 1311"/>
                      <a:gd name="T80" fmla="*/ 1200 w 1248"/>
                      <a:gd name="T81" fmla="*/ 656 h 1311"/>
                      <a:gd name="T82" fmla="*/ 1232 w 1248"/>
                      <a:gd name="T83" fmla="*/ 576 h 1311"/>
                      <a:gd name="T84" fmla="*/ 1248 w 1248"/>
                      <a:gd name="T85" fmla="*/ 512 h 1311"/>
                      <a:gd name="T86" fmla="*/ 1248 w 1248"/>
                      <a:gd name="T87" fmla="*/ 464 h 1311"/>
                      <a:gd name="T88" fmla="*/ 1248 w 1248"/>
                      <a:gd name="T89" fmla="*/ 400 h 1311"/>
                      <a:gd name="T90" fmla="*/ 1216 w 1248"/>
                      <a:gd name="T91" fmla="*/ 352 h 1311"/>
                      <a:gd name="T92" fmla="*/ 1200 w 1248"/>
                      <a:gd name="T93" fmla="*/ 320 h 1311"/>
                      <a:gd name="T94" fmla="*/ 1152 w 1248"/>
                      <a:gd name="T95" fmla="*/ 272 h 131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248"/>
                      <a:gd name="T145" fmla="*/ 0 h 1311"/>
                      <a:gd name="T146" fmla="*/ 1248 w 1248"/>
                      <a:gd name="T147" fmla="*/ 1311 h 131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248" h="1311">
                        <a:moveTo>
                          <a:pt x="1152" y="272"/>
                        </a:moveTo>
                        <a:lnTo>
                          <a:pt x="1152" y="272"/>
                        </a:lnTo>
                        <a:lnTo>
                          <a:pt x="1136" y="256"/>
                        </a:lnTo>
                        <a:lnTo>
                          <a:pt x="1120" y="224"/>
                        </a:lnTo>
                        <a:lnTo>
                          <a:pt x="1104" y="208"/>
                        </a:lnTo>
                        <a:lnTo>
                          <a:pt x="1072" y="192"/>
                        </a:lnTo>
                        <a:lnTo>
                          <a:pt x="1040" y="160"/>
                        </a:lnTo>
                        <a:lnTo>
                          <a:pt x="1008" y="144"/>
                        </a:lnTo>
                        <a:lnTo>
                          <a:pt x="976" y="112"/>
                        </a:lnTo>
                        <a:lnTo>
                          <a:pt x="960" y="96"/>
                        </a:lnTo>
                        <a:lnTo>
                          <a:pt x="928" y="80"/>
                        </a:lnTo>
                        <a:lnTo>
                          <a:pt x="880" y="64"/>
                        </a:lnTo>
                        <a:lnTo>
                          <a:pt x="848" y="48"/>
                        </a:lnTo>
                        <a:lnTo>
                          <a:pt x="816" y="32"/>
                        </a:lnTo>
                        <a:lnTo>
                          <a:pt x="800" y="16"/>
                        </a:lnTo>
                        <a:lnTo>
                          <a:pt x="768" y="16"/>
                        </a:lnTo>
                        <a:lnTo>
                          <a:pt x="752" y="0"/>
                        </a:lnTo>
                        <a:lnTo>
                          <a:pt x="720" y="0"/>
                        </a:lnTo>
                        <a:lnTo>
                          <a:pt x="688" y="0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60" y="32"/>
                        </a:lnTo>
                        <a:lnTo>
                          <a:pt x="528" y="48"/>
                        </a:lnTo>
                        <a:lnTo>
                          <a:pt x="496" y="48"/>
                        </a:lnTo>
                        <a:lnTo>
                          <a:pt x="480" y="64"/>
                        </a:lnTo>
                        <a:lnTo>
                          <a:pt x="448" y="80"/>
                        </a:lnTo>
                        <a:lnTo>
                          <a:pt x="416" y="96"/>
                        </a:lnTo>
                        <a:lnTo>
                          <a:pt x="384" y="128"/>
                        </a:lnTo>
                        <a:lnTo>
                          <a:pt x="368" y="144"/>
                        </a:lnTo>
                        <a:lnTo>
                          <a:pt x="336" y="160"/>
                        </a:lnTo>
                        <a:lnTo>
                          <a:pt x="320" y="192"/>
                        </a:lnTo>
                        <a:lnTo>
                          <a:pt x="304" y="208"/>
                        </a:lnTo>
                        <a:lnTo>
                          <a:pt x="288" y="224"/>
                        </a:lnTo>
                        <a:lnTo>
                          <a:pt x="272" y="256"/>
                        </a:lnTo>
                        <a:lnTo>
                          <a:pt x="272" y="288"/>
                        </a:lnTo>
                        <a:lnTo>
                          <a:pt x="256" y="320"/>
                        </a:lnTo>
                        <a:lnTo>
                          <a:pt x="256" y="352"/>
                        </a:lnTo>
                        <a:lnTo>
                          <a:pt x="256" y="384"/>
                        </a:lnTo>
                        <a:lnTo>
                          <a:pt x="240" y="416"/>
                        </a:lnTo>
                        <a:lnTo>
                          <a:pt x="240" y="448"/>
                        </a:lnTo>
                        <a:lnTo>
                          <a:pt x="224" y="480"/>
                        </a:lnTo>
                        <a:lnTo>
                          <a:pt x="208" y="496"/>
                        </a:lnTo>
                        <a:lnTo>
                          <a:pt x="192" y="528"/>
                        </a:lnTo>
                        <a:lnTo>
                          <a:pt x="160" y="560"/>
                        </a:lnTo>
                        <a:lnTo>
                          <a:pt x="144" y="592"/>
                        </a:lnTo>
                        <a:lnTo>
                          <a:pt x="112" y="624"/>
                        </a:lnTo>
                        <a:lnTo>
                          <a:pt x="80" y="656"/>
                        </a:lnTo>
                        <a:lnTo>
                          <a:pt x="64" y="703"/>
                        </a:lnTo>
                        <a:lnTo>
                          <a:pt x="32" y="751"/>
                        </a:lnTo>
                        <a:lnTo>
                          <a:pt x="16" y="783"/>
                        </a:lnTo>
                        <a:lnTo>
                          <a:pt x="16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43"/>
                        </a:lnTo>
                        <a:lnTo>
                          <a:pt x="0" y="975"/>
                        </a:lnTo>
                        <a:lnTo>
                          <a:pt x="16" y="1007"/>
                        </a:lnTo>
                        <a:lnTo>
                          <a:pt x="16" y="1055"/>
                        </a:lnTo>
                        <a:lnTo>
                          <a:pt x="32" y="1087"/>
                        </a:lnTo>
                        <a:lnTo>
                          <a:pt x="32" y="1119"/>
                        </a:lnTo>
                        <a:lnTo>
                          <a:pt x="48" y="1151"/>
                        </a:lnTo>
                        <a:lnTo>
                          <a:pt x="64" y="1183"/>
                        </a:lnTo>
                        <a:lnTo>
                          <a:pt x="80" y="1199"/>
                        </a:lnTo>
                        <a:lnTo>
                          <a:pt x="112" y="1231"/>
                        </a:lnTo>
                        <a:lnTo>
                          <a:pt x="144" y="1263"/>
                        </a:lnTo>
                        <a:lnTo>
                          <a:pt x="160" y="1295"/>
                        </a:lnTo>
                        <a:lnTo>
                          <a:pt x="192" y="1311"/>
                        </a:lnTo>
                        <a:lnTo>
                          <a:pt x="224" y="1311"/>
                        </a:lnTo>
                        <a:lnTo>
                          <a:pt x="240" y="1311"/>
                        </a:lnTo>
                        <a:lnTo>
                          <a:pt x="272" y="1311"/>
                        </a:lnTo>
                        <a:lnTo>
                          <a:pt x="304" y="1311"/>
                        </a:lnTo>
                        <a:lnTo>
                          <a:pt x="336" y="1311"/>
                        </a:lnTo>
                        <a:lnTo>
                          <a:pt x="368" y="1295"/>
                        </a:lnTo>
                        <a:lnTo>
                          <a:pt x="400" y="1295"/>
                        </a:lnTo>
                        <a:lnTo>
                          <a:pt x="432" y="1295"/>
                        </a:lnTo>
                        <a:lnTo>
                          <a:pt x="464" y="1295"/>
                        </a:lnTo>
                        <a:lnTo>
                          <a:pt x="496" y="1279"/>
                        </a:lnTo>
                        <a:lnTo>
                          <a:pt x="528" y="1279"/>
                        </a:lnTo>
                        <a:lnTo>
                          <a:pt x="560" y="1263"/>
                        </a:lnTo>
                        <a:lnTo>
                          <a:pt x="592" y="1263"/>
                        </a:lnTo>
                        <a:lnTo>
                          <a:pt x="608" y="1247"/>
                        </a:lnTo>
                        <a:lnTo>
                          <a:pt x="640" y="1231"/>
                        </a:lnTo>
                        <a:lnTo>
                          <a:pt x="656" y="1231"/>
                        </a:lnTo>
                        <a:lnTo>
                          <a:pt x="688" y="1215"/>
                        </a:lnTo>
                        <a:lnTo>
                          <a:pt x="720" y="1183"/>
                        </a:lnTo>
                        <a:lnTo>
                          <a:pt x="736" y="1167"/>
                        </a:lnTo>
                        <a:lnTo>
                          <a:pt x="752" y="1151"/>
                        </a:lnTo>
                        <a:lnTo>
                          <a:pt x="768" y="1119"/>
                        </a:lnTo>
                        <a:lnTo>
                          <a:pt x="784" y="1103"/>
                        </a:lnTo>
                        <a:lnTo>
                          <a:pt x="784" y="1087"/>
                        </a:lnTo>
                        <a:lnTo>
                          <a:pt x="800" y="1055"/>
                        </a:lnTo>
                        <a:lnTo>
                          <a:pt x="832" y="1023"/>
                        </a:lnTo>
                        <a:lnTo>
                          <a:pt x="848" y="991"/>
                        </a:lnTo>
                        <a:lnTo>
                          <a:pt x="864" y="975"/>
                        </a:lnTo>
                        <a:lnTo>
                          <a:pt x="896" y="943"/>
                        </a:lnTo>
                        <a:lnTo>
                          <a:pt x="928" y="911"/>
                        </a:lnTo>
                        <a:lnTo>
                          <a:pt x="944" y="895"/>
                        </a:lnTo>
                        <a:lnTo>
                          <a:pt x="960" y="879"/>
                        </a:lnTo>
                        <a:lnTo>
                          <a:pt x="992" y="863"/>
                        </a:lnTo>
                        <a:lnTo>
                          <a:pt x="1008" y="847"/>
                        </a:lnTo>
                        <a:lnTo>
                          <a:pt x="1040" y="831"/>
                        </a:lnTo>
                        <a:lnTo>
                          <a:pt x="1056" y="815"/>
                        </a:lnTo>
                        <a:lnTo>
                          <a:pt x="1088" y="799"/>
                        </a:lnTo>
                        <a:lnTo>
                          <a:pt x="1120" y="783"/>
                        </a:lnTo>
                        <a:lnTo>
                          <a:pt x="1136" y="767"/>
                        </a:lnTo>
                        <a:lnTo>
                          <a:pt x="1152" y="751"/>
                        </a:lnTo>
                        <a:lnTo>
                          <a:pt x="1184" y="719"/>
                        </a:lnTo>
                        <a:lnTo>
                          <a:pt x="1200" y="687"/>
                        </a:lnTo>
                        <a:lnTo>
                          <a:pt x="1200" y="656"/>
                        </a:lnTo>
                        <a:lnTo>
                          <a:pt x="1216" y="624"/>
                        </a:lnTo>
                        <a:lnTo>
                          <a:pt x="1232" y="608"/>
                        </a:lnTo>
                        <a:lnTo>
                          <a:pt x="1232" y="576"/>
                        </a:lnTo>
                        <a:lnTo>
                          <a:pt x="1248" y="560"/>
                        </a:lnTo>
                        <a:lnTo>
                          <a:pt x="1248" y="528"/>
                        </a:lnTo>
                        <a:lnTo>
                          <a:pt x="1248" y="512"/>
                        </a:lnTo>
                        <a:lnTo>
                          <a:pt x="1248" y="496"/>
                        </a:lnTo>
                        <a:lnTo>
                          <a:pt x="1248" y="464"/>
                        </a:lnTo>
                        <a:lnTo>
                          <a:pt x="1248" y="448"/>
                        </a:lnTo>
                        <a:lnTo>
                          <a:pt x="1248" y="432"/>
                        </a:lnTo>
                        <a:lnTo>
                          <a:pt x="1248" y="400"/>
                        </a:lnTo>
                        <a:lnTo>
                          <a:pt x="1232" y="384"/>
                        </a:lnTo>
                        <a:lnTo>
                          <a:pt x="1232" y="368"/>
                        </a:lnTo>
                        <a:lnTo>
                          <a:pt x="1216" y="352"/>
                        </a:lnTo>
                        <a:lnTo>
                          <a:pt x="1200" y="336"/>
                        </a:lnTo>
                        <a:lnTo>
                          <a:pt x="1200" y="320"/>
                        </a:lnTo>
                        <a:lnTo>
                          <a:pt x="1184" y="304"/>
                        </a:lnTo>
                        <a:lnTo>
                          <a:pt x="1168" y="288"/>
                        </a:lnTo>
                        <a:lnTo>
                          <a:pt x="1152" y="27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578A83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63"/>
                  <p:cNvSpPr>
                    <a:spLocks noChangeAspect="1"/>
                  </p:cNvSpPr>
                  <p:nvPr/>
                </p:nvSpPr>
                <p:spPr bwMode="auto">
                  <a:xfrm>
                    <a:off x="1168" y="2064"/>
                    <a:ext cx="1216" cy="1279"/>
                  </a:xfrm>
                  <a:custGeom>
                    <a:avLst/>
                    <a:gdLst>
                      <a:gd name="T0" fmla="*/ 1104 w 1216"/>
                      <a:gd name="T1" fmla="*/ 256 h 1279"/>
                      <a:gd name="T2" fmla="*/ 1040 w 1216"/>
                      <a:gd name="T3" fmla="*/ 192 h 1279"/>
                      <a:gd name="T4" fmla="*/ 960 w 1216"/>
                      <a:gd name="T5" fmla="*/ 112 h 1279"/>
                      <a:gd name="T6" fmla="*/ 864 w 1216"/>
                      <a:gd name="T7" fmla="*/ 64 h 1279"/>
                      <a:gd name="T8" fmla="*/ 768 w 1216"/>
                      <a:gd name="T9" fmla="*/ 16 h 1279"/>
                      <a:gd name="T10" fmla="*/ 704 w 1216"/>
                      <a:gd name="T11" fmla="*/ 0 h 1279"/>
                      <a:gd name="T12" fmla="*/ 624 w 1216"/>
                      <a:gd name="T13" fmla="*/ 0 h 1279"/>
                      <a:gd name="T14" fmla="*/ 544 w 1216"/>
                      <a:gd name="T15" fmla="*/ 32 h 1279"/>
                      <a:gd name="T16" fmla="*/ 464 w 1216"/>
                      <a:gd name="T17" fmla="*/ 64 h 1279"/>
                      <a:gd name="T18" fmla="*/ 384 w 1216"/>
                      <a:gd name="T19" fmla="*/ 128 h 1279"/>
                      <a:gd name="T20" fmla="*/ 304 w 1216"/>
                      <a:gd name="T21" fmla="*/ 176 h 1279"/>
                      <a:gd name="T22" fmla="*/ 272 w 1216"/>
                      <a:gd name="T23" fmla="*/ 256 h 1279"/>
                      <a:gd name="T24" fmla="*/ 256 w 1216"/>
                      <a:gd name="T25" fmla="*/ 336 h 1279"/>
                      <a:gd name="T26" fmla="*/ 224 w 1216"/>
                      <a:gd name="T27" fmla="*/ 432 h 1279"/>
                      <a:gd name="T28" fmla="*/ 192 w 1216"/>
                      <a:gd name="T29" fmla="*/ 512 h 1279"/>
                      <a:gd name="T30" fmla="*/ 112 w 1216"/>
                      <a:gd name="T31" fmla="*/ 608 h 1279"/>
                      <a:gd name="T32" fmla="*/ 32 w 1216"/>
                      <a:gd name="T33" fmla="*/ 735 h 1279"/>
                      <a:gd name="T34" fmla="*/ 16 w 1216"/>
                      <a:gd name="T35" fmla="*/ 847 h 1279"/>
                      <a:gd name="T36" fmla="*/ 16 w 1216"/>
                      <a:gd name="T37" fmla="*/ 959 h 1279"/>
                      <a:gd name="T38" fmla="*/ 32 w 1216"/>
                      <a:gd name="T39" fmla="*/ 1055 h 1279"/>
                      <a:gd name="T40" fmla="*/ 64 w 1216"/>
                      <a:gd name="T41" fmla="*/ 1151 h 1279"/>
                      <a:gd name="T42" fmla="*/ 128 w 1216"/>
                      <a:gd name="T43" fmla="*/ 1231 h 1279"/>
                      <a:gd name="T44" fmla="*/ 208 w 1216"/>
                      <a:gd name="T45" fmla="*/ 1279 h 1279"/>
                      <a:gd name="T46" fmla="*/ 288 w 1216"/>
                      <a:gd name="T47" fmla="*/ 1279 h 1279"/>
                      <a:gd name="T48" fmla="*/ 400 w 1216"/>
                      <a:gd name="T49" fmla="*/ 1263 h 1279"/>
                      <a:gd name="T50" fmla="*/ 480 w 1216"/>
                      <a:gd name="T51" fmla="*/ 1247 h 1279"/>
                      <a:gd name="T52" fmla="*/ 576 w 1216"/>
                      <a:gd name="T53" fmla="*/ 1215 h 1279"/>
                      <a:gd name="T54" fmla="*/ 640 w 1216"/>
                      <a:gd name="T55" fmla="*/ 1183 h 1279"/>
                      <a:gd name="T56" fmla="*/ 720 w 1216"/>
                      <a:gd name="T57" fmla="*/ 1135 h 1279"/>
                      <a:gd name="T58" fmla="*/ 752 w 1216"/>
                      <a:gd name="T59" fmla="*/ 1071 h 1279"/>
                      <a:gd name="T60" fmla="*/ 800 w 1216"/>
                      <a:gd name="T61" fmla="*/ 1007 h 1279"/>
                      <a:gd name="T62" fmla="*/ 864 w 1216"/>
                      <a:gd name="T63" fmla="*/ 911 h 1279"/>
                      <a:gd name="T64" fmla="*/ 944 w 1216"/>
                      <a:gd name="T65" fmla="*/ 847 h 1279"/>
                      <a:gd name="T66" fmla="*/ 1008 w 1216"/>
                      <a:gd name="T67" fmla="*/ 799 h 1279"/>
                      <a:gd name="T68" fmla="*/ 1088 w 1216"/>
                      <a:gd name="T69" fmla="*/ 751 h 1279"/>
                      <a:gd name="T70" fmla="*/ 1152 w 1216"/>
                      <a:gd name="T71" fmla="*/ 703 h 1279"/>
                      <a:gd name="T72" fmla="*/ 1184 w 1216"/>
                      <a:gd name="T73" fmla="*/ 608 h 1279"/>
                      <a:gd name="T74" fmla="*/ 1200 w 1216"/>
                      <a:gd name="T75" fmla="*/ 544 h 1279"/>
                      <a:gd name="T76" fmla="*/ 1216 w 1216"/>
                      <a:gd name="T77" fmla="*/ 480 h 1279"/>
                      <a:gd name="T78" fmla="*/ 1200 w 1216"/>
                      <a:gd name="T79" fmla="*/ 416 h 1279"/>
                      <a:gd name="T80" fmla="*/ 1184 w 1216"/>
                      <a:gd name="T81" fmla="*/ 352 h 1279"/>
                      <a:gd name="T82" fmla="*/ 1152 w 1216"/>
                      <a:gd name="T83" fmla="*/ 304 h 1279"/>
                      <a:gd name="T84" fmla="*/ 1120 w 1216"/>
                      <a:gd name="T85" fmla="*/ 272 h 127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216"/>
                      <a:gd name="T130" fmla="*/ 0 h 1279"/>
                      <a:gd name="T131" fmla="*/ 1216 w 1216"/>
                      <a:gd name="T132" fmla="*/ 1279 h 127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216" h="1279">
                        <a:moveTo>
                          <a:pt x="1136" y="288"/>
                        </a:moveTo>
                        <a:lnTo>
                          <a:pt x="1120" y="272"/>
                        </a:lnTo>
                        <a:lnTo>
                          <a:pt x="1104" y="256"/>
                        </a:lnTo>
                        <a:lnTo>
                          <a:pt x="1088" y="224"/>
                        </a:lnTo>
                        <a:lnTo>
                          <a:pt x="1072" y="208"/>
                        </a:lnTo>
                        <a:lnTo>
                          <a:pt x="1040" y="192"/>
                        </a:lnTo>
                        <a:lnTo>
                          <a:pt x="1008" y="160"/>
                        </a:lnTo>
                        <a:lnTo>
                          <a:pt x="992" y="144"/>
                        </a:lnTo>
                        <a:lnTo>
                          <a:pt x="960" y="112"/>
                        </a:lnTo>
                        <a:lnTo>
                          <a:pt x="928" y="96"/>
                        </a:lnTo>
                        <a:lnTo>
                          <a:pt x="896" y="80"/>
                        </a:lnTo>
                        <a:lnTo>
                          <a:pt x="864" y="64"/>
                        </a:lnTo>
                        <a:lnTo>
                          <a:pt x="832" y="48"/>
                        </a:lnTo>
                        <a:lnTo>
                          <a:pt x="800" y="32"/>
                        </a:lnTo>
                        <a:lnTo>
                          <a:pt x="768" y="16"/>
                        </a:lnTo>
                        <a:lnTo>
                          <a:pt x="752" y="16"/>
                        </a:lnTo>
                        <a:lnTo>
                          <a:pt x="720" y="0"/>
                        </a:lnTo>
                        <a:lnTo>
                          <a:pt x="704" y="0"/>
                        </a:lnTo>
                        <a:lnTo>
                          <a:pt x="672" y="0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44" y="32"/>
                        </a:lnTo>
                        <a:lnTo>
                          <a:pt x="512" y="48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28"/>
                        </a:lnTo>
                        <a:lnTo>
                          <a:pt x="352" y="144"/>
                        </a:lnTo>
                        <a:lnTo>
                          <a:pt x="336" y="160"/>
                        </a:lnTo>
                        <a:lnTo>
                          <a:pt x="304" y="176"/>
                        </a:lnTo>
                        <a:lnTo>
                          <a:pt x="288" y="208"/>
                        </a:lnTo>
                        <a:lnTo>
                          <a:pt x="272" y="224"/>
                        </a:lnTo>
                        <a:lnTo>
                          <a:pt x="272" y="256"/>
                        </a:lnTo>
                        <a:lnTo>
                          <a:pt x="256" y="288"/>
                        </a:lnTo>
                        <a:lnTo>
                          <a:pt x="256" y="304"/>
                        </a:lnTo>
                        <a:lnTo>
                          <a:pt x="256" y="336"/>
                        </a:lnTo>
                        <a:lnTo>
                          <a:pt x="240" y="368"/>
                        </a:lnTo>
                        <a:lnTo>
                          <a:pt x="240" y="400"/>
                        </a:lnTo>
                        <a:lnTo>
                          <a:pt x="224" y="432"/>
                        </a:lnTo>
                        <a:lnTo>
                          <a:pt x="224" y="464"/>
                        </a:lnTo>
                        <a:lnTo>
                          <a:pt x="208" y="496"/>
                        </a:lnTo>
                        <a:lnTo>
                          <a:pt x="192" y="512"/>
                        </a:lnTo>
                        <a:lnTo>
                          <a:pt x="160" y="544"/>
                        </a:lnTo>
                        <a:lnTo>
                          <a:pt x="144" y="576"/>
                        </a:lnTo>
                        <a:lnTo>
                          <a:pt x="112" y="608"/>
                        </a:lnTo>
                        <a:lnTo>
                          <a:pt x="80" y="640"/>
                        </a:lnTo>
                        <a:lnTo>
                          <a:pt x="64" y="687"/>
                        </a:lnTo>
                        <a:lnTo>
                          <a:pt x="32" y="735"/>
                        </a:lnTo>
                        <a:lnTo>
                          <a:pt x="32" y="767"/>
                        </a:lnTo>
                        <a:lnTo>
                          <a:pt x="16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11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19"/>
                        </a:lnTo>
                        <a:lnTo>
                          <a:pt x="64" y="1151"/>
                        </a:lnTo>
                        <a:lnTo>
                          <a:pt x="80" y="1167"/>
                        </a:lnTo>
                        <a:lnTo>
                          <a:pt x="112" y="1199"/>
                        </a:lnTo>
                        <a:lnTo>
                          <a:pt x="128" y="1231"/>
                        </a:lnTo>
                        <a:lnTo>
                          <a:pt x="160" y="1247"/>
                        </a:lnTo>
                        <a:lnTo>
                          <a:pt x="192" y="1263"/>
                        </a:lnTo>
                        <a:lnTo>
                          <a:pt x="208" y="1279"/>
                        </a:lnTo>
                        <a:lnTo>
                          <a:pt x="240" y="1279"/>
                        </a:lnTo>
                        <a:lnTo>
                          <a:pt x="272" y="1279"/>
                        </a:lnTo>
                        <a:lnTo>
                          <a:pt x="288" y="1279"/>
                        </a:lnTo>
                        <a:lnTo>
                          <a:pt x="320" y="1263"/>
                        </a:lnTo>
                        <a:lnTo>
                          <a:pt x="368" y="1263"/>
                        </a:lnTo>
                        <a:lnTo>
                          <a:pt x="400" y="1263"/>
                        </a:lnTo>
                        <a:lnTo>
                          <a:pt x="432" y="1263"/>
                        </a:lnTo>
                        <a:lnTo>
                          <a:pt x="464" y="1247"/>
                        </a:lnTo>
                        <a:lnTo>
                          <a:pt x="480" y="1247"/>
                        </a:lnTo>
                        <a:lnTo>
                          <a:pt x="512" y="1231"/>
                        </a:lnTo>
                        <a:lnTo>
                          <a:pt x="544" y="1231"/>
                        </a:lnTo>
                        <a:lnTo>
                          <a:pt x="576" y="1215"/>
                        </a:lnTo>
                        <a:lnTo>
                          <a:pt x="592" y="1215"/>
                        </a:lnTo>
                        <a:lnTo>
                          <a:pt x="624" y="1199"/>
                        </a:lnTo>
                        <a:lnTo>
                          <a:pt x="640" y="1183"/>
                        </a:lnTo>
                        <a:lnTo>
                          <a:pt x="672" y="1183"/>
                        </a:lnTo>
                        <a:lnTo>
                          <a:pt x="688" y="1151"/>
                        </a:lnTo>
                        <a:lnTo>
                          <a:pt x="720" y="1135"/>
                        </a:lnTo>
                        <a:lnTo>
                          <a:pt x="736" y="1119"/>
                        </a:lnTo>
                        <a:lnTo>
                          <a:pt x="752" y="1087"/>
                        </a:lnTo>
                        <a:lnTo>
                          <a:pt x="752" y="1071"/>
                        </a:lnTo>
                        <a:lnTo>
                          <a:pt x="768" y="1055"/>
                        </a:lnTo>
                        <a:lnTo>
                          <a:pt x="784" y="1023"/>
                        </a:lnTo>
                        <a:lnTo>
                          <a:pt x="800" y="1007"/>
                        </a:lnTo>
                        <a:lnTo>
                          <a:pt x="832" y="975"/>
                        </a:lnTo>
                        <a:lnTo>
                          <a:pt x="848" y="943"/>
                        </a:lnTo>
                        <a:lnTo>
                          <a:pt x="864" y="911"/>
                        </a:lnTo>
                        <a:lnTo>
                          <a:pt x="896" y="895"/>
                        </a:lnTo>
                        <a:lnTo>
                          <a:pt x="912" y="879"/>
                        </a:lnTo>
                        <a:lnTo>
                          <a:pt x="944" y="847"/>
                        </a:lnTo>
                        <a:lnTo>
                          <a:pt x="960" y="831"/>
                        </a:lnTo>
                        <a:lnTo>
                          <a:pt x="976" y="815"/>
                        </a:lnTo>
                        <a:lnTo>
                          <a:pt x="1008" y="799"/>
                        </a:lnTo>
                        <a:lnTo>
                          <a:pt x="1024" y="783"/>
                        </a:lnTo>
                        <a:lnTo>
                          <a:pt x="1056" y="767"/>
                        </a:lnTo>
                        <a:lnTo>
                          <a:pt x="1088" y="751"/>
                        </a:lnTo>
                        <a:lnTo>
                          <a:pt x="1104" y="751"/>
                        </a:lnTo>
                        <a:lnTo>
                          <a:pt x="1120" y="719"/>
                        </a:lnTo>
                        <a:lnTo>
                          <a:pt x="1152" y="703"/>
                        </a:lnTo>
                        <a:lnTo>
                          <a:pt x="1168" y="671"/>
                        </a:lnTo>
                        <a:lnTo>
                          <a:pt x="1168" y="640"/>
                        </a:lnTo>
                        <a:lnTo>
                          <a:pt x="1184" y="608"/>
                        </a:lnTo>
                        <a:lnTo>
                          <a:pt x="1184" y="592"/>
                        </a:lnTo>
                        <a:lnTo>
                          <a:pt x="1200" y="560"/>
                        </a:lnTo>
                        <a:lnTo>
                          <a:pt x="1200" y="544"/>
                        </a:lnTo>
                        <a:lnTo>
                          <a:pt x="1216" y="528"/>
                        </a:lnTo>
                        <a:lnTo>
                          <a:pt x="1216" y="496"/>
                        </a:lnTo>
                        <a:lnTo>
                          <a:pt x="1216" y="480"/>
                        </a:lnTo>
                        <a:lnTo>
                          <a:pt x="1216" y="464"/>
                        </a:lnTo>
                        <a:lnTo>
                          <a:pt x="1216" y="432"/>
                        </a:lnTo>
                        <a:lnTo>
                          <a:pt x="1200" y="416"/>
                        </a:lnTo>
                        <a:lnTo>
                          <a:pt x="1200" y="400"/>
                        </a:lnTo>
                        <a:lnTo>
                          <a:pt x="1200" y="384"/>
                        </a:lnTo>
                        <a:lnTo>
                          <a:pt x="1184" y="352"/>
                        </a:lnTo>
                        <a:lnTo>
                          <a:pt x="1184" y="336"/>
                        </a:lnTo>
                        <a:lnTo>
                          <a:pt x="1168" y="320"/>
                        </a:lnTo>
                        <a:lnTo>
                          <a:pt x="1152" y="304"/>
                        </a:lnTo>
                        <a:lnTo>
                          <a:pt x="1152" y="288"/>
                        </a:lnTo>
                        <a:lnTo>
                          <a:pt x="1136" y="272"/>
                        </a:lnTo>
                        <a:lnTo>
                          <a:pt x="1120" y="272"/>
                        </a:lnTo>
                        <a:lnTo>
                          <a:pt x="1120" y="256"/>
                        </a:lnTo>
                        <a:lnTo>
                          <a:pt x="1136" y="288"/>
                        </a:lnTo>
                        <a:close/>
                      </a:path>
                    </a:pathLst>
                  </a:custGeom>
                  <a:solidFill>
                    <a:srgbClr val="548782"/>
                  </a:solidFill>
                  <a:ln w="25400">
                    <a:solidFill>
                      <a:srgbClr val="548782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64"/>
                  <p:cNvSpPr>
                    <a:spLocks noChangeAspect="1"/>
                  </p:cNvSpPr>
                  <p:nvPr/>
                </p:nvSpPr>
                <p:spPr bwMode="auto">
                  <a:xfrm>
                    <a:off x="1168" y="2064"/>
                    <a:ext cx="1216" cy="1279"/>
                  </a:xfrm>
                  <a:custGeom>
                    <a:avLst/>
                    <a:gdLst>
                      <a:gd name="T0" fmla="*/ 1088 w 1216"/>
                      <a:gd name="T1" fmla="*/ 224 h 1279"/>
                      <a:gd name="T2" fmla="*/ 1040 w 1216"/>
                      <a:gd name="T3" fmla="*/ 192 h 1279"/>
                      <a:gd name="T4" fmla="*/ 960 w 1216"/>
                      <a:gd name="T5" fmla="*/ 112 h 1279"/>
                      <a:gd name="T6" fmla="*/ 864 w 1216"/>
                      <a:gd name="T7" fmla="*/ 64 h 1279"/>
                      <a:gd name="T8" fmla="*/ 800 w 1216"/>
                      <a:gd name="T9" fmla="*/ 32 h 1279"/>
                      <a:gd name="T10" fmla="*/ 720 w 1216"/>
                      <a:gd name="T11" fmla="*/ 0 h 1279"/>
                      <a:gd name="T12" fmla="*/ 656 w 1216"/>
                      <a:gd name="T13" fmla="*/ 0 h 1279"/>
                      <a:gd name="T14" fmla="*/ 592 w 1216"/>
                      <a:gd name="T15" fmla="*/ 16 h 1279"/>
                      <a:gd name="T16" fmla="*/ 512 w 1216"/>
                      <a:gd name="T17" fmla="*/ 48 h 1279"/>
                      <a:gd name="T18" fmla="*/ 432 w 1216"/>
                      <a:gd name="T19" fmla="*/ 80 h 1279"/>
                      <a:gd name="T20" fmla="*/ 384 w 1216"/>
                      <a:gd name="T21" fmla="*/ 128 h 1279"/>
                      <a:gd name="T22" fmla="*/ 304 w 1216"/>
                      <a:gd name="T23" fmla="*/ 176 h 1279"/>
                      <a:gd name="T24" fmla="*/ 272 w 1216"/>
                      <a:gd name="T25" fmla="*/ 256 h 1279"/>
                      <a:gd name="T26" fmla="*/ 256 w 1216"/>
                      <a:gd name="T27" fmla="*/ 304 h 1279"/>
                      <a:gd name="T28" fmla="*/ 240 w 1216"/>
                      <a:gd name="T29" fmla="*/ 400 h 1279"/>
                      <a:gd name="T30" fmla="*/ 208 w 1216"/>
                      <a:gd name="T31" fmla="*/ 496 h 1279"/>
                      <a:gd name="T32" fmla="*/ 160 w 1216"/>
                      <a:gd name="T33" fmla="*/ 544 h 1279"/>
                      <a:gd name="T34" fmla="*/ 80 w 1216"/>
                      <a:gd name="T35" fmla="*/ 640 h 1279"/>
                      <a:gd name="T36" fmla="*/ 32 w 1216"/>
                      <a:gd name="T37" fmla="*/ 767 h 1279"/>
                      <a:gd name="T38" fmla="*/ 16 w 1216"/>
                      <a:gd name="T39" fmla="*/ 847 h 1279"/>
                      <a:gd name="T40" fmla="*/ 16 w 1216"/>
                      <a:gd name="T41" fmla="*/ 959 h 1279"/>
                      <a:gd name="T42" fmla="*/ 32 w 1216"/>
                      <a:gd name="T43" fmla="*/ 1055 h 1279"/>
                      <a:gd name="T44" fmla="*/ 48 w 1216"/>
                      <a:gd name="T45" fmla="*/ 1119 h 1279"/>
                      <a:gd name="T46" fmla="*/ 112 w 1216"/>
                      <a:gd name="T47" fmla="*/ 1199 h 1279"/>
                      <a:gd name="T48" fmla="*/ 192 w 1216"/>
                      <a:gd name="T49" fmla="*/ 1263 h 1279"/>
                      <a:gd name="T50" fmla="*/ 240 w 1216"/>
                      <a:gd name="T51" fmla="*/ 1279 h 1279"/>
                      <a:gd name="T52" fmla="*/ 320 w 1216"/>
                      <a:gd name="T53" fmla="*/ 1263 h 1279"/>
                      <a:gd name="T54" fmla="*/ 432 w 1216"/>
                      <a:gd name="T55" fmla="*/ 1263 h 1279"/>
                      <a:gd name="T56" fmla="*/ 480 w 1216"/>
                      <a:gd name="T57" fmla="*/ 1247 h 1279"/>
                      <a:gd name="T58" fmla="*/ 576 w 1216"/>
                      <a:gd name="T59" fmla="*/ 1215 h 1279"/>
                      <a:gd name="T60" fmla="*/ 640 w 1216"/>
                      <a:gd name="T61" fmla="*/ 1183 h 1279"/>
                      <a:gd name="T62" fmla="*/ 688 w 1216"/>
                      <a:gd name="T63" fmla="*/ 1151 h 1279"/>
                      <a:gd name="T64" fmla="*/ 752 w 1216"/>
                      <a:gd name="T65" fmla="*/ 1087 h 1279"/>
                      <a:gd name="T66" fmla="*/ 784 w 1216"/>
                      <a:gd name="T67" fmla="*/ 1023 h 1279"/>
                      <a:gd name="T68" fmla="*/ 832 w 1216"/>
                      <a:gd name="T69" fmla="*/ 975 h 1279"/>
                      <a:gd name="T70" fmla="*/ 896 w 1216"/>
                      <a:gd name="T71" fmla="*/ 895 h 1279"/>
                      <a:gd name="T72" fmla="*/ 960 w 1216"/>
                      <a:gd name="T73" fmla="*/ 831 h 1279"/>
                      <a:gd name="T74" fmla="*/ 1008 w 1216"/>
                      <a:gd name="T75" fmla="*/ 799 h 1279"/>
                      <a:gd name="T76" fmla="*/ 1088 w 1216"/>
                      <a:gd name="T77" fmla="*/ 751 h 1279"/>
                      <a:gd name="T78" fmla="*/ 1152 w 1216"/>
                      <a:gd name="T79" fmla="*/ 703 h 1279"/>
                      <a:gd name="T80" fmla="*/ 1168 w 1216"/>
                      <a:gd name="T81" fmla="*/ 640 h 1279"/>
                      <a:gd name="T82" fmla="*/ 1200 w 1216"/>
                      <a:gd name="T83" fmla="*/ 560 h 1279"/>
                      <a:gd name="T84" fmla="*/ 1216 w 1216"/>
                      <a:gd name="T85" fmla="*/ 496 h 1279"/>
                      <a:gd name="T86" fmla="*/ 1216 w 1216"/>
                      <a:gd name="T87" fmla="*/ 464 h 1279"/>
                      <a:gd name="T88" fmla="*/ 1200 w 1216"/>
                      <a:gd name="T89" fmla="*/ 400 h 1279"/>
                      <a:gd name="T90" fmla="*/ 1184 w 1216"/>
                      <a:gd name="T91" fmla="*/ 336 h 1279"/>
                      <a:gd name="T92" fmla="*/ 1152 w 1216"/>
                      <a:gd name="T93" fmla="*/ 304 h 1279"/>
                      <a:gd name="T94" fmla="*/ 1120 w 1216"/>
                      <a:gd name="T95" fmla="*/ 272 h 127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216"/>
                      <a:gd name="T145" fmla="*/ 0 h 1279"/>
                      <a:gd name="T146" fmla="*/ 1216 w 1216"/>
                      <a:gd name="T147" fmla="*/ 1279 h 127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216" h="1279">
                        <a:moveTo>
                          <a:pt x="1120" y="272"/>
                        </a:moveTo>
                        <a:lnTo>
                          <a:pt x="1120" y="272"/>
                        </a:lnTo>
                        <a:lnTo>
                          <a:pt x="1104" y="256"/>
                        </a:lnTo>
                        <a:lnTo>
                          <a:pt x="1088" y="224"/>
                        </a:lnTo>
                        <a:lnTo>
                          <a:pt x="1072" y="208"/>
                        </a:lnTo>
                        <a:lnTo>
                          <a:pt x="1040" y="192"/>
                        </a:lnTo>
                        <a:lnTo>
                          <a:pt x="1008" y="160"/>
                        </a:lnTo>
                        <a:lnTo>
                          <a:pt x="992" y="144"/>
                        </a:lnTo>
                        <a:lnTo>
                          <a:pt x="960" y="112"/>
                        </a:lnTo>
                        <a:lnTo>
                          <a:pt x="928" y="96"/>
                        </a:lnTo>
                        <a:lnTo>
                          <a:pt x="896" y="80"/>
                        </a:lnTo>
                        <a:lnTo>
                          <a:pt x="864" y="64"/>
                        </a:lnTo>
                        <a:lnTo>
                          <a:pt x="832" y="48"/>
                        </a:lnTo>
                        <a:lnTo>
                          <a:pt x="800" y="32"/>
                        </a:lnTo>
                        <a:lnTo>
                          <a:pt x="768" y="16"/>
                        </a:lnTo>
                        <a:lnTo>
                          <a:pt x="752" y="16"/>
                        </a:lnTo>
                        <a:lnTo>
                          <a:pt x="720" y="0"/>
                        </a:lnTo>
                        <a:lnTo>
                          <a:pt x="704" y="0"/>
                        </a:lnTo>
                        <a:lnTo>
                          <a:pt x="672" y="0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44" y="32"/>
                        </a:lnTo>
                        <a:lnTo>
                          <a:pt x="512" y="48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28"/>
                        </a:lnTo>
                        <a:lnTo>
                          <a:pt x="352" y="144"/>
                        </a:lnTo>
                        <a:lnTo>
                          <a:pt x="336" y="160"/>
                        </a:lnTo>
                        <a:lnTo>
                          <a:pt x="304" y="176"/>
                        </a:lnTo>
                        <a:lnTo>
                          <a:pt x="288" y="208"/>
                        </a:lnTo>
                        <a:lnTo>
                          <a:pt x="272" y="224"/>
                        </a:lnTo>
                        <a:lnTo>
                          <a:pt x="272" y="256"/>
                        </a:lnTo>
                        <a:lnTo>
                          <a:pt x="256" y="288"/>
                        </a:lnTo>
                        <a:lnTo>
                          <a:pt x="256" y="304"/>
                        </a:lnTo>
                        <a:lnTo>
                          <a:pt x="256" y="336"/>
                        </a:lnTo>
                        <a:lnTo>
                          <a:pt x="240" y="368"/>
                        </a:lnTo>
                        <a:lnTo>
                          <a:pt x="240" y="400"/>
                        </a:lnTo>
                        <a:lnTo>
                          <a:pt x="224" y="432"/>
                        </a:lnTo>
                        <a:lnTo>
                          <a:pt x="224" y="464"/>
                        </a:lnTo>
                        <a:lnTo>
                          <a:pt x="208" y="496"/>
                        </a:lnTo>
                        <a:lnTo>
                          <a:pt x="192" y="512"/>
                        </a:lnTo>
                        <a:lnTo>
                          <a:pt x="160" y="544"/>
                        </a:lnTo>
                        <a:lnTo>
                          <a:pt x="144" y="576"/>
                        </a:lnTo>
                        <a:lnTo>
                          <a:pt x="112" y="608"/>
                        </a:lnTo>
                        <a:lnTo>
                          <a:pt x="80" y="640"/>
                        </a:lnTo>
                        <a:lnTo>
                          <a:pt x="64" y="687"/>
                        </a:lnTo>
                        <a:lnTo>
                          <a:pt x="32" y="735"/>
                        </a:lnTo>
                        <a:lnTo>
                          <a:pt x="32" y="767"/>
                        </a:lnTo>
                        <a:lnTo>
                          <a:pt x="16" y="799"/>
                        </a:lnTo>
                        <a:lnTo>
                          <a:pt x="16" y="847"/>
                        </a:lnTo>
                        <a:lnTo>
                          <a:pt x="0" y="879"/>
                        </a:lnTo>
                        <a:lnTo>
                          <a:pt x="0" y="911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19"/>
                        </a:lnTo>
                        <a:lnTo>
                          <a:pt x="64" y="1151"/>
                        </a:lnTo>
                        <a:lnTo>
                          <a:pt x="80" y="1167"/>
                        </a:lnTo>
                        <a:lnTo>
                          <a:pt x="112" y="1199"/>
                        </a:lnTo>
                        <a:lnTo>
                          <a:pt x="128" y="1231"/>
                        </a:lnTo>
                        <a:lnTo>
                          <a:pt x="160" y="1247"/>
                        </a:lnTo>
                        <a:lnTo>
                          <a:pt x="192" y="1263"/>
                        </a:lnTo>
                        <a:lnTo>
                          <a:pt x="208" y="1279"/>
                        </a:lnTo>
                        <a:lnTo>
                          <a:pt x="240" y="1279"/>
                        </a:lnTo>
                        <a:lnTo>
                          <a:pt x="272" y="1279"/>
                        </a:lnTo>
                        <a:lnTo>
                          <a:pt x="288" y="1279"/>
                        </a:lnTo>
                        <a:lnTo>
                          <a:pt x="320" y="1263"/>
                        </a:lnTo>
                        <a:lnTo>
                          <a:pt x="368" y="1263"/>
                        </a:lnTo>
                        <a:lnTo>
                          <a:pt x="400" y="1263"/>
                        </a:lnTo>
                        <a:lnTo>
                          <a:pt x="432" y="1263"/>
                        </a:lnTo>
                        <a:lnTo>
                          <a:pt x="464" y="1247"/>
                        </a:lnTo>
                        <a:lnTo>
                          <a:pt x="480" y="1247"/>
                        </a:lnTo>
                        <a:lnTo>
                          <a:pt x="512" y="1231"/>
                        </a:lnTo>
                        <a:lnTo>
                          <a:pt x="544" y="1231"/>
                        </a:lnTo>
                        <a:lnTo>
                          <a:pt x="576" y="1215"/>
                        </a:lnTo>
                        <a:lnTo>
                          <a:pt x="592" y="1215"/>
                        </a:lnTo>
                        <a:lnTo>
                          <a:pt x="624" y="1199"/>
                        </a:lnTo>
                        <a:lnTo>
                          <a:pt x="640" y="1183"/>
                        </a:lnTo>
                        <a:lnTo>
                          <a:pt x="672" y="1183"/>
                        </a:lnTo>
                        <a:lnTo>
                          <a:pt x="688" y="1151"/>
                        </a:lnTo>
                        <a:lnTo>
                          <a:pt x="720" y="1135"/>
                        </a:lnTo>
                        <a:lnTo>
                          <a:pt x="736" y="1119"/>
                        </a:lnTo>
                        <a:lnTo>
                          <a:pt x="752" y="1087"/>
                        </a:lnTo>
                        <a:lnTo>
                          <a:pt x="752" y="1071"/>
                        </a:lnTo>
                        <a:lnTo>
                          <a:pt x="768" y="1055"/>
                        </a:lnTo>
                        <a:lnTo>
                          <a:pt x="784" y="1023"/>
                        </a:lnTo>
                        <a:lnTo>
                          <a:pt x="800" y="1007"/>
                        </a:lnTo>
                        <a:lnTo>
                          <a:pt x="832" y="975"/>
                        </a:lnTo>
                        <a:lnTo>
                          <a:pt x="848" y="943"/>
                        </a:lnTo>
                        <a:lnTo>
                          <a:pt x="864" y="911"/>
                        </a:lnTo>
                        <a:lnTo>
                          <a:pt x="896" y="895"/>
                        </a:lnTo>
                        <a:lnTo>
                          <a:pt x="912" y="879"/>
                        </a:lnTo>
                        <a:lnTo>
                          <a:pt x="944" y="847"/>
                        </a:lnTo>
                        <a:lnTo>
                          <a:pt x="960" y="831"/>
                        </a:lnTo>
                        <a:lnTo>
                          <a:pt x="976" y="815"/>
                        </a:lnTo>
                        <a:lnTo>
                          <a:pt x="1008" y="799"/>
                        </a:lnTo>
                        <a:lnTo>
                          <a:pt x="1024" y="783"/>
                        </a:lnTo>
                        <a:lnTo>
                          <a:pt x="1056" y="767"/>
                        </a:lnTo>
                        <a:lnTo>
                          <a:pt x="1088" y="751"/>
                        </a:lnTo>
                        <a:lnTo>
                          <a:pt x="1104" y="751"/>
                        </a:lnTo>
                        <a:lnTo>
                          <a:pt x="1120" y="719"/>
                        </a:lnTo>
                        <a:lnTo>
                          <a:pt x="1152" y="703"/>
                        </a:lnTo>
                        <a:lnTo>
                          <a:pt x="1168" y="671"/>
                        </a:lnTo>
                        <a:lnTo>
                          <a:pt x="1168" y="640"/>
                        </a:lnTo>
                        <a:lnTo>
                          <a:pt x="1184" y="608"/>
                        </a:lnTo>
                        <a:lnTo>
                          <a:pt x="1184" y="592"/>
                        </a:lnTo>
                        <a:lnTo>
                          <a:pt x="1200" y="560"/>
                        </a:lnTo>
                        <a:lnTo>
                          <a:pt x="1200" y="544"/>
                        </a:lnTo>
                        <a:lnTo>
                          <a:pt x="1216" y="528"/>
                        </a:lnTo>
                        <a:lnTo>
                          <a:pt x="1216" y="496"/>
                        </a:lnTo>
                        <a:lnTo>
                          <a:pt x="1216" y="480"/>
                        </a:lnTo>
                        <a:lnTo>
                          <a:pt x="1216" y="464"/>
                        </a:lnTo>
                        <a:lnTo>
                          <a:pt x="1216" y="432"/>
                        </a:lnTo>
                        <a:lnTo>
                          <a:pt x="1200" y="416"/>
                        </a:lnTo>
                        <a:lnTo>
                          <a:pt x="1200" y="400"/>
                        </a:lnTo>
                        <a:lnTo>
                          <a:pt x="1200" y="384"/>
                        </a:lnTo>
                        <a:lnTo>
                          <a:pt x="1184" y="352"/>
                        </a:lnTo>
                        <a:lnTo>
                          <a:pt x="1184" y="336"/>
                        </a:lnTo>
                        <a:lnTo>
                          <a:pt x="1168" y="320"/>
                        </a:lnTo>
                        <a:lnTo>
                          <a:pt x="1152" y="304"/>
                        </a:lnTo>
                        <a:lnTo>
                          <a:pt x="1152" y="288"/>
                        </a:lnTo>
                        <a:lnTo>
                          <a:pt x="1136" y="272"/>
                        </a:lnTo>
                        <a:lnTo>
                          <a:pt x="1120" y="272"/>
                        </a:lnTo>
                        <a:lnTo>
                          <a:pt x="1120" y="256"/>
                        </a:lnTo>
                      </a:path>
                    </a:pathLst>
                  </a:custGeom>
                  <a:noFill/>
                  <a:ln w="25400">
                    <a:solidFill>
                      <a:srgbClr val="548782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65"/>
                  <p:cNvSpPr>
                    <a:spLocks noChangeAspect="1"/>
                  </p:cNvSpPr>
                  <p:nvPr/>
                </p:nvSpPr>
                <p:spPr bwMode="auto">
                  <a:xfrm>
                    <a:off x="1200" y="2080"/>
                    <a:ext cx="1168" cy="1231"/>
                  </a:xfrm>
                  <a:custGeom>
                    <a:avLst/>
                    <a:gdLst>
                      <a:gd name="T0" fmla="*/ 1056 w 1168"/>
                      <a:gd name="T1" fmla="*/ 240 h 1231"/>
                      <a:gd name="T2" fmla="*/ 992 w 1168"/>
                      <a:gd name="T3" fmla="*/ 176 h 1231"/>
                      <a:gd name="T4" fmla="*/ 912 w 1168"/>
                      <a:gd name="T5" fmla="*/ 112 h 1231"/>
                      <a:gd name="T6" fmla="*/ 816 w 1168"/>
                      <a:gd name="T7" fmla="*/ 64 h 1231"/>
                      <a:gd name="T8" fmla="*/ 736 w 1168"/>
                      <a:gd name="T9" fmla="*/ 32 h 1231"/>
                      <a:gd name="T10" fmla="*/ 672 w 1168"/>
                      <a:gd name="T11" fmla="*/ 0 h 1231"/>
                      <a:gd name="T12" fmla="*/ 592 w 1168"/>
                      <a:gd name="T13" fmla="*/ 16 h 1231"/>
                      <a:gd name="T14" fmla="*/ 512 w 1168"/>
                      <a:gd name="T15" fmla="*/ 32 h 1231"/>
                      <a:gd name="T16" fmla="*/ 432 w 1168"/>
                      <a:gd name="T17" fmla="*/ 80 h 1231"/>
                      <a:gd name="T18" fmla="*/ 352 w 1168"/>
                      <a:gd name="T19" fmla="*/ 128 h 1231"/>
                      <a:gd name="T20" fmla="*/ 288 w 1168"/>
                      <a:gd name="T21" fmla="*/ 176 h 1231"/>
                      <a:gd name="T22" fmla="*/ 240 w 1168"/>
                      <a:gd name="T23" fmla="*/ 256 h 1231"/>
                      <a:gd name="T24" fmla="*/ 240 w 1168"/>
                      <a:gd name="T25" fmla="*/ 336 h 1231"/>
                      <a:gd name="T26" fmla="*/ 208 w 1168"/>
                      <a:gd name="T27" fmla="*/ 432 h 1231"/>
                      <a:gd name="T28" fmla="*/ 160 w 1168"/>
                      <a:gd name="T29" fmla="*/ 512 h 1231"/>
                      <a:gd name="T30" fmla="*/ 96 w 1168"/>
                      <a:gd name="T31" fmla="*/ 592 h 1231"/>
                      <a:gd name="T32" fmla="*/ 32 w 1168"/>
                      <a:gd name="T33" fmla="*/ 703 h 1231"/>
                      <a:gd name="T34" fmla="*/ 0 w 1168"/>
                      <a:gd name="T35" fmla="*/ 815 h 1231"/>
                      <a:gd name="T36" fmla="*/ 0 w 1168"/>
                      <a:gd name="T37" fmla="*/ 927 h 1231"/>
                      <a:gd name="T38" fmla="*/ 16 w 1168"/>
                      <a:gd name="T39" fmla="*/ 1023 h 1231"/>
                      <a:gd name="T40" fmla="*/ 48 w 1168"/>
                      <a:gd name="T41" fmla="*/ 1103 h 1231"/>
                      <a:gd name="T42" fmla="*/ 112 w 1168"/>
                      <a:gd name="T43" fmla="*/ 1199 h 1231"/>
                      <a:gd name="T44" fmla="*/ 192 w 1168"/>
                      <a:gd name="T45" fmla="*/ 1231 h 1231"/>
                      <a:gd name="T46" fmla="*/ 272 w 1168"/>
                      <a:gd name="T47" fmla="*/ 1231 h 1231"/>
                      <a:gd name="T48" fmla="*/ 368 w 1168"/>
                      <a:gd name="T49" fmla="*/ 1231 h 1231"/>
                      <a:gd name="T50" fmla="*/ 464 w 1168"/>
                      <a:gd name="T51" fmla="*/ 1215 h 1231"/>
                      <a:gd name="T52" fmla="*/ 544 w 1168"/>
                      <a:gd name="T53" fmla="*/ 1183 h 1231"/>
                      <a:gd name="T54" fmla="*/ 608 w 1168"/>
                      <a:gd name="T55" fmla="*/ 1151 h 1231"/>
                      <a:gd name="T56" fmla="*/ 688 w 1168"/>
                      <a:gd name="T57" fmla="*/ 1103 h 1231"/>
                      <a:gd name="T58" fmla="*/ 720 w 1168"/>
                      <a:gd name="T59" fmla="*/ 1039 h 1231"/>
                      <a:gd name="T60" fmla="*/ 768 w 1168"/>
                      <a:gd name="T61" fmla="*/ 975 h 1231"/>
                      <a:gd name="T62" fmla="*/ 832 w 1168"/>
                      <a:gd name="T63" fmla="*/ 895 h 1231"/>
                      <a:gd name="T64" fmla="*/ 896 w 1168"/>
                      <a:gd name="T65" fmla="*/ 831 h 1231"/>
                      <a:gd name="T66" fmla="*/ 960 w 1168"/>
                      <a:gd name="T67" fmla="*/ 783 h 1231"/>
                      <a:gd name="T68" fmla="*/ 1040 w 1168"/>
                      <a:gd name="T69" fmla="*/ 735 h 1231"/>
                      <a:gd name="T70" fmla="*/ 1088 w 1168"/>
                      <a:gd name="T71" fmla="*/ 687 h 1231"/>
                      <a:gd name="T72" fmla="*/ 1136 w 1168"/>
                      <a:gd name="T73" fmla="*/ 592 h 1231"/>
                      <a:gd name="T74" fmla="*/ 1152 w 1168"/>
                      <a:gd name="T75" fmla="*/ 528 h 1231"/>
                      <a:gd name="T76" fmla="*/ 1168 w 1168"/>
                      <a:gd name="T77" fmla="*/ 464 h 1231"/>
                      <a:gd name="T78" fmla="*/ 1152 w 1168"/>
                      <a:gd name="T79" fmla="*/ 400 h 1231"/>
                      <a:gd name="T80" fmla="*/ 1136 w 1168"/>
                      <a:gd name="T81" fmla="*/ 352 h 1231"/>
                      <a:gd name="T82" fmla="*/ 1104 w 1168"/>
                      <a:gd name="T83" fmla="*/ 304 h 1231"/>
                      <a:gd name="T84" fmla="*/ 1072 w 1168"/>
                      <a:gd name="T85" fmla="*/ 256 h 123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168"/>
                      <a:gd name="T130" fmla="*/ 0 h 1231"/>
                      <a:gd name="T131" fmla="*/ 1168 w 1168"/>
                      <a:gd name="T132" fmla="*/ 1231 h 123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168" h="1231">
                        <a:moveTo>
                          <a:pt x="1088" y="288"/>
                        </a:moveTo>
                        <a:lnTo>
                          <a:pt x="1072" y="272"/>
                        </a:lnTo>
                        <a:lnTo>
                          <a:pt x="1056" y="240"/>
                        </a:lnTo>
                        <a:lnTo>
                          <a:pt x="1040" y="224"/>
                        </a:lnTo>
                        <a:lnTo>
                          <a:pt x="1024" y="208"/>
                        </a:lnTo>
                        <a:lnTo>
                          <a:pt x="992" y="176"/>
                        </a:lnTo>
                        <a:lnTo>
                          <a:pt x="976" y="160"/>
                        </a:lnTo>
                        <a:lnTo>
                          <a:pt x="944" y="144"/>
                        </a:lnTo>
                        <a:lnTo>
                          <a:pt x="912" y="112"/>
                        </a:lnTo>
                        <a:lnTo>
                          <a:pt x="880" y="96"/>
                        </a:lnTo>
                        <a:lnTo>
                          <a:pt x="848" y="80"/>
                        </a:lnTo>
                        <a:lnTo>
                          <a:pt x="816" y="64"/>
                        </a:lnTo>
                        <a:lnTo>
                          <a:pt x="784" y="48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16"/>
                        </a:lnTo>
                        <a:lnTo>
                          <a:pt x="688" y="16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60" y="16"/>
                        </a:lnTo>
                        <a:lnTo>
                          <a:pt x="544" y="32"/>
                        </a:lnTo>
                        <a:lnTo>
                          <a:pt x="512" y="32"/>
                        </a:lnTo>
                        <a:lnTo>
                          <a:pt x="480" y="48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12"/>
                        </a:lnTo>
                        <a:lnTo>
                          <a:pt x="352" y="128"/>
                        </a:lnTo>
                        <a:lnTo>
                          <a:pt x="336" y="144"/>
                        </a:lnTo>
                        <a:lnTo>
                          <a:pt x="304" y="160"/>
                        </a:lnTo>
                        <a:lnTo>
                          <a:pt x="288" y="176"/>
                        </a:lnTo>
                        <a:lnTo>
                          <a:pt x="272" y="208"/>
                        </a:lnTo>
                        <a:lnTo>
                          <a:pt x="256" y="224"/>
                        </a:lnTo>
                        <a:lnTo>
                          <a:pt x="240" y="256"/>
                        </a:lnTo>
                        <a:lnTo>
                          <a:pt x="240" y="272"/>
                        </a:lnTo>
                        <a:lnTo>
                          <a:pt x="240" y="304"/>
                        </a:lnTo>
                        <a:lnTo>
                          <a:pt x="240" y="336"/>
                        </a:lnTo>
                        <a:lnTo>
                          <a:pt x="224" y="368"/>
                        </a:lnTo>
                        <a:lnTo>
                          <a:pt x="224" y="400"/>
                        </a:lnTo>
                        <a:lnTo>
                          <a:pt x="208" y="432"/>
                        </a:lnTo>
                        <a:lnTo>
                          <a:pt x="192" y="448"/>
                        </a:lnTo>
                        <a:lnTo>
                          <a:pt x="192" y="480"/>
                        </a:lnTo>
                        <a:lnTo>
                          <a:pt x="160" y="512"/>
                        </a:lnTo>
                        <a:lnTo>
                          <a:pt x="144" y="528"/>
                        </a:lnTo>
                        <a:lnTo>
                          <a:pt x="128" y="560"/>
                        </a:lnTo>
                        <a:lnTo>
                          <a:pt x="96" y="592"/>
                        </a:lnTo>
                        <a:lnTo>
                          <a:pt x="64" y="624"/>
                        </a:lnTo>
                        <a:lnTo>
                          <a:pt x="48" y="671"/>
                        </a:lnTo>
                        <a:lnTo>
                          <a:pt x="32" y="703"/>
                        </a:lnTo>
                        <a:lnTo>
                          <a:pt x="16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47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03"/>
                        </a:lnTo>
                        <a:lnTo>
                          <a:pt x="64" y="1135"/>
                        </a:lnTo>
                        <a:lnTo>
                          <a:pt x="96" y="1167"/>
                        </a:lnTo>
                        <a:lnTo>
                          <a:pt x="112" y="1199"/>
                        </a:lnTo>
                        <a:lnTo>
                          <a:pt x="144" y="1215"/>
                        </a:lnTo>
                        <a:lnTo>
                          <a:pt x="176" y="1231"/>
                        </a:lnTo>
                        <a:lnTo>
                          <a:pt x="192" y="1231"/>
                        </a:lnTo>
                        <a:lnTo>
                          <a:pt x="224" y="1231"/>
                        </a:lnTo>
                        <a:lnTo>
                          <a:pt x="240" y="1231"/>
                        </a:lnTo>
                        <a:lnTo>
                          <a:pt x="272" y="1231"/>
                        </a:lnTo>
                        <a:lnTo>
                          <a:pt x="304" y="1231"/>
                        </a:lnTo>
                        <a:lnTo>
                          <a:pt x="336" y="1231"/>
                        </a:lnTo>
                        <a:lnTo>
                          <a:pt x="368" y="1231"/>
                        </a:lnTo>
                        <a:lnTo>
                          <a:pt x="400" y="1215"/>
                        </a:lnTo>
                        <a:lnTo>
                          <a:pt x="432" y="1215"/>
                        </a:lnTo>
                        <a:lnTo>
                          <a:pt x="464" y="1215"/>
                        </a:lnTo>
                        <a:lnTo>
                          <a:pt x="496" y="1199"/>
                        </a:lnTo>
                        <a:lnTo>
                          <a:pt x="512" y="1199"/>
                        </a:lnTo>
                        <a:lnTo>
                          <a:pt x="544" y="1183"/>
                        </a:lnTo>
                        <a:lnTo>
                          <a:pt x="560" y="1183"/>
                        </a:lnTo>
                        <a:lnTo>
                          <a:pt x="592" y="1167"/>
                        </a:lnTo>
                        <a:lnTo>
                          <a:pt x="608" y="1151"/>
                        </a:lnTo>
                        <a:lnTo>
                          <a:pt x="640" y="1151"/>
                        </a:lnTo>
                        <a:lnTo>
                          <a:pt x="656" y="1119"/>
                        </a:lnTo>
                        <a:lnTo>
                          <a:pt x="688" y="1103"/>
                        </a:lnTo>
                        <a:lnTo>
                          <a:pt x="704" y="1087"/>
                        </a:lnTo>
                        <a:lnTo>
                          <a:pt x="704" y="1055"/>
                        </a:lnTo>
                        <a:lnTo>
                          <a:pt x="720" y="1039"/>
                        </a:lnTo>
                        <a:lnTo>
                          <a:pt x="736" y="1023"/>
                        </a:lnTo>
                        <a:lnTo>
                          <a:pt x="752" y="991"/>
                        </a:lnTo>
                        <a:lnTo>
                          <a:pt x="768" y="975"/>
                        </a:lnTo>
                        <a:lnTo>
                          <a:pt x="784" y="943"/>
                        </a:lnTo>
                        <a:lnTo>
                          <a:pt x="800" y="911"/>
                        </a:lnTo>
                        <a:lnTo>
                          <a:pt x="832" y="895"/>
                        </a:lnTo>
                        <a:lnTo>
                          <a:pt x="848" y="863"/>
                        </a:lnTo>
                        <a:lnTo>
                          <a:pt x="880" y="847"/>
                        </a:lnTo>
                        <a:lnTo>
                          <a:pt x="896" y="831"/>
                        </a:lnTo>
                        <a:lnTo>
                          <a:pt x="912" y="815"/>
                        </a:lnTo>
                        <a:lnTo>
                          <a:pt x="928" y="799"/>
                        </a:lnTo>
                        <a:lnTo>
                          <a:pt x="960" y="783"/>
                        </a:lnTo>
                        <a:lnTo>
                          <a:pt x="992" y="767"/>
                        </a:lnTo>
                        <a:lnTo>
                          <a:pt x="1008" y="751"/>
                        </a:lnTo>
                        <a:lnTo>
                          <a:pt x="1040" y="735"/>
                        </a:lnTo>
                        <a:lnTo>
                          <a:pt x="1056" y="719"/>
                        </a:lnTo>
                        <a:lnTo>
                          <a:pt x="1072" y="703"/>
                        </a:lnTo>
                        <a:lnTo>
                          <a:pt x="1088" y="687"/>
                        </a:lnTo>
                        <a:lnTo>
                          <a:pt x="1104" y="655"/>
                        </a:lnTo>
                        <a:lnTo>
                          <a:pt x="1120" y="624"/>
                        </a:lnTo>
                        <a:lnTo>
                          <a:pt x="1136" y="592"/>
                        </a:lnTo>
                        <a:lnTo>
                          <a:pt x="1136" y="576"/>
                        </a:lnTo>
                        <a:lnTo>
                          <a:pt x="1152" y="544"/>
                        </a:lnTo>
                        <a:lnTo>
                          <a:pt x="1152" y="528"/>
                        </a:lnTo>
                        <a:lnTo>
                          <a:pt x="1152" y="512"/>
                        </a:lnTo>
                        <a:lnTo>
                          <a:pt x="1168" y="496"/>
                        </a:lnTo>
                        <a:lnTo>
                          <a:pt x="1168" y="464"/>
                        </a:lnTo>
                        <a:lnTo>
                          <a:pt x="1152" y="448"/>
                        </a:lnTo>
                        <a:lnTo>
                          <a:pt x="1152" y="432"/>
                        </a:lnTo>
                        <a:lnTo>
                          <a:pt x="1152" y="400"/>
                        </a:lnTo>
                        <a:lnTo>
                          <a:pt x="1152" y="384"/>
                        </a:lnTo>
                        <a:lnTo>
                          <a:pt x="1152" y="368"/>
                        </a:lnTo>
                        <a:lnTo>
                          <a:pt x="1136" y="352"/>
                        </a:lnTo>
                        <a:lnTo>
                          <a:pt x="1136" y="336"/>
                        </a:lnTo>
                        <a:lnTo>
                          <a:pt x="1120" y="320"/>
                        </a:lnTo>
                        <a:lnTo>
                          <a:pt x="1104" y="304"/>
                        </a:lnTo>
                        <a:lnTo>
                          <a:pt x="1104" y="288"/>
                        </a:lnTo>
                        <a:lnTo>
                          <a:pt x="1088" y="272"/>
                        </a:lnTo>
                        <a:lnTo>
                          <a:pt x="1072" y="256"/>
                        </a:lnTo>
                        <a:lnTo>
                          <a:pt x="1088" y="288"/>
                        </a:lnTo>
                        <a:close/>
                      </a:path>
                    </a:pathLst>
                  </a:custGeom>
                  <a:solidFill>
                    <a:srgbClr val="518481"/>
                  </a:solidFill>
                  <a:ln w="25400">
                    <a:solidFill>
                      <a:srgbClr val="51848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66"/>
                  <p:cNvSpPr>
                    <a:spLocks noChangeAspect="1"/>
                  </p:cNvSpPr>
                  <p:nvPr/>
                </p:nvSpPr>
                <p:spPr bwMode="auto">
                  <a:xfrm>
                    <a:off x="1200" y="2080"/>
                    <a:ext cx="1168" cy="1231"/>
                  </a:xfrm>
                  <a:custGeom>
                    <a:avLst/>
                    <a:gdLst>
                      <a:gd name="T0" fmla="*/ 1040 w 1168"/>
                      <a:gd name="T1" fmla="*/ 224 h 1231"/>
                      <a:gd name="T2" fmla="*/ 992 w 1168"/>
                      <a:gd name="T3" fmla="*/ 176 h 1231"/>
                      <a:gd name="T4" fmla="*/ 912 w 1168"/>
                      <a:gd name="T5" fmla="*/ 112 h 1231"/>
                      <a:gd name="T6" fmla="*/ 816 w 1168"/>
                      <a:gd name="T7" fmla="*/ 64 h 1231"/>
                      <a:gd name="T8" fmla="*/ 768 w 1168"/>
                      <a:gd name="T9" fmla="*/ 32 h 1231"/>
                      <a:gd name="T10" fmla="*/ 688 w 1168"/>
                      <a:gd name="T11" fmla="*/ 16 h 1231"/>
                      <a:gd name="T12" fmla="*/ 624 w 1168"/>
                      <a:gd name="T13" fmla="*/ 0 h 1231"/>
                      <a:gd name="T14" fmla="*/ 560 w 1168"/>
                      <a:gd name="T15" fmla="*/ 16 h 1231"/>
                      <a:gd name="T16" fmla="*/ 480 w 1168"/>
                      <a:gd name="T17" fmla="*/ 48 h 1231"/>
                      <a:gd name="T18" fmla="*/ 400 w 1168"/>
                      <a:gd name="T19" fmla="*/ 96 h 1231"/>
                      <a:gd name="T20" fmla="*/ 352 w 1168"/>
                      <a:gd name="T21" fmla="*/ 128 h 1231"/>
                      <a:gd name="T22" fmla="*/ 288 w 1168"/>
                      <a:gd name="T23" fmla="*/ 176 h 1231"/>
                      <a:gd name="T24" fmla="*/ 240 w 1168"/>
                      <a:gd name="T25" fmla="*/ 256 h 1231"/>
                      <a:gd name="T26" fmla="*/ 240 w 1168"/>
                      <a:gd name="T27" fmla="*/ 304 h 1231"/>
                      <a:gd name="T28" fmla="*/ 224 w 1168"/>
                      <a:gd name="T29" fmla="*/ 400 h 1231"/>
                      <a:gd name="T30" fmla="*/ 192 w 1168"/>
                      <a:gd name="T31" fmla="*/ 480 h 1231"/>
                      <a:gd name="T32" fmla="*/ 144 w 1168"/>
                      <a:gd name="T33" fmla="*/ 528 h 1231"/>
                      <a:gd name="T34" fmla="*/ 64 w 1168"/>
                      <a:gd name="T35" fmla="*/ 624 h 1231"/>
                      <a:gd name="T36" fmla="*/ 16 w 1168"/>
                      <a:gd name="T37" fmla="*/ 751 h 1231"/>
                      <a:gd name="T38" fmla="*/ 0 w 1168"/>
                      <a:gd name="T39" fmla="*/ 815 h 1231"/>
                      <a:gd name="T40" fmla="*/ 0 w 1168"/>
                      <a:gd name="T41" fmla="*/ 927 h 1231"/>
                      <a:gd name="T42" fmla="*/ 16 w 1168"/>
                      <a:gd name="T43" fmla="*/ 1023 h 1231"/>
                      <a:gd name="T44" fmla="*/ 32 w 1168"/>
                      <a:gd name="T45" fmla="*/ 1087 h 1231"/>
                      <a:gd name="T46" fmla="*/ 96 w 1168"/>
                      <a:gd name="T47" fmla="*/ 1167 h 1231"/>
                      <a:gd name="T48" fmla="*/ 176 w 1168"/>
                      <a:gd name="T49" fmla="*/ 1231 h 1231"/>
                      <a:gd name="T50" fmla="*/ 224 w 1168"/>
                      <a:gd name="T51" fmla="*/ 1231 h 1231"/>
                      <a:gd name="T52" fmla="*/ 304 w 1168"/>
                      <a:gd name="T53" fmla="*/ 1231 h 1231"/>
                      <a:gd name="T54" fmla="*/ 400 w 1168"/>
                      <a:gd name="T55" fmla="*/ 1215 h 1231"/>
                      <a:gd name="T56" fmla="*/ 464 w 1168"/>
                      <a:gd name="T57" fmla="*/ 1215 h 1231"/>
                      <a:gd name="T58" fmla="*/ 544 w 1168"/>
                      <a:gd name="T59" fmla="*/ 1183 h 1231"/>
                      <a:gd name="T60" fmla="*/ 608 w 1168"/>
                      <a:gd name="T61" fmla="*/ 1151 h 1231"/>
                      <a:gd name="T62" fmla="*/ 656 w 1168"/>
                      <a:gd name="T63" fmla="*/ 1119 h 1231"/>
                      <a:gd name="T64" fmla="*/ 704 w 1168"/>
                      <a:gd name="T65" fmla="*/ 1055 h 1231"/>
                      <a:gd name="T66" fmla="*/ 752 w 1168"/>
                      <a:gd name="T67" fmla="*/ 991 h 1231"/>
                      <a:gd name="T68" fmla="*/ 784 w 1168"/>
                      <a:gd name="T69" fmla="*/ 943 h 1231"/>
                      <a:gd name="T70" fmla="*/ 848 w 1168"/>
                      <a:gd name="T71" fmla="*/ 863 h 1231"/>
                      <a:gd name="T72" fmla="*/ 912 w 1168"/>
                      <a:gd name="T73" fmla="*/ 815 h 1231"/>
                      <a:gd name="T74" fmla="*/ 960 w 1168"/>
                      <a:gd name="T75" fmla="*/ 783 h 1231"/>
                      <a:gd name="T76" fmla="*/ 1040 w 1168"/>
                      <a:gd name="T77" fmla="*/ 735 h 1231"/>
                      <a:gd name="T78" fmla="*/ 1088 w 1168"/>
                      <a:gd name="T79" fmla="*/ 687 h 1231"/>
                      <a:gd name="T80" fmla="*/ 1120 w 1168"/>
                      <a:gd name="T81" fmla="*/ 624 h 1231"/>
                      <a:gd name="T82" fmla="*/ 1152 w 1168"/>
                      <a:gd name="T83" fmla="*/ 544 h 1231"/>
                      <a:gd name="T84" fmla="*/ 1168 w 1168"/>
                      <a:gd name="T85" fmla="*/ 496 h 1231"/>
                      <a:gd name="T86" fmla="*/ 1152 w 1168"/>
                      <a:gd name="T87" fmla="*/ 448 h 1231"/>
                      <a:gd name="T88" fmla="*/ 1152 w 1168"/>
                      <a:gd name="T89" fmla="*/ 384 h 1231"/>
                      <a:gd name="T90" fmla="*/ 1136 w 1168"/>
                      <a:gd name="T91" fmla="*/ 336 h 1231"/>
                      <a:gd name="T92" fmla="*/ 1104 w 1168"/>
                      <a:gd name="T93" fmla="*/ 304 h 1231"/>
                      <a:gd name="T94" fmla="*/ 1072 w 1168"/>
                      <a:gd name="T95" fmla="*/ 256 h 123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168"/>
                      <a:gd name="T145" fmla="*/ 0 h 1231"/>
                      <a:gd name="T146" fmla="*/ 1168 w 1168"/>
                      <a:gd name="T147" fmla="*/ 1231 h 123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168" h="1231">
                        <a:moveTo>
                          <a:pt x="1072" y="272"/>
                        </a:moveTo>
                        <a:lnTo>
                          <a:pt x="1072" y="272"/>
                        </a:lnTo>
                        <a:lnTo>
                          <a:pt x="1056" y="240"/>
                        </a:lnTo>
                        <a:lnTo>
                          <a:pt x="1040" y="224"/>
                        </a:lnTo>
                        <a:lnTo>
                          <a:pt x="1024" y="208"/>
                        </a:lnTo>
                        <a:lnTo>
                          <a:pt x="992" y="176"/>
                        </a:lnTo>
                        <a:lnTo>
                          <a:pt x="976" y="160"/>
                        </a:lnTo>
                        <a:lnTo>
                          <a:pt x="944" y="144"/>
                        </a:lnTo>
                        <a:lnTo>
                          <a:pt x="912" y="112"/>
                        </a:lnTo>
                        <a:lnTo>
                          <a:pt x="880" y="96"/>
                        </a:lnTo>
                        <a:lnTo>
                          <a:pt x="848" y="80"/>
                        </a:lnTo>
                        <a:lnTo>
                          <a:pt x="816" y="64"/>
                        </a:lnTo>
                        <a:lnTo>
                          <a:pt x="784" y="48"/>
                        </a:lnTo>
                        <a:lnTo>
                          <a:pt x="768" y="32"/>
                        </a:lnTo>
                        <a:lnTo>
                          <a:pt x="736" y="32"/>
                        </a:lnTo>
                        <a:lnTo>
                          <a:pt x="704" y="16"/>
                        </a:lnTo>
                        <a:lnTo>
                          <a:pt x="688" y="16"/>
                        </a:lnTo>
                        <a:lnTo>
                          <a:pt x="672" y="0"/>
                        </a:lnTo>
                        <a:lnTo>
                          <a:pt x="640" y="0"/>
                        </a:lnTo>
                        <a:lnTo>
                          <a:pt x="624" y="0"/>
                        </a:lnTo>
                        <a:lnTo>
                          <a:pt x="592" y="16"/>
                        </a:lnTo>
                        <a:lnTo>
                          <a:pt x="560" y="16"/>
                        </a:lnTo>
                        <a:lnTo>
                          <a:pt x="544" y="32"/>
                        </a:lnTo>
                        <a:lnTo>
                          <a:pt x="512" y="32"/>
                        </a:lnTo>
                        <a:lnTo>
                          <a:pt x="480" y="48"/>
                        </a:lnTo>
                        <a:lnTo>
                          <a:pt x="464" y="64"/>
                        </a:lnTo>
                        <a:lnTo>
                          <a:pt x="432" y="80"/>
                        </a:lnTo>
                        <a:lnTo>
                          <a:pt x="400" y="96"/>
                        </a:lnTo>
                        <a:lnTo>
                          <a:pt x="384" y="112"/>
                        </a:lnTo>
                        <a:lnTo>
                          <a:pt x="352" y="128"/>
                        </a:lnTo>
                        <a:lnTo>
                          <a:pt x="336" y="144"/>
                        </a:lnTo>
                        <a:lnTo>
                          <a:pt x="304" y="160"/>
                        </a:lnTo>
                        <a:lnTo>
                          <a:pt x="288" y="176"/>
                        </a:lnTo>
                        <a:lnTo>
                          <a:pt x="272" y="208"/>
                        </a:lnTo>
                        <a:lnTo>
                          <a:pt x="256" y="224"/>
                        </a:lnTo>
                        <a:lnTo>
                          <a:pt x="240" y="256"/>
                        </a:lnTo>
                        <a:lnTo>
                          <a:pt x="240" y="272"/>
                        </a:lnTo>
                        <a:lnTo>
                          <a:pt x="240" y="304"/>
                        </a:lnTo>
                        <a:lnTo>
                          <a:pt x="240" y="336"/>
                        </a:lnTo>
                        <a:lnTo>
                          <a:pt x="224" y="368"/>
                        </a:lnTo>
                        <a:lnTo>
                          <a:pt x="224" y="400"/>
                        </a:lnTo>
                        <a:lnTo>
                          <a:pt x="208" y="432"/>
                        </a:lnTo>
                        <a:lnTo>
                          <a:pt x="192" y="448"/>
                        </a:lnTo>
                        <a:lnTo>
                          <a:pt x="192" y="480"/>
                        </a:lnTo>
                        <a:lnTo>
                          <a:pt x="160" y="512"/>
                        </a:lnTo>
                        <a:lnTo>
                          <a:pt x="144" y="528"/>
                        </a:lnTo>
                        <a:lnTo>
                          <a:pt x="128" y="560"/>
                        </a:lnTo>
                        <a:lnTo>
                          <a:pt x="96" y="592"/>
                        </a:lnTo>
                        <a:lnTo>
                          <a:pt x="64" y="624"/>
                        </a:lnTo>
                        <a:lnTo>
                          <a:pt x="48" y="671"/>
                        </a:lnTo>
                        <a:lnTo>
                          <a:pt x="32" y="703"/>
                        </a:lnTo>
                        <a:lnTo>
                          <a:pt x="16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47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0" y="959"/>
                        </a:lnTo>
                        <a:lnTo>
                          <a:pt x="16" y="991"/>
                        </a:lnTo>
                        <a:lnTo>
                          <a:pt x="16" y="1023"/>
                        </a:lnTo>
                        <a:lnTo>
                          <a:pt x="32" y="1055"/>
                        </a:lnTo>
                        <a:lnTo>
                          <a:pt x="32" y="1087"/>
                        </a:lnTo>
                        <a:lnTo>
                          <a:pt x="48" y="1103"/>
                        </a:lnTo>
                        <a:lnTo>
                          <a:pt x="64" y="1135"/>
                        </a:lnTo>
                        <a:lnTo>
                          <a:pt x="96" y="1167"/>
                        </a:lnTo>
                        <a:lnTo>
                          <a:pt x="112" y="1199"/>
                        </a:lnTo>
                        <a:lnTo>
                          <a:pt x="144" y="1215"/>
                        </a:lnTo>
                        <a:lnTo>
                          <a:pt x="176" y="1231"/>
                        </a:lnTo>
                        <a:lnTo>
                          <a:pt x="192" y="1231"/>
                        </a:lnTo>
                        <a:lnTo>
                          <a:pt x="224" y="1231"/>
                        </a:lnTo>
                        <a:lnTo>
                          <a:pt x="240" y="1231"/>
                        </a:lnTo>
                        <a:lnTo>
                          <a:pt x="272" y="1231"/>
                        </a:lnTo>
                        <a:lnTo>
                          <a:pt x="304" y="1231"/>
                        </a:lnTo>
                        <a:lnTo>
                          <a:pt x="336" y="1231"/>
                        </a:lnTo>
                        <a:lnTo>
                          <a:pt x="368" y="1231"/>
                        </a:lnTo>
                        <a:lnTo>
                          <a:pt x="400" y="1215"/>
                        </a:lnTo>
                        <a:lnTo>
                          <a:pt x="432" y="1215"/>
                        </a:lnTo>
                        <a:lnTo>
                          <a:pt x="464" y="1215"/>
                        </a:lnTo>
                        <a:lnTo>
                          <a:pt x="496" y="1199"/>
                        </a:lnTo>
                        <a:lnTo>
                          <a:pt x="512" y="1199"/>
                        </a:lnTo>
                        <a:lnTo>
                          <a:pt x="544" y="1183"/>
                        </a:lnTo>
                        <a:lnTo>
                          <a:pt x="560" y="1183"/>
                        </a:lnTo>
                        <a:lnTo>
                          <a:pt x="592" y="1167"/>
                        </a:lnTo>
                        <a:lnTo>
                          <a:pt x="608" y="1151"/>
                        </a:lnTo>
                        <a:lnTo>
                          <a:pt x="640" y="1151"/>
                        </a:lnTo>
                        <a:lnTo>
                          <a:pt x="656" y="1119"/>
                        </a:lnTo>
                        <a:lnTo>
                          <a:pt x="688" y="1103"/>
                        </a:lnTo>
                        <a:lnTo>
                          <a:pt x="704" y="1087"/>
                        </a:lnTo>
                        <a:lnTo>
                          <a:pt x="704" y="1055"/>
                        </a:lnTo>
                        <a:lnTo>
                          <a:pt x="720" y="1039"/>
                        </a:lnTo>
                        <a:lnTo>
                          <a:pt x="736" y="1023"/>
                        </a:lnTo>
                        <a:lnTo>
                          <a:pt x="752" y="991"/>
                        </a:lnTo>
                        <a:lnTo>
                          <a:pt x="768" y="975"/>
                        </a:lnTo>
                        <a:lnTo>
                          <a:pt x="784" y="943"/>
                        </a:lnTo>
                        <a:lnTo>
                          <a:pt x="800" y="911"/>
                        </a:lnTo>
                        <a:lnTo>
                          <a:pt x="832" y="895"/>
                        </a:lnTo>
                        <a:lnTo>
                          <a:pt x="848" y="863"/>
                        </a:lnTo>
                        <a:lnTo>
                          <a:pt x="880" y="847"/>
                        </a:lnTo>
                        <a:lnTo>
                          <a:pt x="896" y="831"/>
                        </a:lnTo>
                        <a:lnTo>
                          <a:pt x="912" y="815"/>
                        </a:lnTo>
                        <a:lnTo>
                          <a:pt x="928" y="799"/>
                        </a:lnTo>
                        <a:lnTo>
                          <a:pt x="960" y="783"/>
                        </a:lnTo>
                        <a:lnTo>
                          <a:pt x="992" y="767"/>
                        </a:lnTo>
                        <a:lnTo>
                          <a:pt x="1008" y="751"/>
                        </a:lnTo>
                        <a:lnTo>
                          <a:pt x="1040" y="735"/>
                        </a:lnTo>
                        <a:lnTo>
                          <a:pt x="1056" y="719"/>
                        </a:lnTo>
                        <a:lnTo>
                          <a:pt x="1072" y="703"/>
                        </a:lnTo>
                        <a:lnTo>
                          <a:pt x="1088" y="687"/>
                        </a:lnTo>
                        <a:lnTo>
                          <a:pt x="1104" y="655"/>
                        </a:lnTo>
                        <a:lnTo>
                          <a:pt x="1120" y="624"/>
                        </a:lnTo>
                        <a:lnTo>
                          <a:pt x="1136" y="592"/>
                        </a:lnTo>
                        <a:lnTo>
                          <a:pt x="1136" y="576"/>
                        </a:lnTo>
                        <a:lnTo>
                          <a:pt x="1152" y="544"/>
                        </a:lnTo>
                        <a:lnTo>
                          <a:pt x="1152" y="528"/>
                        </a:lnTo>
                        <a:lnTo>
                          <a:pt x="1152" y="512"/>
                        </a:lnTo>
                        <a:lnTo>
                          <a:pt x="1168" y="496"/>
                        </a:lnTo>
                        <a:lnTo>
                          <a:pt x="1168" y="464"/>
                        </a:lnTo>
                        <a:lnTo>
                          <a:pt x="1152" y="448"/>
                        </a:lnTo>
                        <a:lnTo>
                          <a:pt x="1152" y="432"/>
                        </a:lnTo>
                        <a:lnTo>
                          <a:pt x="1152" y="400"/>
                        </a:lnTo>
                        <a:lnTo>
                          <a:pt x="1152" y="384"/>
                        </a:lnTo>
                        <a:lnTo>
                          <a:pt x="1152" y="368"/>
                        </a:lnTo>
                        <a:lnTo>
                          <a:pt x="1136" y="352"/>
                        </a:lnTo>
                        <a:lnTo>
                          <a:pt x="1136" y="336"/>
                        </a:lnTo>
                        <a:lnTo>
                          <a:pt x="1120" y="320"/>
                        </a:lnTo>
                        <a:lnTo>
                          <a:pt x="1104" y="304"/>
                        </a:lnTo>
                        <a:lnTo>
                          <a:pt x="1104" y="288"/>
                        </a:lnTo>
                        <a:lnTo>
                          <a:pt x="1088" y="272"/>
                        </a:lnTo>
                        <a:lnTo>
                          <a:pt x="1072" y="256"/>
                        </a:lnTo>
                      </a:path>
                    </a:pathLst>
                  </a:custGeom>
                  <a:noFill/>
                  <a:ln w="25400">
                    <a:solidFill>
                      <a:srgbClr val="51848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67"/>
                  <p:cNvSpPr>
                    <a:spLocks noChangeAspect="1"/>
                  </p:cNvSpPr>
                  <p:nvPr/>
                </p:nvSpPr>
                <p:spPr bwMode="auto">
                  <a:xfrm>
                    <a:off x="1216" y="2096"/>
                    <a:ext cx="1120" cy="1199"/>
                  </a:xfrm>
                  <a:custGeom>
                    <a:avLst/>
                    <a:gdLst>
                      <a:gd name="T0" fmla="*/ 1040 w 1120"/>
                      <a:gd name="T1" fmla="*/ 256 h 1199"/>
                      <a:gd name="T2" fmla="*/ 992 w 1120"/>
                      <a:gd name="T3" fmla="*/ 208 h 1199"/>
                      <a:gd name="T4" fmla="*/ 912 w 1120"/>
                      <a:gd name="T5" fmla="*/ 144 h 1199"/>
                      <a:gd name="T6" fmla="*/ 832 w 1120"/>
                      <a:gd name="T7" fmla="*/ 96 h 1199"/>
                      <a:gd name="T8" fmla="*/ 736 w 1120"/>
                      <a:gd name="T9" fmla="*/ 32 h 1199"/>
                      <a:gd name="T10" fmla="*/ 672 w 1120"/>
                      <a:gd name="T11" fmla="*/ 16 h 1199"/>
                      <a:gd name="T12" fmla="*/ 608 w 1120"/>
                      <a:gd name="T13" fmla="*/ 16 h 1199"/>
                      <a:gd name="T14" fmla="*/ 528 w 1120"/>
                      <a:gd name="T15" fmla="*/ 32 h 1199"/>
                      <a:gd name="T16" fmla="*/ 448 w 1120"/>
                      <a:gd name="T17" fmla="*/ 64 h 1199"/>
                      <a:gd name="T18" fmla="*/ 368 w 1120"/>
                      <a:gd name="T19" fmla="*/ 112 h 1199"/>
                      <a:gd name="T20" fmla="*/ 304 w 1120"/>
                      <a:gd name="T21" fmla="*/ 160 h 1199"/>
                      <a:gd name="T22" fmla="*/ 256 w 1120"/>
                      <a:gd name="T23" fmla="*/ 224 h 1199"/>
                      <a:gd name="T24" fmla="*/ 224 w 1120"/>
                      <a:gd name="T25" fmla="*/ 304 h 1199"/>
                      <a:gd name="T26" fmla="*/ 208 w 1120"/>
                      <a:gd name="T27" fmla="*/ 384 h 1199"/>
                      <a:gd name="T28" fmla="*/ 176 w 1120"/>
                      <a:gd name="T29" fmla="*/ 464 h 1199"/>
                      <a:gd name="T30" fmla="*/ 128 w 1120"/>
                      <a:gd name="T31" fmla="*/ 544 h 1199"/>
                      <a:gd name="T32" fmla="*/ 48 w 1120"/>
                      <a:gd name="T33" fmla="*/ 655 h 1199"/>
                      <a:gd name="T34" fmla="*/ 0 w 1120"/>
                      <a:gd name="T35" fmla="*/ 767 h 1199"/>
                      <a:gd name="T36" fmla="*/ 0 w 1120"/>
                      <a:gd name="T37" fmla="*/ 863 h 1199"/>
                      <a:gd name="T38" fmla="*/ 16 w 1120"/>
                      <a:gd name="T39" fmla="*/ 959 h 1199"/>
                      <a:gd name="T40" fmla="*/ 32 w 1120"/>
                      <a:gd name="T41" fmla="*/ 1055 h 1199"/>
                      <a:gd name="T42" fmla="*/ 96 w 1120"/>
                      <a:gd name="T43" fmla="*/ 1135 h 1199"/>
                      <a:gd name="T44" fmla="*/ 176 w 1120"/>
                      <a:gd name="T45" fmla="*/ 1199 h 1199"/>
                      <a:gd name="T46" fmla="*/ 240 w 1120"/>
                      <a:gd name="T47" fmla="*/ 1199 h 1199"/>
                      <a:gd name="T48" fmla="*/ 336 w 1120"/>
                      <a:gd name="T49" fmla="*/ 1199 h 1199"/>
                      <a:gd name="T50" fmla="*/ 416 w 1120"/>
                      <a:gd name="T51" fmla="*/ 1183 h 1199"/>
                      <a:gd name="T52" fmla="*/ 496 w 1120"/>
                      <a:gd name="T53" fmla="*/ 1151 h 1199"/>
                      <a:gd name="T54" fmla="*/ 576 w 1120"/>
                      <a:gd name="T55" fmla="*/ 1135 h 1199"/>
                      <a:gd name="T56" fmla="*/ 640 w 1120"/>
                      <a:gd name="T57" fmla="*/ 1087 h 1199"/>
                      <a:gd name="T58" fmla="*/ 688 w 1120"/>
                      <a:gd name="T59" fmla="*/ 1023 h 1199"/>
                      <a:gd name="T60" fmla="*/ 720 w 1120"/>
                      <a:gd name="T61" fmla="*/ 975 h 1199"/>
                      <a:gd name="T62" fmla="*/ 784 w 1120"/>
                      <a:gd name="T63" fmla="*/ 895 h 1199"/>
                      <a:gd name="T64" fmla="*/ 848 w 1120"/>
                      <a:gd name="T65" fmla="*/ 831 h 1199"/>
                      <a:gd name="T66" fmla="*/ 912 w 1120"/>
                      <a:gd name="T67" fmla="*/ 767 h 1199"/>
                      <a:gd name="T68" fmla="*/ 976 w 1120"/>
                      <a:gd name="T69" fmla="*/ 735 h 1199"/>
                      <a:gd name="T70" fmla="*/ 1040 w 1120"/>
                      <a:gd name="T71" fmla="*/ 687 h 1199"/>
                      <a:gd name="T72" fmla="*/ 1088 w 1120"/>
                      <a:gd name="T73" fmla="*/ 608 h 1199"/>
                      <a:gd name="T74" fmla="*/ 1104 w 1120"/>
                      <a:gd name="T75" fmla="*/ 544 h 1199"/>
                      <a:gd name="T76" fmla="*/ 1120 w 1120"/>
                      <a:gd name="T77" fmla="*/ 480 h 1199"/>
                      <a:gd name="T78" fmla="*/ 1120 w 1120"/>
                      <a:gd name="T79" fmla="*/ 416 h 1199"/>
                      <a:gd name="T80" fmla="*/ 1120 w 1120"/>
                      <a:gd name="T81" fmla="*/ 368 h 1199"/>
                      <a:gd name="T82" fmla="*/ 1088 w 1120"/>
                      <a:gd name="T83" fmla="*/ 304 h 1199"/>
                      <a:gd name="T84" fmla="*/ 1056 w 1120"/>
                      <a:gd name="T85" fmla="*/ 272 h 119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120"/>
                      <a:gd name="T130" fmla="*/ 0 h 1199"/>
                      <a:gd name="T131" fmla="*/ 1120 w 1120"/>
                      <a:gd name="T132" fmla="*/ 1199 h 119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120" h="1199">
                        <a:moveTo>
                          <a:pt x="1056" y="288"/>
                        </a:moveTo>
                        <a:lnTo>
                          <a:pt x="1056" y="272"/>
                        </a:lnTo>
                        <a:lnTo>
                          <a:pt x="1040" y="256"/>
                        </a:lnTo>
                        <a:lnTo>
                          <a:pt x="1024" y="240"/>
                        </a:lnTo>
                        <a:lnTo>
                          <a:pt x="1008" y="224"/>
                        </a:lnTo>
                        <a:lnTo>
                          <a:pt x="992" y="208"/>
                        </a:lnTo>
                        <a:lnTo>
                          <a:pt x="960" y="176"/>
                        </a:lnTo>
                        <a:lnTo>
                          <a:pt x="944" y="160"/>
                        </a:lnTo>
                        <a:lnTo>
                          <a:pt x="912" y="144"/>
                        </a:lnTo>
                        <a:lnTo>
                          <a:pt x="880" y="112"/>
                        </a:lnTo>
                        <a:lnTo>
                          <a:pt x="864" y="96"/>
                        </a:lnTo>
                        <a:lnTo>
                          <a:pt x="832" y="96"/>
                        </a:lnTo>
                        <a:lnTo>
                          <a:pt x="800" y="64"/>
                        </a:lnTo>
                        <a:lnTo>
                          <a:pt x="768" y="48"/>
                        </a:lnTo>
                        <a:lnTo>
                          <a:pt x="736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24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44" y="16"/>
                        </a:lnTo>
                        <a:lnTo>
                          <a:pt x="528" y="32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48" y="64"/>
                        </a:lnTo>
                        <a:lnTo>
                          <a:pt x="416" y="80"/>
                        </a:lnTo>
                        <a:lnTo>
                          <a:pt x="400" y="96"/>
                        </a:lnTo>
                        <a:lnTo>
                          <a:pt x="368" y="112"/>
                        </a:lnTo>
                        <a:lnTo>
                          <a:pt x="352" y="128"/>
                        </a:lnTo>
                        <a:lnTo>
                          <a:pt x="320" y="144"/>
                        </a:lnTo>
                        <a:lnTo>
                          <a:pt x="304" y="160"/>
                        </a:lnTo>
                        <a:lnTo>
                          <a:pt x="272" y="176"/>
                        </a:lnTo>
                        <a:lnTo>
                          <a:pt x="272" y="192"/>
                        </a:lnTo>
                        <a:lnTo>
                          <a:pt x="256" y="224"/>
                        </a:lnTo>
                        <a:lnTo>
                          <a:pt x="240" y="240"/>
                        </a:lnTo>
                        <a:lnTo>
                          <a:pt x="240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24" y="368"/>
                        </a:lnTo>
                        <a:lnTo>
                          <a:pt x="208" y="384"/>
                        </a:lnTo>
                        <a:lnTo>
                          <a:pt x="208" y="416"/>
                        </a:lnTo>
                        <a:lnTo>
                          <a:pt x="192" y="448"/>
                        </a:lnTo>
                        <a:lnTo>
                          <a:pt x="176" y="464"/>
                        </a:lnTo>
                        <a:lnTo>
                          <a:pt x="160" y="496"/>
                        </a:lnTo>
                        <a:lnTo>
                          <a:pt x="144" y="512"/>
                        </a:lnTo>
                        <a:lnTo>
                          <a:pt x="128" y="544"/>
                        </a:lnTo>
                        <a:lnTo>
                          <a:pt x="96" y="576"/>
                        </a:lnTo>
                        <a:lnTo>
                          <a:pt x="64" y="608"/>
                        </a:lnTo>
                        <a:lnTo>
                          <a:pt x="48" y="655"/>
                        </a:lnTo>
                        <a:lnTo>
                          <a:pt x="32" y="687"/>
                        </a:lnTo>
                        <a:lnTo>
                          <a:pt x="16" y="719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0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32" y="1023"/>
                        </a:lnTo>
                        <a:lnTo>
                          <a:pt x="32" y="1055"/>
                        </a:lnTo>
                        <a:lnTo>
                          <a:pt x="48" y="1071"/>
                        </a:lnTo>
                        <a:lnTo>
                          <a:pt x="64" y="1103"/>
                        </a:lnTo>
                        <a:lnTo>
                          <a:pt x="96" y="1135"/>
                        </a:lnTo>
                        <a:lnTo>
                          <a:pt x="112" y="1151"/>
                        </a:lnTo>
                        <a:lnTo>
                          <a:pt x="144" y="1183"/>
                        </a:lnTo>
                        <a:lnTo>
                          <a:pt x="176" y="1199"/>
                        </a:lnTo>
                        <a:lnTo>
                          <a:pt x="192" y="1199"/>
                        </a:lnTo>
                        <a:lnTo>
                          <a:pt x="208" y="1199"/>
                        </a:lnTo>
                        <a:lnTo>
                          <a:pt x="240" y="1199"/>
                        </a:lnTo>
                        <a:lnTo>
                          <a:pt x="272" y="1199"/>
                        </a:lnTo>
                        <a:lnTo>
                          <a:pt x="304" y="1199"/>
                        </a:lnTo>
                        <a:lnTo>
                          <a:pt x="336" y="1199"/>
                        </a:lnTo>
                        <a:lnTo>
                          <a:pt x="368" y="1183"/>
                        </a:lnTo>
                        <a:lnTo>
                          <a:pt x="384" y="1183"/>
                        </a:lnTo>
                        <a:lnTo>
                          <a:pt x="416" y="1183"/>
                        </a:lnTo>
                        <a:lnTo>
                          <a:pt x="448" y="1167"/>
                        </a:lnTo>
                        <a:lnTo>
                          <a:pt x="480" y="1167"/>
                        </a:lnTo>
                        <a:lnTo>
                          <a:pt x="496" y="1151"/>
                        </a:lnTo>
                        <a:lnTo>
                          <a:pt x="528" y="1151"/>
                        </a:lnTo>
                        <a:lnTo>
                          <a:pt x="544" y="1135"/>
                        </a:lnTo>
                        <a:lnTo>
                          <a:pt x="576" y="1135"/>
                        </a:lnTo>
                        <a:lnTo>
                          <a:pt x="592" y="1119"/>
                        </a:lnTo>
                        <a:lnTo>
                          <a:pt x="624" y="1103"/>
                        </a:lnTo>
                        <a:lnTo>
                          <a:pt x="640" y="1087"/>
                        </a:lnTo>
                        <a:lnTo>
                          <a:pt x="656" y="1071"/>
                        </a:lnTo>
                        <a:lnTo>
                          <a:pt x="672" y="1055"/>
                        </a:lnTo>
                        <a:lnTo>
                          <a:pt x="688" y="1023"/>
                        </a:lnTo>
                        <a:lnTo>
                          <a:pt x="704" y="1007"/>
                        </a:lnTo>
                        <a:lnTo>
                          <a:pt x="704" y="991"/>
                        </a:lnTo>
                        <a:lnTo>
                          <a:pt x="720" y="975"/>
                        </a:lnTo>
                        <a:lnTo>
                          <a:pt x="736" y="943"/>
                        </a:lnTo>
                        <a:lnTo>
                          <a:pt x="768" y="911"/>
                        </a:lnTo>
                        <a:lnTo>
                          <a:pt x="784" y="895"/>
                        </a:lnTo>
                        <a:lnTo>
                          <a:pt x="800" y="863"/>
                        </a:lnTo>
                        <a:lnTo>
                          <a:pt x="832" y="847"/>
                        </a:lnTo>
                        <a:lnTo>
                          <a:pt x="848" y="831"/>
                        </a:lnTo>
                        <a:lnTo>
                          <a:pt x="864" y="815"/>
                        </a:lnTo>
                        <a:lnTo>
                          <a:pt x="880" y="783"/>
                        </a:lnTo>
                        <a:lnTo>
                          <a:pt x="912" y="767"/>
                        </a:lnTo>
                        <a:lnTo>
                          <a:pt x="928" y="767"/>
                        </a:lnTo>
                        <a:lnTo>
                          <a:pt x="960" y="751"/>
                        </a:lnTo>
                        <a:lnTo>
                          <a:pt x="976" y="735"/>
                        </a:lnTo>
                        <a:lnTo>
                          <a:pt x="1008" y="719"/>
                        </a:lnTo>
                        <a:lnTo>
                          <a:pt x="1024" y="703"/>
                        </a:lnTo>
                        <a:lnTo>
                          <a:pt x="1040" y="687"/>
                        </a:lnTo>
                        <a:lnTo>
                          <a:pt x="1056" y="655"/>
                        </a:lnTo>
                        <a:lnTo>
                          <a:pt x="1072" y="639"/>
                        </a:lnTo>
                        <a:lnTo>
                          <a:pt x="1088" y="608"/>
                        </a:lnTo>
                        <a:lnTo>
                          <a:pt x="1088" y="576"/>
                        </a:lnTo>
                        <a:lnTo>
                          <a:pt x="1104" y="560"/>
                        </a:lnTo>
                        <a:lnTo>
                          <a:pt x="1104" y="544"/>
                        </a:lnTo>
                        <a:lnTo>
                          <a:pt x="1120" y="512"/>
                        </a:lnTo>
                        <a:lnTo>
                          <a:pt x="1120" y="496"/>
                        </a:lnTo>
                        <a:lnTo>
                          <a:pt x="1120" y="480"/>
                        </a:lnTo>
                        <a:lnTo>
                          <a:pt x="1120" y="464"/>
                        </a:lnTo>
                        <a:lnTo>
                          <a:pt x="1120" y="432"/>
                        </a:lnTo>
                        <a:lnTo>
                          <a:pt x="1120" y="416"/>
                        </a:lnTo>
                        <a:lnTo>
                          <a:pt x="1120" y="400"/>
                        </a:lnTo>
                        <a:lnTo>
                          <a:pt x="1120" y="384"/>
                        </a:lnTo>
                        <a:lnTo>
                          <a:pt x="1120" y="368"/>
                        </a:lnTo>
                        <a:lnTo>
                          <a:pt x="1104" y="352"/>
                        </a:lnTo>
                        <a:lnTo>
                          <a:pt x="1104" y="320"/>
                        </a:lnTo>
                        <a:lnTo>
                          <a:pt x="1088" y="304"/>
                        </a:lnTo>
                        <a:lnTo>
                          <a:pt x="1072" y="304"/>
                        </a:lnTo>
                        <a:lnTo>
                          <a:pt x="1072" y="288"/>
                        </a:lnTo>
                        <a:lnTo>
                          <a:pt x="1056" y="272"/>
                        </a:lnTo>
                        <a:lnTo>
                          <a:pt x="1040" y="256"/>
                        </a:lnTo>
                        <a:lnTo>
                          <a:pt x="1056" y="288"/>
                        </a:lnTo>
                        <a:close/>
                      </a:path>
                    </a:pathLst>
                  </a:custGeom>
                  <a:solidFill>
                    <a:srgbClr val="4E8180"/>
                  </a:solidFill>
                  <a:ln w="25400">
                    <a:solidFill>
                      <a:srgbClr val="4E818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6" name="Freeform 268"/>
                  <p:cNvSpPr>
                    <a:spLocks noChangeAspect="1"/>
                  </p:cNvSpPr>
                  <p:nvPr/>
                </p:nvSpPr>
                <p:spPr bwMode="auto">
                  <a:xfrm>
                    <a:off x="1216" y="2096"/>
                    <a:ext cx="1120" cy="1199"/>
                  </a:xfrm>
                  <a:custGeom>
                    <a:avLst/>
                    <a:gdLst>
                      <a:gd name="T0" fmla="*/ 1008 w 1120"/>
                      <a:gd name="T1" fmla="*/ 224 h 1199"/>
                      <a:gd name="T2" fmla="*/ 960 w 1120"/>
                      <a:gd name="T3" fmla="*/ 176 h 1199"/>
                      <a:gd name="T4" fmla="*/ 880 w 1120"/>
                      <a:gd name="T5" fmla="*/ 112 h 1199"/>
                      <a:gd name="T6" fmla="*/ 800 w 1120"/>
                      <a:gd name="T7" fmla="*/ 64 h 1199"/>
                      <a:gd name="T8" fmla="*/ 736 w 1120"/>
                      <a:gd name="T9" fmla="*/ 32 h 1199"/>
                      <a:gd name="T10" fmla="*/ 672 w 1120"/>
                      <a:gd name="T11" fmla="*/ 16 h 1199"/>
                      <a:gd name="T12" fmla="*/ 608 w 1120"/>
                      <a:gd name="T13" fmla="*/ 16 h 1199"/>
                      <a:gd name="T14" fmla="*/ 544 w 1120"/>
                      <a:gd name="T15" fmla="*/ 16 h 1199"/>
                      <a:gd name="T16" fmla="*/ 480 w 1120"/>
                      <a:gd name="T17" fmla="*/ 48 h 1199"/>
                      <a:gd name="T18" fmla="*/ 400 w 1120"/>
                      <a:gd name="T19" fmla="*/ 96 h 1199"/>
                      <a:gd name="T20" fmla="*/ 352 w 1120"/>
                      <a:gd name="T21" fmla="*/ 128 h 1199"/>
                      <a:gd name="T22" fmla="*/ 272 w 1120"/>
                      <a:gd name="T23" fmla="*/ 176 h 1199"/>
                      <a:gd name="T24" fmla="*/ 240 w 1120"/>
                      <a:gd name="T25" fmla="*/ 240 h 1199"/>
                      <a:gd name="T26" fmla="*/ 224 w 1120"/>
                      <a:gd name="T27" fmla="*/ 304 h 1199"/>
                      <a:gd name="T28" fmla="*/ 208 w 1120"/>
                      <a:gd name="T29" fmla="*/ 384 h 1199"/>
                      <a:gd name="T30" fmla="*/ 176 w 1120"/>
                      <a:gd name="T31" fmla="*/ 464 h 1199"/>
                      <a:gd name="T32" fmla="*/ 144 w 1120"/>
                      <a:gd name="T33" fmla="*/ 512 h 1199"/>
                      <a:gd name="T34" fmla="*/ 64 w 1120"/>
                      <a:gd name="T35" fmla="*/ 608 h 1199"/>
                      <a:gd name="T36" fmla="*/ 16 w 1120"/>
                      <a:gd name="T37" fmla="*/ 719 h 1199"/>
                      <a:gd name="T38" fmla="*/ 0 w 1120"/>
                      <a:gd name="T39" fmla="*/ 799 h 1199"/>
                      <a:gd name="T40" fmla="*/ 0 w 1120"/>
                      <a:gd name="T41" fmla="*/ 895 h 1199"/>
                      <a:gd name="T42" fmla="*/ 16 w 1120"/>
                      <a:gd name="T43" fmla="*/ 991 h 1199"/>
                      <a:gd name="T44" fmla="*/ 32 w 1120"/>
                      <a:gd name="T45" fmla="*/ 1055 h 1199"/>
                      <a:gd name="T46" fmla="*/ 96 w 1120"/>
                      <a:gd name="T47" fmla="*/ 1135 h 1199"/>
                      <a:gd name="T48" fmla="*/ 176 w 1120"/>
                      <a:gd name="T49" fmla="*/ 1199 h 1199"/>
                      <a:gd name="T50" fmla="*/ 208 w 1120"/>
                      <a:gd name="T51" fmla="*/ 1199 h 1199"/>
                      <a:gd name="T52" fmla="*/ 304 w 1120"/>
                      <a:gd name="T53" fmla="*/ 1199 h 1199"/>
                      <a:gd name="T54" fmla="*/ 384 w 1120"/>
                      <a:gd name="T55" fmla="*/ 1183 h 1199"/>
                      <a:gd name="T56" fmla="*/ 448 w 1120"/>
                      <a:gd name="T57" fmla="*/ 1167 h 1199"/>
                      <a:gd name="T58" fmla="*/ 528 w 1120"/>
                      <a:gd name="T59" fmla="*/ 1151 h 1199"/>
                      <a:gd name="T60" fmla="*/ 592 w 1120"/>
                      <a:gd name="T61" fmla="*/ 1119 h 1199"/>
                      <a:gd name="T62" fmla="*/ 640 w 1120"/>
                      <a:gd name="T63" fmla="*/ 1087 h 1199"/>
                      <a:gd name="T64" fmla="*/ 688 w 1120"/>
                      <a:gd name="T65" fmla="*/ 1023 h 1199"/>
                      <a:gd name="T66" fmla="*/ 720 w 1120"/>
                      <a:gd name="T67" fmla="*/ 975 h 1199"/>
                      <a:gd name="T68" fmla="*/ 768 w 1120"/>
                      <a:gd name="T69" fmla="*/ 911 h 1199"/>
                      <a:gd name="T70" fmla="*/ 832 w 1120"/>
                      <a:gd name="T71" fmla="*/ 847 h 1199"/>
                      <a:gd name="T72" fmla="*/ 880 w 1120"/>
                      <a:gd name="T73" fmla="*/ 783 h 1199"/>
                      <a:gd name="T74" fmla="*/ 928 w 1120"/>
                      <a:gd name="T75" fmla="*/ 767 h 1199"/>
                      <a:gd name="T76" fmla="*/ 1008 w 1120"/>
                      <a:gd name="T77" fmla="*/ 719 h 1199"/>
                      <a:gd name="T78" fmla="*/ 1056 w 1120"/>
                      <a:gd name="T79" fmla="*/ 655 h 1199"/>
                      <a:gd name="T80" fmla="*/ 1088 w 1120"/>
                      <a:gd name="T81" fmla="*/ 608 h 1199"/>
                      <a:gd name="T82" fmla="*/ 1104 w 1120"/>
                      <a:gd name="T83" fmla="*/ 544 h 1199"/>
                      <a:gd name="T84" fmla="*/ 1120 w 1120"/>
                      <a:gd name="T85" fmla="*/ 480 h 1199"/>
                      <a:gd name="T86" fmla="*/ 1120 w 1120"/>
                      <a:gd name="T87" fmla="*/ 432 h 1199"/>
                      <a:gd name="T88" fmla="*/ 1120 w 1120"/>
                      <a:gd name="T89" fmla="*/ 384 h 1199"/>
                      <a:gd name="T90" fmla="*/ 1104 w 1120"/>
                      <a:gd name="T91" fmla="*/ 320 h 1199"/>
                      <a:gd name="T92" fmla="*/ 1072 w 1120"/>
                      <a:gd name="T93" fmla="*/ 304 h 1199"/>
                      <a:gd name="T94" fmla="*/ 1040 w 1120"/>
                      <a:gd name="T95" fmla="*/ 256 h 119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120"/>
                      <a:gd name="T145" fmla="*/ 0 h 1199"/>
                      <a:gd name="T146" fmla="*/ 1120 w 1120"/>
                      <a:gd name="T147" fmla="*/ 1199 h 119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120" h="1199">
                        <a:moveTo>
                          <a:pt x="1040" y="256"/>
                        </a:moveTo>
                        <a:lnTo>
                          <a:pt x="1040" y="256"/>
                        </a:lnTo>
                        <a:lnTo>
                          <a:pt x="1024" y="240"/>
                        </a:lnTo>
                        <a:lnTo>
                          <a:pt x="1008" y="224"/>
                        </a:lnTo>
                        <a:lnTo>
                          <a:pt x="992" y="208"/>
                        </a:lnTo>
                        <a:lnTo>
                          <a:pt x="960" y="176"/>
                        </a:lnTo>
                        <a:lnTo>
                          <a:pt x="944" y="160"/>
                        </a:lnTo>
                        <a:lnTo>
                          <a:pt x="912" y="144"/>
                        </a:lnTo>
                        <a:lnTo>
                          <a:pt x="880" y="112"/>
                        </a:lnTo>
                        <a:lnTo>
                          <a:pt x="864" y="96"/>
                        </a:lnTo>
                        <a:lnTo>
                          <a:pt x="832" y="96"/>
                        </a:lnTo>
                        <a:lnTo>
                          <a:pt x="800" y="64"/>
                        </a:lnTo>
                        <a:lnTo>
                          <a:pt x="768" y="48"/>
                        </a:lnTo>
                        <a:lnTo>
                          <a:pt x="736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40" y="16"/>
                        </a:lnTo>
                        <a:lnTo>
                          <a:pt x="624" y="0"/>
                        </a:lnTo>
                        <a:lnTo>
                          <a:pt x="608" y="16"/>
                        </a:lnTo>
                        <a:lnTo>
                          <a:pt x="576" y="16"/>
                        </a:lnTo>
                        <a:lnTo>
                          <a:pt x="544" y="16"/>
                        </a:lnTo>
                        <a:lnTo>
                          <a:pt x="528" y="32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48" y="64"/>
                        </a:lnTo>
                        <a:lnTo>
                          <a:pt x="416" y="80"/>
                        </a:lnTo>
                        <a:lnTo>
                          <a:pt x="400" y="96"/>
                        </a:lnTo>
                        <a:lnTo>
                          <a:pt x="368" y="112"/>
                        </a:lnTo>
                        <a:lnTo>
                          <a:pt x="352" y="128"/>
                        </a:lnTo>
                        <a:lnTo>
                          <a:pt x="320" y="144"/>
                        </a:lnTo>
                        <a:lnTo>
                          <a:pt x="304" y="160"/>
                        </a:lnTo>
                        <a:lnTo>
                          <a:pt x="272" y="176"/>
                        </a:lnTo>
                        <a:lnTo>
                          <a:pt x="272" y="192"/>
                        </a:lnTo>
                        <a:lnTo>
                          <a:pt x="256" y="224"/>
                        </a:lnTo>
                        <a:lnTo>
                          <a:pt x="240" y="240"/>
                        </a:lnTo>
                        <a:lnTo>
                          <a:pt x="240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24" y="368"/>
                        </a:lnTo>
                        <a:lnTo>
                          <a:pt x="208" y="384"/>
                        </a:lnTo>
                        <a:lnTo>
                          <a:pt x="208" y="416"/>
                        </a:lnTo>
                        <a:lnTo>
                          <a:pt x="192" y="448"/>
                        </a:lnTo>
                        <a:lnTo>
                          <a:pt x="176" y="464"/>
                        </a:lnTo>
                        <a:lnTo>
                          <a:pt x="160" y="496"/>
                        </a:lnTo>
                        <a:lnTo>
                          <a:pt x="144" y="512"/>
                        </a:lnTo>
                        <a:lnTo>
                          <a:pt x="128" y="544"/>
                        </a:lnTo>
                        <a:lnTo>
                          <a:pt x="96" y="576"/>
                        </a:lnTo>
                        <a:lnTo>
                          <a:pt x="64" y="608"/>
                        </a:lnTo>
                        <a:lnTo>
                          <a:pt x="48" y="655"/>
                        </a:lnTo>
                        <a:lnTo>
                          <a:pt x="32" y="687"/>
                        </a:lnTo>
                        <a:lnTo>
                          <a:pt x="16" y="719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0" y="831"/>
                        </a:lnTo>
                        <a:lnTo>
                          <a:pt x="0" y="863"/>
                        </a:lnTo>
                        <a:lnTo>
                          <a:pt x="0" y="895"/>
                        </a:lnTo>
                        <a:lnTo>
                          <a:pt x="0" y="927"/>
                        </a:lnTo>
                        <a:lnTo>
                          <a:pt x="16" y="959"/>
                        </a:lnTo>
                        <a:lnTo>
                          <a:pt x="16" y="991"/>
                        </a:lnTo>
                        <a:lnTo>
                          <a:pt x="32" y="1023"/>
                        </a:lnTo>
                        <a:lnTo>
                          <a:pt x="32" y="1055"/>
                        </a:lnTo>
                        <a:lnTo>
                          <a:pt x="48" y="1071"/>
                        </a:lnTo>
                        <a:lnTo>
                          <a:pt x="64" y="1103"/>
                        </a:lnTo>
                        <a:lnTo>
                          <a:pt x="96" y="1135"/>
                        </a:lnTo>
                        <a:lnTo>
                          <a:pt x="112" y="1151"/>
                        </a:lnTo>
                        <a:lnTo>
                          <a:pt x="144" y="1183"/>
                        </a:lnTo>
                        <a:lnTo>
                          <a:pt x="176" y="1199"/>
                        </a:lnTo>
                        <a:lnTo>
                          <a:pt x="192" y="1199"/>
                        </a:lnTo>
                        <a:lnTo>
                          <a:pt x="208" y="1199"/>
                        </a:lnTo>
                        <a:lnTo>
                          <a:pt x="240" y="1199"/>
                        </a:lnTo>
                        <a:lnTo>
                          <a:pt x="272" y="1199"/>
                        </a:lnTo>
                        <a:lnTo>
                          <a:pt x="304" y="1199"/>
                        </a:lnTo>
                        <a:lnTo>
                          <a:pt x="336" y="1199"/>
                        </a:lnTo>
                        <a:lnTo>
                          <a:pt x="368" y="1183"/>
                        </a:lnTo>
                        <a:lnTo>
                          <a:pt x="384" y="1183"/>
                        </a:lnTo>
                        <a:lnTo>
                          <a:pt x="416" y="1183"/>
                        </a:lnTo>
                        <a:lnTo>
                          <a:pt x="448" y="1167"/>
                        </a:lnTo>
                        <a:lnTo>
                          <a:pt x="480" y="1167"/>
                        </a:lnTo>
                        <a:lnTo>
                          <a:pt x="496" y="1151"/>
                        </a:lnTo>
                        <a:lnTo>
                          <a:pt x="528" y="1151"/>
                        </a:lnTo>
                        <a:lnTo>
                          <a:pt x="544" y="1135"/>
                        </a:lnTo>
                        <a:lnTo>
                          <a:pt x="576" y="1135"/>
                        </a:lnTo>
                        <a:lnTo>
                          <a:pt x="592" y="1119"/>
                        </a:lnTo>
                        <a:lnTo>
                          <a:pt x="624" y="1103"/>
                        </a:lnTo>
                        <a:lnTo>
                          <a:pt x="640" y="1087"/>
                        </a:lnTo>
                        <a:lnTo>
                          <a:pt x="656" y="1071"/>
                        </a:lnTo>
                        <a:lnTo>
                          <a:pt x="672" y="1055"/>
                        </a:lnTo>
                        <a:lnTo>
                          <a:pt x="688" y="1023"/>
                        </a:lnTo>
                        <a:lnTo>
                          <a:pt x="704" y="1007"/>
                        </a:lnTo>
                        <a:lnTo>
                          <a:pt x="704" y="991"/>
                        </a:lnTo>
                        <a:lnTo>
                          <a:pt x="720" y="975"/>
                        </a:lnTo>
                        <a:lnTo>
                          <a:pt x="736" y="943"/>
                        </a:lnTo>
                        <a:lnTo>
                          <a:pt x="768" y="911"/>
                        </a:lnTo>
                        <a:lnTo>
                          <a:pt x="784" y="895"/>
                        </a:lnTo>
                        <a:lnTo>
                          <a:pt x="800" y="863"/>
                        </a:lnTo>
                        <a:lnTo>
                          <a:pt x="832" y="847"/>
                        </a:lnTo>
                        <a:lnTo>
                          <a:pt x="848" y="831"/>
                        </a:lnTo>
                        <a:lnTo>
                          <a:pt x="864" y="815"/>
                        </a:lnTo>
                        <a:lnTo>
                          <a:pt x="880" y="783"/>
                        </a:lnTo>
                        <a:lnTo>
                          <a:pt x="912" y="767"/>
                        </a:lnTo>
                        <a:lnTo>
                          <a:pt x="928" y="767"/>
                        </a:lnTo>
                        <a:lnTo>
                          <a:pt x="960" y="751"/>
                        </a:lnTo>
                        <a:lnTo>
                          <a:pt x="976" y="735"/>
                        </a:lnTo>
                        <a:lnTo>
                          <a:pt x="1008" y="719"/>
                        </a:lnTo>
                        <a:lnTo>
                          <a:pt x="1024" y="703"/>
                        </a:lnTo>
                        <a:lnTo>
                          <a:pt x="1040" y="687"/>
                        </a:lnTo>
                        <a:lnTo>
                          <a:pt x="1056" y="655"/>
                        </a:lnTo>
                        <a:lnTo>
                          <a:pt x="1072" y="639"/>
                        </a:lnTo>
                        <a:lnTo>
                          <a:pt x="1088" y="608"/>
                        </a:lnTo>
                        <a:lnTo>
                          <a:pt x="1088" y="576"/>
                        </a:lnTo>
                        <a:lnTo>
                          <a:pt x="1104" y="560"/>
                        </a:lnTo>
                        <a:lnTo>
                          <a:pt x="1104" y="544"/>
                        </a:lnTo>
                        <a:lnTo>
                          <a:pt x="1120" y="512"/>
                        </a:lnTo>
                        <a:lnTo>
                          <a:pt x="1120" y="496"/>
                        </a:lnTo>
                        <a:lnTo>
                          <a:pt x="1120" y="480"/>
                        </a:lnTo>
                        <a:lnTo>
                          <a:pt x="1120" y="464"/>
                        </a:lnTo>
                        <a:lnTo>
                          <a:pt x="1120" y="432"/>
                        </a:lnTo>
                        <a:lnTo>
                          <a:pt x="1120" y="416"/>
                        </a:lnTo>
                        <a:lnTo>
                          <a:pt x="1120" y="400"/>
                        </a:lnTo>
                        <a:lnTo>
                          <a:pt x="1120" y="384"/>
                        </a:lnTo>
                        <a:lnTo>
                          <a:pt x="1120" y="368"/>
                        </a:lnTo>
                        <a:lnTo>
                          <a:pt x="1104" y="352"/>
                        </a:lnTo>
                        <a:lnTo>
                          <a:pt x="1104" y="320"/>
                        </a:lnTo>
                        <a:lnTo>
                          <a:pt x="1088" y="304"/>
                        </a:lnTo>
                        <a:lnTo>
                          <a:pt x="1072" y="304"/>
                        </a:lnTo>
                        <a:lnTo>
                          <a:pt x="1072" y="288"/>
                        </a:lnTo>
                        <a:lnTo>
                          <a:pt x="1056" y="272"/>
                        </a:lnTo>
                        <a:lnTo>
                          <a:pt x="1040" y="256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4E818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69"/>
                  <p:cNvSpPr>
                    <a:spLocks noChangeAspect="1"/>
                  </p:cNvSpPr>
                  <p:nvPr/>
                </p:nvSpPr>
                <p:spPr bwMode="auto">
                  <a:xfrm>
                    <a:off x="1232" y="2128"/>
                    <a:ext cx="1088" cy="1151"/>
                  </a:xfrm>
                  <a:custGeom>
                    <a:avLst/>
                    <a:gdLst>
                      <a:gd name="T0" fmla="*/ 992 w 1088"/>
                      <a:gd name="T1" fmla="*/ 224 h 1151"/>
                      <a:gd name="T2" fmla="*/ 928 w 1088"/>
                      <a:gd name="T3" fmla="*/ 160 h 1151"/>
                      <a:gd name="T4" fmla="*/ 864 w 1088"/>
                      <a:gd name="T5" fmla="*/ 112 h 1151"/>
                      <a:gd name="T6" fmla="*/ 768 w 1088"/>
                      <a:gd name="T7" fmla="*/ 64 h 1151"/>
                      <a:gd name="T8" fmla="*/ 688 w 1088"/>
                      <a:gd name="T9" fmla="*/ 16 h 1151"/>
                      <a:gd name="T10" fmla="*/ 624 w 1088"/>
                      <a:gd name="T11" fmla="*/ 0 h 1151"/>
                      <a:gd name="T12" fmla="*/ 560 w 1088"/>
                      <a:gd name="T13" fmla="*/ 0 h 1151"/>
                      <a:gd name="T14" fmla="*/ 480 w 1088"/>
                      <a:gd name="T15" fmla="*/ 32 h 1151"/>
                      <a:gd name="T16" fmla="*/ 416 w 1088"/>
                      <a:gd name="T17" fmla="*/ 64 h 1151"/>
                      <a:gd name="T18" fmla="*/ 336 w 1088"/>
                      <a:gd name="T19" fmla="*/ 112 h 1151"/>
                      <a:gd name="T20" fmla="*/ 272 w 1088"/>
                      <a:gd name="T21" fmla="*/ 160 h 1151"/>
                      <a:gd name="T22" fmla="*/ 240 w 1088"/>
                      <a:gd name="T23" fmla="*/ 224 h 1151"/>
                      <a:gd name="T24" fmla="*/ 224 w 1088"/>
                      <a:gd name="T25" fmla="*/ 304 h 1151"/>
                      <a:gd name="T26" fmla="*/ 208 w 1088"/>
                      <a:gd name="T27" fmla="*/ 384 h 1151"/>
                      <a:gd name="T28" fmla="*/ 160 w 1088"/>
                      <a:gd name="T29" fmla="*/ 464 h 1151"/>
                      <a:gd name="T30" fmla="*/ 96 w 1088"/>
                      <a:gd name="T31" fmla="*/ 544 h 1151"/>
                      <a:gd name="T32" fmla="*/ 32 w 1088"/>
                      <a:gd name="T33" fmla="*/ 655 h 1151"/>
                      <a:gd name="T34" fmla="*/ 0 w 1088"/>
                      <a:gd name="T35" fmla="*/ 751 h 1151"/>
                      <a:gd name="T36" fmla="*/ 0 w 1088"/>
                      <a:gd name="T37" fmla="*/ 863 h 1151"/>
                      <a:gd name="T38" fmla="*/ 16 w 1088"/>
                      <a:gd name="T39" fmla="*/ 943 h 1151"/>
                      <a:gd name="T40" fmla="*/ 48 w 1088"/>
                      <a:gd name="T41" fmla="*/ 1023 h 1151"/>
                      <a:gd name="T42" fmla="*/ 112 w 1088"/>
                      <a:gd name="T43" fmla="*/ 1103 h 1151"/>
                      <a:gd name="T44" fmla="*/ 192 w 1088"/>
                      <a:gd name="T45" fmla="*/ 1151 h 1151"/>
                      <a:gd name="T46" fmla="*/ 256 w 1088"/>
                      <a:gd name="T47" fmla="*/ 1151 h 1151"/>
                      <a:gd name="T48" fmla="*/ 352 w 1088"/>
                      <a:gd name="T49" fmla="*/ 1135 h 1151"/>
                      <a:gd name="T50" fmla="*/ 432 w 1088"/>
                      <a:gd name="T51" fmla="*/ 1119 h 1151"/>
                      <a:gd name="T52" fmla="*/ 512 w 1088"/>
                      <a:gd name="T53" fmla="*/ 1103 h 1151"/>
                      <a:gd name="T54" fmla="*/ 576 w 1088"/>
                      <a:gd name="T55" fmla="*/ 1071 h 1151"/>
                      <a:gd name="T56" fmla="*/ 640 w 1088"/>
                      <a:gd name="T57" fmla="*/ 1023 h 1151"/>
                      <a:gd name="T58" fmla="*/ 672 w 1088"/>
                      <a:gd name="T59" fmla="*/ 959 h 1151"/>
                      <a:gd name="T60" fmla="*/ 720 w 1088"/>
                      <a:gd name="T61" fmla="*/ 895 h 1151"/>
                      <a:gd name="T62" fmla="*/ 784 w 1088"/>
                      <a:gd name="T63" fmla="*/ 831 h 1151"/>
                      <a:gd name="T64" fmla="*/ 848 w 1088"/>
                      <a:gd name="T65" fmla="*/ 767 h 1151"/>
                      <a:gd name="T66" fmla="*/ 896 w 1088"/>
                      <a:gd name="T67" fmla="*/ 719 h 1151"/>
                      <a:gd name="T68" fmla="*/ 976 w 1088"/>
                      <a:gd name="T69" fmla="*/ 687 h 1151"/>
                      <a:gd name="T70" fmla="*/ 1024 w 1088"/>
                      <a:gd name="T71" fmla="*/ 623 h 1151"/>
                      <a:gd name="T72" fmla="*/ 1056 w 1088"/>
                      <a:gd name="T73" fmla="*/ 544 h 1151"/>
                      <a:gd name="T74" fmla="*/ 1088 w 1088"/>
                      <a:gd name="T75" fmla="*/ 480 h 1151"/>
                      <a:gd name="T76" fmla="*/ 1088 w 1088"/>
                      <a:gd name="T77" fmla="*/ 432 h 1151"/>
                      <a:gd name="T78" fmla="*/ 1088 w 1088"/>
                      <a:gd name="T79" fmla="*/ 368 h 1151"/>
                      <a:gd name="T80" fmla="*/ 1072 w 1088"/>
                      <a:gd name="T81" fmla="*/ 320 h 1151"/>
                      <a:gd name="T82" fmla="*/ 1040 w 1088"/>
                      <a:gd name="T83" fmla="*/ 272 h 1151"/>
                      <a:gd name="T84" fmla="*/ 1008 w 1088"/>
                      <a:gd name="T85" fmla="*/ 240 h 115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88"/>
                      <a:gd name="T130" fmla="*/ 0 h 1151"/>
                      <a:gd name="T131" fmla="*/ 1088 w 1088"/>
                      <a:gd name="T132" fmla="*/ 1151 h 115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88" h="1151">
                        <a:moveTo>
                          <a:pt x="1024" y="256"/>
                        </a:moveTo>
                        <a:lnTo>
                          <a:pt x="1008" y="240"/>
                        </a:lnTo>
                        <a:lnTo>
                          <a:pt x="992" y="224"/>
                        </a:lnTo>
                        <a:lnTo>
                          <a:pt x="976" y="208"/>
                        </a:lnTo>
                        <a:lnTo>
                          <a:pt x="960" y="176"/>
                        </a:lnTo>
                        <a:lnTo>
                          <a:pt x="928" y="160"/>
                        </a:lnTo>
                        <a:lnTo>
                          <a:pt x="912" y="144"/>
                        </a:lnTo>
                        <a:lnTo>
                          <a:pt x="880" y="128"/>
                        </a:lnTo>
                        <a:lnTo>
                          <a:pt x="864" y="112"/>
                        </a:lnTo>
                        <a:lnTo>
                          <a:pt x="832" y="96"/>
                        </a:lnTo>
                        <a:lnTo>
                          <a:pt x="800" y="80"/>
                        </a:lnTo>
                        <a:lnTo>
                          <a:pt x="768" y="64"/>
                        </a:lnTo>
                        <a:lnTo>
                          <a:pt x="752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80" y="32"/>
                        </a:lnTo>
                        <a:lnTo>
                          <a:pt x="464" y="32"/>
                        </a:lnTo>
                        <a:lnTo>
                          <a:pt x="432" y="48"/>
                        </a:lnTo>
                        <a:lnTo>
                          <a:pt x="416" y="64"/>
                        </a:lnTo>
                        <a:lnTo>
                          <a:pt x="384" y="80"/>
                        </a:lnTo>
                        <a:lnTo>
                          <a:pt x="368" y="96"/>
                        </a:lnTo>
                        <a:lnTo>
                          <a:pt x="336" y="112"/>
                        </a:lnTo>
                        <a:lnTo>
                          <a:pt x="320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208"/>
                        </a:lnTo>
                        <a:lnTo>
                          <a:pt x="240" y="224"/>
                        </a:lnTo>
                        <a:lnTo>
                          <a:pt x="224" y="256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08" y="368"/>
                        </a:lnTo>
                        <a:lnTo>
                          <a:pt x="208" y="384"/>
                        </a:lnTo>
                        <a:lnTo>
                          <a:pt x="192" y="416"/>
                        </a:lnTo>
                        <a:lnTo>
                          <a:pt x="176" y="432"/>
                        </a:lnTo>
                        <a:lnTo>
                          <a:pt x="160" y="464"/>
                        </a:lnTo>
                        <a:lnTo>
                          <a:pt x="144" y="496"/>
                        </a:lnTo>
                        <a:lnTo>
                          <a:pt x="128" y="512"/>
                        </a:lnTo>
                        <a:lnTo>
                          <a:pt x="96" y="544"/>
                        </a:lnTo>
                        <a:lnTo>
                          <a:pt x="64" y="576"/>
                        </a:lnTo>
                        <a:lnTo>
                          <a:pt x="48" y="623"/>
                        </a:lnTo>
                        <a:lnTo>
                          <a:pt x="32" y="655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0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63"/>
                        </a:lnTo>
                        <a:lnTo>
                          <a:pt x="16" y="895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32" y="975"/>
                        </a:lnTo>
                        <a:lnTo>
                          <a:pt x="48" y="1007"/>
                        </a:lnTo>
                        <a:lnTo>
                          <a:pt x="48" y="1023"/>
                        </a:lnTo>
                        <a:lnTo>
                          <a:pt x="64" y="1055"/>
                        </a:lnTo>
                        <a:lnTo>
                          <a:pt x="96" y="1071"/>
                        </a:lnTo>
                        <a:lnTo>
                          <a:pt x="112" y="1103"/>
                        </a:lnTo>
                        <a:lnTo>
                          <a:pt x="144" y="1135"/>
                        </a:lnTo>
                        <a:lnTo>
                          <a:pt x="176" y="1135"/>
                        </a:lnTo>
                        <a:lnTo>
                          <a:pt x="192" y="1151"/>
                        </a:lnTo>
                        <a:lnTo>
                          <a:pt x="208" y="1151"/>
                        </a:lnTo>
                        <a:lnTo>
                          <a:pt x="240" y="1151"/>
                        </a:lnTo>
                        <a:lnTo>
                          <a:pt x="256" y="1151"/>
                        </a:lnTo>
                        <a:lnTo>
                          <a:pt x="288" y="1151"/>
                        </a:lnTo>
                        <a:lnTo>
                          <a:pt x="320" y="1135"/>
                        </a:lnTo>
                        <a:lnTo>
                          <a:pt x="352" y="1135"/>
                        </a:lnTo>
                        <a:lnTo>
                          <a:pt x="384" y="1135"/>
                        </a:lnTo>
                        <a:lnTo>
                          <a:pt x="400" y="1135"/>
                        </a:lnTo>
                        <a:lnTo>
                          <a:pt x="432" y="1119"/>
                        </a:lnTo>
                        <a:lnTo>
                          <a:pt x="464" y="1119"/>
                        </a:lnTo>
                        <a:lnTo>
                          <a:pt x="496" y="1103"/>
                        </a:lnTo>
                        <a:lnTo>
                          <a:pt x="512" y="1103"/>
                        </a:lnTo>
                        <a:lnTo>
                          <a:pt x="528" y="1087"/>
                        </a:lnTo>
                        <a:lnTo>
                          <a:pt x="560" y="1087"/>
                        </a:lnTo>
                        <a:lnTo>
                          <a:pt x="576" y="1071"/>
                        </a:lnTo>
                        <a:lnTo>
                          <a:pt x="592" y="1055"/>
                        </a:lnTo>
                        <a:lnTo>
                          <a:pt x="624" y="1039"/>
                        </a:lnTo>
                        <a:lnTo>
                          <a:pt x="640" y="1023"/>
                        </a:lnTo>
                        <a:lnTo>
                          <a:pt x="656" y="1007"/>
                        </a:lnTo>
                        <a:lnTo>
                          <a:pt x="672" y="975"/>
                        </a:lnTo>
                        <a:lnTo>
                          <a:pt x="672" y="959"/>
                        </a:lnTo>
                        <a:lnTo>
                          <a:pt x="688" y="943"/>
                        </a:lnTo>
                        <a:lnTo>
                          <a:pt x="704" y="927"/>
                        </a:lnTo>
                        <a:lnTo>
                          <a:pt x="720" y="895"/>
                        </a:lnTo>
                        <a:lnTo>
                          <a:pt x="736" y="879"/>
                        </a:lnTo>
                        <a:lnTo>
                          <a:pt x="752" y="847"/>
                        </a:lnTo>
                        <a:lnTo>
                          <a:pt x="784" y="831"/>
                        </a:lnTo>
                        <a:lnTo>
                          <a:pt x="800" y="799"/>
                        </a:lnTo>
                        <a:lnTo>
                          <a:pt x="816" y="783"/>
                        </a:lnTo>
                        <a:lnTo>
                          <a:pt x="848" y="767"/>
                        </a:lnTo>
                        <a:lnTo>
                          <a:pt x="864" y="751"/>
                        </a:lnTo>
                        <a:lnTo>
                          <a:pt x="880" y="735"/>
                        </a:lnTo>
                        <a:lnTo>
                          <a:pt x="896" y="719"/>
                        </a:lnTo>
                        <a:lnTo>
                          <a:pt x="928" y="703"/>
                        </a:lnTo>
                        <a:lnTo>
                          <a:pt x="944" y="703"/>
                        </a:lnTo>
                        <a:lnTo>
                          <a:pt x="976" y="687"/>
                        </a:lnTo>
                        <a:lnTo>
                          <a:pt x="992" y="671"/>
                        </a:lnTo>
                        <a:lnTo>
                          <a:pt x="1008" y="655"/>
                        </a:lnTo>
                        <a:lnTo>
                          <a:pt x="1024" y="623"/>
                        </a:lnTo>
                        <a:lnTo>
                          <a:pt x="1040" y="607"/>
                        </a:lnTo>
                        <a:lnTo>
                          <a:pt x="1056" y="576"/>
                        </a:lnTo>
                        <a:lnTo>
                          <a:pt x="1056" y="544"/>
                        </a:lnTo>
                        <a:lnTo>
                          <a:pt x="1072" y="528"/>
                        </a:lnTo>
                        <a:lnTo>
                          <a:pt x="1072" y="512"/>
                        </a:lnTo>
                        <a:lnTo>
                          <a:pt x="1088" y="480"/>
                        </a:lnTo>
                        <a:lnTo>
                          <a:pt x="1088" y="464"/>
                        </a:lnTo>
                        <a:lnTo>
                          <a:pt x="1088" y="448"/>
                        </a:lnTo>
                        <a:lnTo>
                          <a:pt x="1088" y="432"/>
                        </a:lnTo>
                        <a:lnTo>
                          <a:pt x="1088" y="416"/>
                        </a:lnTo>
                        <a:lnTo>
                          <a:pt x="1088" y="384"/>
                        </a:lnTo>
                        <a:lnTo>
                          <a:pt x="1088" y="368"/>
                        </a:lnTo>
                        <a:lnTo>
                          <a:pt x="1088" y="352"/>
                        </a:lnTo>
                        <a:lnTo>
                          <a:pt x="1072" y="336"/>
                        </a:lnTo>
                        <a:lnTo>
                          <a:pt x="1072" y="320"/>
                        </a:lnTo>
                        <a:lnTo>
                          <a:pt x="1056" y="304"/>
                        </a:lnTo>
                        <a:lnTo>
                          <a:pt x="1056" y="288"/>
                        </a:lnTo>
                        <a:lnTo>
                          <a:pt x="1040" y="272"/>
                        </a:lnTo>
                        <a:lnTo>
                          <a:pt x="1024" y="256"/>
                        </a:lnTo>
                        <a:lnTo>
                          <a:pt x="1024" y="240"/>
                        </a:lnTo>
                        <a:lnTo>
                          <a:pt x="1008" y="240"/>
                        </a:lnTo>
                        <a:lnTo>
                          <a:pt x="1024" y="256"/>
                        </a:lnTo>
                        <a:close/>
                      </a:path>
                    </a:pathLst>
                  </a:custGeom>
                  <a:solidFill>
                    <a:srgbClr val="4B7E7F"/>
                  </a:solidFill>
                  <a:ln w="25400">
                    <a:solidFill>
                      <a:srgbClr val="4B7E7F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70"/>
                  <p:cNvSpPr>
                    <a:spLocks noChangeAspect="1"/>
                  </p:cNvSpPr>
                  <p:nvPr/>
                </p:nvSpPr>
                <p:spPr bwMode="auto">
                  <a:xfrm>
                    <a:off x="1232" y="2128"/>
                    <a:ext cx="1088" cy="1151"/>
                  </a:xfrm>
                  <a:custGeom>
                    <a:avLst/>
                    <a:gdLst>
                      <a:gd name="T0" fmla="*/ 976 w 1088"/>
                      <a:gd name="T1" fmla="*/ 208 h 1151"/>
                      <a:gd name="T2" fmla="*/ 928 w 1088"/>
                      <a:gd name="T3" fmla="*/ 160 h 1151"/>
                      <a:gd name="T4" fmla="*/ 864 w 1088"/>
                      <a:gd name="T5" fmla="*/ 112 h 1151"/>
                      <a:gd name="T6" fmla="*/ 768 w 1088"/>
                      <a:gd name="T7" fmla="*/ 64 h 1151"/>
                      <a:gd name="T8" fmla="*/ 720 w 1088"/>
                      <a:gd name="T9" fmla="*/ 32 h 1151"/>
                      <a:gd name="T10" fmla="*/ 656 w 1088"/>
                      <a:gd name="T11" fmla="*/ 0 h 1151"/>
                      <a:gd name="T12" fmla="*/ 576 w 1088"/>
                      <a:gd name="T13" fmla="*/ 0 h 1151"/>
                      <a:gd name="T14" fmla="*/ 528 w 1088"/>
                      <a:gd name="T15" fmla="*/ 16 h 1151"/>
                      <a:gd name="T16" fmla="*/ 464 w 1088"/>
                      <a:gd name="T17" fmla="*/ 32 h 1151"/>
                      <a:gd name="T18" fmla="*/ 384 w 1088"/>
                      <a:gd name="T19" fmla="*/ 80 h 1151"/>
                      <a:gd name="T20" fmla="*/ 336 w 1088"/>
                      <a:gd name="T21" fmla="*/ 112 h 1151"/>
                      <a:gd name="T22" fmla="*/ 272 w 1088"/>
                      <a:gd name="T23" fmla="*/ 160 h 1151"/>
                      <a:gd name="T24" fmla="*/ 240 w 1088"/>
                      <a:gd name="T25" fmla="*/ 224 h 1151"/>
                      <a:gd name="T26" fmla="*/ 224 w 1088"/>
                      <a:gd name="T27" fmla="*/ 272 h 1151"/>
                      <a:gd name="T28" fmla="*/ 208 w 1088"/>
                      <a:gd name="T29" fmla="*/ 368 h 1151"/>
                      <a:gd name="T30" fmla="*/ 176 w 1088"/>
                      <a:gd name="T31" fmla="*/ 432 h 1151"/>
                      <a:gd name="T32" fmla="*/ 144 w 1088"/>
                      <a:gd name="T33" fmla="*/ 496 h 1151"/>
                      <a:gd name="T34" fmla="*/ 64 w 1088"/>
                      <a:gd name="T35" fmla="*/ 576 h 1151"/>
                      <a:gd name="T36" fmla="*/ 16 w 1088"/>
                      <a:gd name="T37" fmla="*/ 687 h 1151"/>
                      <a:gd name="T38" fmla="*/ 0 w 1088"/>
                      <a:gd name="T39" fmla="*/ 751 h 1151"/>
                      <a:gd name="T40" fmla="*/ 0 w 1088"/>
                      <a:gd name="T41" fmla="*/ 863 h 1151"/>
                      <a:gd name="T42" fmla="*/ 16 w 1088"/>
                      <a:gd name="T43" fmla="*/ 943 h 1151"/>
                      <a:gd name="T44" fmla="*/ 48 w 1088"/>
                      <a:gd name="T45" fmla="*/ 1007 h 1151"/>
                      <a:gd name="T46" fmla="*/ 96 w 1088"/>
                      <a:gd name="T47" fmla="*/ 1071 h 1151"/>
                      <a:gd name="T48" fmla="*/ 176 w 1088"/>
                      <a:gd name="T49" fmla="*/ 1135 h 1151"/>
                      <a:gd name="T50" fmla="*/ 208 w 1088"/>
                      <a:gd name="T51" fmla="*/ 1151 h 1151"/>
                      <a:gd name="T52" fmla="*/ 288 w 1088"/>
                      <a:gd name="T53" fmla="*/ 1151 h 1151"/>
                      <a:gd name="T54" fmla="*/ 384 w 1088"/>
                      <a:gd name="T55" fmla="*/ 1135 h 1151"/>
                      <a:gd name="T56" fmla="*/ 432 w 1088"/>
                      <a:gd name="T57" fmla="*/ 1119 h 1151"/>
                      <a:gd name="T58" fmla="*/ 512 w 1088"/>
                      <a:gd name="T59" fmla="*/ 1103 h 1151"/>
                      <a:gd name="T60" fmla="*/ 576 w 1088"/>
                      <a:gd name="T61" fmla="*/ 1071 h 1151"/>
                      <a:gd name="T62" fmla="*/ 624 w 1088"/>
                      <a:gd name="T63" fmla="*/ 1039 h 1151"/>
                      <a:gd name="T64" fmla="*/ 672 w 1088"/>
                      <a:gd name="T65" fmla="*/ 975 h 1151"/>
                      <a:gd name="T66" fmla="*/ 704 w 1088"/>
                      <a:gd name="T67" fmla="*/ 927 h 1151"/>
                      <a:gd name="T68" fmla="*/ 736 w 1088"/>
                      <a:gd name="T69" fmla="*/ 879 h 1151"/>
                      <a:gd name="T70" fmla="*/ 800 w 1088"/>
                      <a:gd name="T71" fmla="*/ 799 h 1151"/>
                      <a:gd name="T72" fmla="*/ 864 w 1088"/>
                      <a:gd name="T73" fmla="*/ 751 h 1151"/>
                      <a:gd name="T74" fmla="*/ 896 w 1088"/>
                      <a:gd name="T75" fmla="*/ 719 h 1151"/>
                      <a:gd name="T76" fmla="*/ 976 w 1088"/>
                      <a:gd name="T77" fmla="*/ 687 h 1151"/>
                      <a:gd name="T78" fmla="*/ 1024 w 1088"/>
                      <a:gd name="T79" fmla="*/ 623 h 1151"/>
                      <a:gd name="T80" fmla="*/ 1056 w 1088"/>
                      <a:gd name="T81" fmla="*/ 576 h 1151"/>
                      <a:gd name="T82" fmla="*/ 1072 w 1088"/>
                      <a:gd name="T83" fmla="*/ 512 h 1151"/>
                      <a:gd name="T84" fmla="*/ 1088 w 1088"/>
                      <a:gd name="T85" fmla="*/ 448 h 1151"/>
                      <a:gd name="T86" fmla="*/ 1088 w 1088"/>
                      <a:gd name="T87" fmla="*/ 416 h 1151"/>
                      <a:gd name="T88" fmla="*/ 1088 w 1088"/>
                      <a:gd name="T89" fmla="*/ 352 h 1151"/>
                      <a:gd name="T90" fmla="*/ 1056 w 1088"/>
                      <a:gd name="T91" fmla="*/ 304 h 1151"/>
                      <a:gd name="T92" fmla="*/ 1040 w 1088"/>
                      <a:gd name="T93" fmla="*/ 272 h 1151"/>
                      <a:gd name="T94" fmla="*/ 1008 w 1088"/>
                      <a:gd name="T95" fmla="*/ 240 h 115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088"/>
                      <a:gd name="T145" fmla="*/ 0 h 1151"/>
                      <a:gd name="T146" fmla="*/ 1088 w 1088"/>
                      <a:gd name="T147" fmla="*/ 1151 h 115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088" h="1151">
                        <a:moveTo>
                          <a:pt x="1008" y="240"/>
                        </a:moveTo>
                        <a:lnTo>
                          <a:pt x="1008" y="240"/>
                        </a:lnTo>
                        <a:lnTo>
                          <a:pt x="992" y="224"/>
                        </a:lnTo>
                        <a:lnTo>
                          <a:pt x="976" y="208"/>
                        </a:lnTo>
                        <a:lnTo>
                          <a:pt x="960" y="176"/>
                        </a:lnTo>
                        <a:lnTo>
                          <a:pt x="928" y="160"/>
                        </a:lnTo>
                        <a:lnTo>
                          <a:pt x="912" y="144"/>
                        </a:lnTo>
                        <a:lnTo>
                          <a:pt x="880" y="128"/>
                        </a:lnTo>
                        <a:lnTo>
                          <a:pt x="864" y="112"/>
                        </a:lnTo>
                        <a:lnTo>
                          <a:pt x="832" y="96"/>
                        </a:lnTo>
                        <a:lnTo>
                          <a:pt x="800" y="80"/>
                        </a:lnTo>
                        <a:lnTo>
                          <a:pt x="768" y="64"/>
                        </a:lnTo>
                        <a:lnTo>
                          <a:pt x="752" y="32"/>
                        </a:lnTo>
                        <a:lnTo>
                          <a:pt x="720" y="32"/>
                        </a:lnTo>
                        <a:lnTo>
                          <a:pt x="688" y="16"/>
                        </a:lnTo>
                        <a:lnTo>
                          <a:pt x="672" y="16"/>
                        </a:lnTo>
                        <a:lnTo>
                          <a:pt x="656" y="0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80" y="32"/>
                        </a:lnTo>
                        <a:lnTo>
                          <a:pt x="464" y="32"/>
                        </a:lnTo>
                        <a:lnTo>
                          <a:pt x="432" y="48"/>
                        </a:lnTo>
                        <a:lnTo>
                          <a:pt x="416" y="64"/>
                        </a:lnTo>
                        <a:lnTo>
                          <a:pt x="384" y="80"/>
                        </a:lnTo>
                        <a:lnTo>
                          <a:pt x="368" y="96"/>
                        </a:lnTo>
                        <a:lnTo>
                          <a:pt x="336" y="112"/>
                        </a:lnTo>
                        <a:lnTo>
                          <a:pt x="320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208"/>
                        </a:lnTo>
                        <a:lnTo>
                          <a:pt x="240" y="224"/>
                        </a:lnTo>
                        <a:lnTo>
                          <a:pt x="224" y="256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24" y="336"/>
                        </a:lnTo>
                        <a:lnTo>
                          <a:pt x="208" y="368"/>
                        </a:lnTo>
                        <a:lnTo>
                          <a:pt x="208" y="384"/>
                        </a:lnTo>
                        <a:lnTo>
                          <a:pt x="192" y="416"/>
                        </a:lnTo>
                        <a:lnTo>
                          <a:pt x="176" y="432"/>
                        </a:lnTo>
                        <a:lnTo>
                          <a:pt x="160" y="464"/>
                        </a:lnTo>
                        <a:lnTo>
                          <a:pt x="144" y="496"/>
                        </a:lnTo>
                        <a:lnTo>
                          <a:pt x="128" y="512"/>
                        </a:lnTo>
                        <a:lnTo>
                          <a:pt x="96" y="544"/>
                        </a:lnTo>
                        <a:lnTo>
                          <a:pt x="64" y="576"/>
                        </a:lnTo>
                        <a:lnTo>
                          <a:pt x="48" y="623"/>
                        </a:lnTo>
                        <a:lnTo>
                          <a:pt x="32" y="655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0" y="751"/>
                        </a:lnTo>
                        <a:lnTo>
                          <a:pt x="0" y="783"/>
                        </a:lnTo>
                        <a:lnTo>
                          <a:pt x="0" y="815"/>
                        </a:lnTo>
                        <a:lnTo>
                          <a:pt x="0" y="863"/>
                        </a:lnTo>
                        <a:lnTo>
                          <a:pt x="16" y="895"/>
                        </a:lnTo>
                        <a:lnTo>
                          <a:pt x="16" y="911"/>
                        </a:lnTo>
                        <a:lnTo>
                          <a:pt x="16" y="943"/>
                        </a:lnTo>
                        <a:lnTo>
                          <a:pt x="32" y="975"/>
                        </a:lnTo>
                        <a:lnTo>
                          <a:pt x="48" y="1007"/>
                        </a:lnTo>
                        <a:lnTo>
                          <a:pt x="48" y="1023"/>
                        </a:lnTo>
                        <a:lnTo>
                          <a:pt x="64" y="1055"/>
                        </a:lnTo>
                        <a:lnTo>
                          <a:pt x="96" y="1071"/>
                        </a:lnTo>
                        <a:lnTo>
                          <a:pt x="112" y="1103"/>
                        </a:lnTo>
                        <a:lnTo>
                          <a:pt x="144" y="1135"/>
                        </a:lnTo>
                        <a:lnTo>
                          <a:pt x="176" y="1135"/>
                        </a:lnTo>
                        <a:lnTo>
                          <a:pt x="192" y="1151"/>
                        </a:lnTo>
                        <a:lnTo>
                          <a:pt x="208" y="1151"/>
                        </a:lnTo>
                        <a:lnTo>
                          <a:pt x="240" y="1151"/>
                        </a:lnTo>
                        <a:lnTo>
                          <a:pt x="256" y="1151"/>
                        </a:lnTo>
                        <a:lnTo>
                          <a:pt x="288" y="1151"/>
                        </a:lnTo>
                        <a:lnTo>
                          <a:pt x="320" y="1135"/>
                        </a:lnTo>
                        <a:lnTo>
                          <a:pt x="352" y="1135"/>
                        </a:lnTo>
                        <a:lnTo>
                          <a:pt x="384" y="1135"/>
                        </a:lnTo>
                        <a:lnTo>
                          <a:pt x="400" y="1135"/>
                        </a:lnTo>
                        <a:lnTo>
                          <a:pt x="432" y="1119"/>
                        </a:lnTo>
                        <a:lnTo>
                          <a:pt x="464" y="1119"/>
                        </a:lnTo>
                        <a:lnTo>
                          <a:pt x="496" y="1103"/>
                        </a:lnTo>
                        <a:lnTo>
                          <a:pt x="512" y="1103"/>
                        </a:lnTo>
                        <a:lnTo>
                          <a:pt x="528" y="1087"/>
                        </a:lnTo>
                        <a:lnTo>
                          <a:pt x="560" y="1087"/>
                        </a:lnTo>
                        <a:lnTo>
                          <a:pt x="576" y="1071"/>
                        </a:lnTo>
                        <a:lnTo>
                          <a:pt x="592" y="1055"/>
                        </a:lnTo>
                        <a:lnTo>
                          <a:pt x="624" y="1039"/>
                        </a:lnTo>
                        <a:lnTo>
                          <a:pt x="640" y="1023"/>
                        </a:lnTo>
                        <a:lnTo>
                          <a:pt x="656" y="1007"/>
                        </a:lnTo>
                        <a:lnTo>
                          <a:pt x="672" y="975"/>
                        </a:lnTo>
                        <a:lnTo>
                          <a:pt x="672" y="959"/>
                        </a:lnTo>
                        <a:lnTo>
                          <a:pt x="688" y="943"/>
                        </a:lnTo>
                        <a:lnTo>
                          <a:pt x="704" y="927"/>
                        </a:lnTo>
                        <a:lnTo>
                          <a:pt x="720" y="895"/>
                        </a:lnTo>
                        <a:lnTo>
                          <a:pt x="736" y="879"/>
                        </a:lnTo>
                        <a:lnTo>
                          <a:pt x="752" y="847"/>
                        </a:lnTo>
                        <a:lnTo>
                          <a:pt x="784" y="831"/>
                        </a:lnTo>
                        <a:lnTo>
                          <a:pt x="800" y="799"/>
                        </a:lnTo>
                        <a:lnTo>
                          <a:pt x="816" y="783"/>
                        </a:lnTo>
                        <a:lnTo>
                          <a:pt x="848" y="767"/>
                        </a:lnTo>
                        <a:lnTo>
                          <a:pt x="864" y="751"/>
                        </a:lnTo>
                        <a:lnTo>
                          <a:pt x="880" y="735"/>
                        </a:lnTo>
                        <a:lnTo>
                          <a:pt x="896" y="719"/>
                        </a:lnTo>
                        <a:lnTo>
                          <a:pt x="928" y="703"/>
                        </a:lnTo>
                        <a:lnTo>
                          <a:pt x="944" y="703"/>
                        </a:lnTo>
                        <a:lnTo>
                          <a:pt x="976" y="687"/>
                        </a:lnTo>
                        <a:lnTo>
                          <a:pt x="992" y="671"/>
                        </a:lnTo>
                        <a:lnTo>
                          <a:pt x="1008" y="655"/>
                        </a:lnTo>
                        <a:lnTo>
                          <a:pt x="1024" y="623"/>
                        </a:lnTo>
                        <a:lnTo>
                          <a:pt x="1040" y="607"/>
                        </a:lnTo>
                        <a:lnTo>
                          <a:pt x="1056" y="576"/>
                        </a:lnTo>
                        <a:lnTo>
                          <a:pt x="1056" y="544"/>
                        </a:lnTo>
                        <a:lnTo>
                          <a:pt x="1072" y="528"/>
                        </a:lnTo>
                        <a:lnTo>
                          <a:pt x="1072" y="512"/>
                        </a:lnTo>
                        <a:lnTo>
                          <a:pt x="1088" y="480"/>
                        </a:lnTo>
                        <a:lnTo>
                          <a:pt x="1088" y="464"/>
                        </a:lnTo>
                        <a:lnTo>
                          <a:pt x="1088" y="448"/>
                        </a:lnTo>
                        <a:lnTo>
                          <a:pt x="1088" y="432"/>
                        </a:lnTo>
                        <a:lnTo>
                          <a:pt x="1088" y="416"/>
                        </a:lnTo>
                        <a:lnTo>
                          <a:pt x="1088" y="384"/>
                        </a:lnTo>
                        <a:lnTo>
                          <a:pt x="1088" y="368"/>
                        </a:lnTo>
                        <a:lnTo>
                          <a:pt x="1088" y="352"/>
                        </a:lnTo>
                        <a:lnTo>
                          <a:pt x="1072" y="336"/>
                        </a:lnTo>
                        <a:lnTo>
                          <a:pt x="1072" y="320"/>
                        </a:lnTo>
                        <a:lnTo>
                          <a:pt x="1056" y="304"/>
                        </a:lnTo>
                        <a:lnTo>
                          <a:pt x="1056" y="288"/>
                        </a:lnTo>
                        <a:lnTo>
                          <a:pt x="1040" y="272"/>
                        </a:lnTo>
                        <a:lnTo>
                          <a:pt x="1024" y="256"/>
                        </a:lnTo>
                        <a:lnTo>
                          <a:pt x="1024" y="240"/>
                        </a:lnTo>
                        <a:lnTo>
                          <a:pt x="1008" y="24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4B7E7F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9" name="Freeform 271"/>
                  <p:cNvSpPr>
                    <a:spLocks noChangeAspect="1"/>
                  </p:cNvSpPr>
                  <p:nvPr/>
                </p:nvSpPr>
                <p:spPr bwMode="auto">
                  <a:xfrm>
                    <a:off x="1248" y="2144"/>
                    <a:ext cx="1056" cy="1119"/>
                  </a:xfrm>
                  <a:custGeom>
                    <a:avLst/>
                    <a:gdLst>
                      <a:gd name="T0" fmla="*/ 960 w 1056"/>
                      <a:gd name="T1" fmla="*/ 224 h 1119"/>
                      <a:gd name="T2" fmla="*/ 912 w 1056"/>
                      <a:gd name="T3" fmla="*/ 160 h 1119"/>
                      <a:gd name="T4" fmla="*/ 832 w 1056"/>
                      <a:gd name="T5" fmla="*/ 112 h 1119"/>
                      <a:gd name="T6" fmla="*/ 752 w 1056"/>
                      <a:gd name="T7" fmla="*/ 64 h 1119"/>
                      <a:gd name="T8" fmla="*/ 672 w 1056"/>
                      <a:gd name="T9" fmla="*/ 16 h 1119"/>
                      <a:gd name="T10" fmla="*/ 608 w 1056"/>
                      <a:gd name="T11" fmla="*/ 0 h 1119"/>
                      <a:gd name="T12" fmla="*/ 544 w 1056"/>
                      <a:gd name="T13" fmla="*/ 16 h 1119"/>
                      <a:gd name="T14" fmla="*/ 464 w 1056"/>
                      <a:gd name="T15" fmla="*/ 32 h 1119"/>
                      <a:gd name="T16" fmla="*/ 400 w 1056"/>
                      <a:gd name="T17" fmla="*/ 64 h 1119"/>
                      <a:gd name="T18" fmla="*/ 336 w 1056"/>
                      <a:gd name="T19" fmla="*/ 112 h 1119"/>
                      <a:gd name="T20" fmla="*/ 272 w 1056"/>
                      <a:gd name="T21" fmla="*/ 160 h 1119"/>
                      <a:gd name="T22" fmla="*/ 240 w 1056"/>
                      <a:gd name="T23" fmla="*/ 224 h 1119"/>
                      <a:gd name="T24" fmla="*/ 224 w 1056"/>
                      <a:gd name="T25" fmla="*/ 304 h 1119"/>
                      <a:gd name="T26" fmla="*/ 192 w 1056"/>
                      <a:gd name="T27" fmla="*/ 384 h 1119"/>
                      <a:gd name="T28" fmla="*/ 160 w 1056"/>
                      <a:gd name="T29" fmla="*/ 448 h 1119"/>
                      <a:gd name="T30" fmla="*/ 96 w 1056"/>
                      <a:gd name="T31" fmla="*/ 528 h 1119"/>
                      <a:gd name="T32" fmla="*/ 32 w 1056"/>
                      <a:gd name="T33" fmla="*/ 639 h 1119"/>
                      <a:gd name="T34" fmla="*/ 0 w 1056"/>
                      <a:gd name="T35" fmla="*/ 735 h 1119"/>
                      <a:gd name="T36" fmla="*/ 16 w 1056"/>
                      <a:gd name="T37" fmla="*/ 831 h 1119"/>
                      <a:gd name="T38" fmla="*/ 32 w 1056"/>
                      <a:gd name="T39" fmla="*/ 911 h 1119"/>
                      <a:gd name="T40" fmla="*/ 64 w 1056"/>
                      <a:gd name="T41" fmla="*/ 991 h 1119"/>
                      <a:gd name="T42" fmla="*/ 112 w 1056"/>
                      <a:gd name="T43" fmla="*/ 1071 h 1119"/>
                      <a:gd name="T44" fmla="*/ 192 w 1056"/>
                      <a:gd name="T45" fmla="*/ 1103 h 1119"/>
                      <a:gd name="T46" fmla="*/ 256 w 1056"/>
                      <a:gd name="T47" fmla="*/ 1103 h 1119"/>
                      <a:gd name="T48" fmla="*/ 352 w 1056"/>
                      <a:gd name="T49" fmla="*/ 1103 h 1119"/>
                      <a:gd name="T50" fmla="*/ 416 w 1056"/>
                      <a:gd name="T51" fmla="*/ 1087 h 1119"/>
                      <a:gd name="T52" fmla="*/ 496 w 1056"/>
                      <a:gd name="T53" fmla="*/ 1071 h 1119"/>
                      <a:gd name="T54" fmla="*/ 560 w 1056"/>
                      <a:gd name="T55" fmla="*/ 1039 h 1119"/>
                      <a:gd name="T56" fmla="*/ 624 w 1056"/>
                      <a:gd name="T57" fmla="*/ 991 h 1119"/>
                      <a:gd name="T58" fmla="*/ 656 w 1056"/>
                      <a:gd name="T59" fmla="*/ 927 h 1119"/>
                      <a:gd name="T60" fmla="*/ 704 w 1056"/>
                      <a:gd name="T61" fmla="*/ 879 h 1119"/>
                      <a:gd name="T62" fmla="*/ 752 w 1056"/>
                      <a:gd name="T63" fmla="*/ 799 h 1119"/>
                      <a:gd name="T64" fmla="*/ 816 w 1056"/>
                      <a:gd name="T65" fmla="*/ 751 h 1119"/>
                      <a:gd name="T66" fmla="*/ 880 w 1056"/>
                      <a:gd name="T67" fmla="*/ 703 h 1119"/>
                      <a:gd name="T68" fmla="*/ 944 w 1056"/>
                      <a:gd name="T69" fmla="*/ 655 h 1119"/>
                      <a:gd name="T70" fmla="*/ 992 w 1056"/>
                      <a:gd name="T71" fmla="*/ 607 h 1119"/>
                      <a:gd name="T72" fmla="*/ 1024 w 1056"/>
                      <a:gd name="T73" fmla="*/ 544 h 1119"/>
                      <a:gd name="T74" fmla="*/ 1040 w 1056"/>
                      <a:gd name="T75" fmla="*/ 480 h 1119"/>
                      <a:gd name="T76" fmla="*/ 1056 w 1056"/>
                      <a:gd name="T77" fmla="*/ 416 h 1119"/>
                      <a:gd name="T78" fmla="*/ 1056 w 1056"/>
                      <a:gd name="T79" fmla="*/ 368 h 1119"/>
                      <a:gd name="T80" fmla="*/ 1040 w 1056"/>
                      <a:gd name="T81" fmla="*/ 320 h 1119"/>
                      <a:gd name="T82" fmla="*/ 1008 w 1056"/>
                      <a:gd name="T83" fmla="*/ 272 h 1119"/>
                      <a:gd name="T84" fmla="*/ 976 w 1056"/>
                      <a:gd name="T85" fmla="*/ 240 h 111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56"/>
                      <a:gd name="T130" fmla="*/ 0 h 1119"/>
                      <a:gd name="T131" fmla="*/ 1056 w 1056"/>
                      <a:gd name="T132" fmla="*/ 1119 h 111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56" h="1119">
                        <a:moveTo>
                          <a:pt x="992" y="256"/>
                        </a:moveTo>
                        <a:lnTo>
                          <a:pt x="976" y="240"/>
                        </a:lnTo>
                        <a:lnTo>
                          <a:pt x="960" y="224"/>
                        </a:lnTo>
                        <a:lnTo>
                          <a:pt x="944" y="208"/>
                        </a:lnTo>
                        <a:lnTo>
                          <a:pt x="928" y="176"/>
                        </a:lnTo>
                        <a:lnTo>
                          <a:pt x="912" y="160"/>
                        </a:lnTo>
                        <a:lnTo>
                          <a:pt x="880" y="144"/>
                        </a:lnTo>
                        <a:lnTo>
                          <a:pt x="864" y="128"/>
                        </a:lnTo>
                        <a:lnTo>
                          <a:pt x="832" y="112"/>
                        </a:lnTo>
                        <a:lnTo>
                          <a:pt x="800" y="96"/>
                        </a:lnTo>
                        <a:lnTo>
                          <a:pt x="784" y="80"/>
                        </a:lnTo>
                        <a:lnTo>
                          <a:pt x="752" y="64"/>
                        </a:lnTo>
                        <a:lnTo>
                          <a:pt x="720" y="48"/>
                        </a:lnTo>
                        <a:lnTo>
                          <a:pt x="688" y="32"/>
                        </a:lnTo>
                        <a:lnTo>
                          <a:pt x="672" y="16"/>
                        </a:lnTo>
                        <a:lnTo>
                          <a:pt x="656" y="16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92" y="0"/>
                        </a:lnTo>
                        <a:lnTo>
                          <a:pt x="560" y="0"/>
                        </a:lnTo>
                        <a:lnTo>
                          <a:pt x="544" y="16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64" y="32"/>
                        </a:lnTo>
                        <a:lnTo>
                          <a:pt x="448" y="48"/>
                        </a:lnTo>
                        <a:lnTo>
                          <a:pt x="416" y="48"/>
                        </a:lnTo>
                        <a:lnTo>
                          <a:pt x="400" y="64"/>
                        </a:lnTo>
                        <a:lnTo>
                          <a:pt x="368" y="80"/>
                        </a:lnTo>
                        <a:lnTo>
                          <a:pt x="352" y="96"/>
                        </a:lnTo>
                        <a:lnTo>
                          <a:pt x="336" y="112"/>
                        </a:lnTo>
                        <a:lnTo>
                          <a:pt x="304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192"/>
                        </a:lnTo>
                        <a:lnTo>
                          <a:pt x="240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08" y="336"/>
                        </a:lnTo>
                        <a:lnTo>
                          <a:pt x="208" y="352"/>
                        </a:lnTo>
                        <a:lnTo>
                          <a:pt x="192" y="384"/>
                        </a:lnTo>
                        <a:lnTo>
                          <a:pt x="192" y="400"/>
                        </a:lnTo>
                        <a:lnTo>
                          <a:pt x="176" y="432"/>
                        </a:lnTo>
                        <a:lnTo>
                          <a:pt x="160" y="448"/>
                        </a:lnTo>
                        <a:lnTo>
                          <a:pt x="144" y="480"/>
                        </a:lnTo>
                        <a:lnTo>
                          <a:pt x="128" y="496"/>
                        </a:lnTo>
                        <a:lnTo>
                          <a:pt x="96" y="528"/>
                        </a:lnTo>
                        <a:lnTo>
                          <a:pt x="80" y="560"/>
                        </a:lnTo>
                        <a:lnTo>
                          <a:pt x="48" y="591"/>
                        </a:lnTo>
                        <a:lnTo>
                          <a:pt x="32" y="639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16" y="895"/>
                        </a:lnTo>
                        <a:lnTo>
                          <a:pt x="32" y="911"/>
                        </a:lnTo>
                        <a:lnTo>
                          <a:pt x="32" y="943"/>
                        </a:lnTo>
                        <a:lnTo>
                          <a:pt x="48" y="975"/>
                        </a:lnTo>
                        <a:lnTo>
                          <a:pt x="64" y="991"/>
                        </a:lnTo>
                        <a:lnTo>
                          <a:pt x="80" y="1023"/>
                        </a:lnTo>
                        <a:lnTo>
                          <a:pt x="96" y="1039"/>
                        </a:lnTo>
                        <a:lnTo>
                          <a:pt x="112" y="1071"/>
                        </a:lnTo>
                        <a:lnTo>
                          <a:pt x="144" y="1087"/>
                        </a:lnTo>
                        <a:lnTo>
                          <a:pt x="160" y="1103"/>
                        </a:lnTo>
                        <a:lnTo>
                          <a:pt x="192" y="1103"/>
                        </a:lnTo>
                        <a:lnTo>
                          <a:pt x="208" y="1119"/>
                        </a:lnTo>
                        <a:lnTo>
                          <a:pt x="224" y="1119"/>
                        </a:lnTo>
                        <a:lnTo>
                          <a:pt x="256" y="1103"/>
                        </a:lnTo>
                        <a:lnTo>
                          <a:pt x="288" y="1103"/>
                        </a:lnTo>
                        <a:lnTo>
                          <a:pt x="320" y="1103"/>
                        </a:lnTo>
                        <a:lnTo>
                          <a:pt x="352" y="1103"/>
                        </a:lnTo>
                        <a:lnTo>
                          <a:pt x="368" y="1103"/>
                        </a:lnTo>
                        <a:lnTo>
                          <a:pt x="400" y="1087"/>
                        </a:lnTo>
                        <a:lnTo>
                          <a:pt x="416" y="1087"/>
                        </a:lnTo>
                        <a:lnTo>
                          <a:pt x="448" y="1071"/>
                        </a:lnTo>
                        <a:lnTo>
                          <a:pt x="480" y="1071"/>
                        </a:lnTo>
                        <a:lnTo>
                          <a:pt x="496" y="1071"/>
                        </a:lnTo>
                        <a:lnTo>
                          <a:pt x="512" y="1055"/>
                        </a:lnTo>
                        <a:lnTo>
                          <a:pt x="544" y="1039"/>
                        </a:lnTo>
                        <a:lnTo>
                          <a:pt x="560" y="1039"/>
                        </a:lnTo>
                        <a:lnTo>
                          <a:pt x="576" y="1023"/>
                        </a:lnTo>
                        <a:lnTo>
                          <a:pt x="608" y="1007"/>
                        </a:lnTo>
                        <a:lnTo>
                          <a:pt x="624" y="991"/>
                        </a:lnTo>
                        <a:lnTo>
                          <a:pt x="640" y="975"/>
                        </a:lnTo>
                        <a:lnTo>
                          <a:pt x="656" y="943"/>
                        </a:lnTo>
                        <a:lnTo>
                          <a:pt x="656" y="927"/>
                        </a:lnTo>
                        <a:lnTo>
                          <a:pt x="672" y="911"/>
                        </a:lnTo>
                        <a:lnTo>
                          <a:pt x="688" y="895"/>
                        </a:lnTo>
                        <a:lnTo>
                          <a:pt x="704" y="879"/>
                        </a:lnTo>
                        <a:lnTo>
                          <a:pt x="720" y="847"/>
                        </a:lnTo>
                        <a:lnTo>
                          <a:pt x="736" y="815"/>
                        </a:lnTo>
                        <a:lnTo>
                          <a:pt x="752" y="799"/>
                        </a:lnTo>
                        <a:lnTo>
                          <a:pt x="784" y="783"/>
                        </a:lnTo>
                        <a:lnTo>
                          <a:pt x="800" y="767"/>
                        </a:lnTo>
                        <a:lnTo>
                          <a:pt x="816" y="751"/>
                        </a:lnTo>
                        <a:lnTo>
                          <a:pt x="832" y="735"/>
                        </a:lnTo>
                        <a:lnTo>
                          <a:pt x="848" y="719"/>
                        </a:lnTo>
                        <a:lnTo>
                          <a:pt x="880" y="703"/>
                        </a:lnTo>
                        <a:lnTo>
                          <a:pt x="896" y="687"/>
                        </a:lnTo>
                        <a:lnTo>
                          <a:pt x="912" y="671"/>
                        </a:lnTo>
                        <a:lnTo>
                          <a:pt x="944" y="655"/>
                        </a:lnTo>
                        <a:lnTo>
                          <a:pt x="960" y="655"/>
                        </a:lnTo>
                        <a:lnTo>
                          <a:pt x="976" y="639"/>
                        </a:lnTo>
                        <a:lnTo>
                          <a:pt x="992" y="607"/>
                        </a:lnTo>
                        <a:lnTo>
                          <a:pt x="1008" y="591"/>
                        </a:lnTo>
                        <a:lnTo>
                          <a:pt x="1024" y="560"/>
                        </a:lnTo>
                        <a:lnTo>
                          <a:pt x="1024" y="544"/>
                        </a:lnTo>
                        <a:lnTo>
                          <a:pt x="1040" y="512"/>
                        </a:lnTo>
                        <a:lnTo>
                          <a:pt x="1040" y="496"/>
                        </a:lnTo>
                        <a:lnTo>
                          <a:pt x="1040" y="480"/>
                        </a:lnTo>
                        <a:lnTo>
                          <a:pt x="1056" y="464"/>
                        </a:lnTo>
                        <a:lnTo>
                          <a:pt x="1056" y="432"/>
                        </a:lnTo>
                        <a:lnTo>
                          <a:pt x="1056" y="416"/>
                        </a:lnTo>
                        <a:lnTo>
                          <a:pt x="1056" y="400"/>
                        </a:lnTo>
                        <a:lnTo>
                          <a:pt x="1056" y="384"/>
                        </a:lnTo>
                        <a:lnTo>
                          <a:pt x="1056" y="368"/>
                        </a:lnTo>
                        <a:lnTo>
                          <a:pt x="1040" y="352"/>
                        </a:lnTo>
                        <a:lnTo>
                          <a:pt x="1040" y="336"/>
                        </a:lnTo>
                        <a:lnTo>
                          <a:pt x="1040" y="320"/>
                        </a:lnTo>
                        <a:lnTo>
                          <a:pt x="1024" y="304"/>
                        </a:lnTo>
                        <a:lnTo>
                          <a:pt x="1024" y="288"/>
                        </a:lnTo>
                        <a:lnTo>
                          <a:pt x="1008" y="272"/>
                        </a:lnTo>
                        <a:lnTo>
                          <a:pt x="992" y="256"/>
                        </a:lnTo>
                        <a:lnTo>
                          <a:pt x="992" y="240"/>
                        </a:lnTo>
                        <a:lnTo>
                          <a:pt x="976" y="240"/>
                        </a:lnTo>
                        <a:lnTo>
                          <a:pt x="976" y="224"/>
                        </a:lnTo>
                        <a:lnTo>
                          <a:pt x="992" y="256"/>
                        </a:lnTo>
                        <a:close/>
                      </a:path>
                    </a:pathLst>
                  </a:custGeom>
                  <a:solidFill>
                    <a:srgbClr val="487B7E"/>
                  </a:solidFill>
                  <a:ln w="25400">
                    <a:solidFill>
                      <a:srgbClr val="487B7E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272"/>
                  <p:cNvSpPr>
                    <a:spLocks noChangeAspect="1"/>
                  </p:cNvSpPr>
                  <p:nvPr/>
                </p:nvSpPr>
                <p:spPr bwMode="auto">
                  <a:xfrm>
                    <a:off x="1248" y="2144"/>
                    <a:ext cx="1056" cy="1119"/>
                  </a:xfrm>
                  <a:custGeom>
                    <a:avLst/>
                    <a:gdLst>
                      <a:gd name="T0" fmla="*/ 944 w 1056"/>
                      <a:gd name="T1" fmla="*/ 208 h 1119"/>
                      <a:gd name="T2" fmla="*/ 912 w 1056"/>
                      <a:gd name="T3" fmla="*/ 160 h 1119"/>
                      <a:gd name="T4" fmla="*/ 832 w 1056"/>
                      <a:gd name="T5" fmla="*/ 112 h 1119"/>
                      <a:gd name="T6" fmla="*/ 752 w 1056"/>
                      <a:gd name="T7" fmla="*/ 64 h 1119"/>
                      <a:gd name="T8" fmla="*/ 688 w 1056"/>
                      <a:gd name="T9" fmla="*/ 32 h 1119"/>
                      <a:gd name="T10" fmla="*/ 624 w 1056"/>
                      <a:gd name="T11" fmla="*/ 0 h 1119"/>
                      <a:gd name="T12" fmla="*/ 560 w 1056"/>
                      <a:gd name="T13" fmla="*/ 0 h 1119"/>
                      <a:gd name="T14" fmla="*/ 512 w 1056"/>
                      <a:gd name="T15" fmla="*/ 16 h 1119"/>
                      <a:gd name="T16" fmla="*/ 448 w 1056"/>
                      <a:gd name="T17" fmla="*/ 48 h 1119"/>
                      <a:gd name="T18" fmla="*/ 368 w 1056"/>
                      <a:gd name="T19" fmla="*/ 80 h 1119"/>
                      <a:gd name="T20" fmla="*/ 336 w 1056"/>
                      <a:gd name="T21" fmla="*/ 112 h 1119"/>
                      <a:gd name="T22" fmla="*/ 272 w 1056"/>
                      <a:gd name="T23" fmla="*/ 160 h 1119"/>
                      <a:gd name="T24" fmla="*/ 240 w 1056"/>
                      <a:gd name="T25" fmla="*/ 224 h 1119"/>
                      <a:gd name="T26" fmla="*/ 224 w 1056"/>
                      <a:gd name="T27" fmla="*/ 272 h 1119"/>
                      <a:gd name="T28" fmla="*/ 208 w 1056"/>
                      <a:gd name="T29" fmla="*/ 352 h 1119"/>
                      <a:gd name="T30" fmla="*/ 176 w 1056"/>
                      <a:gd name="T31" fmla="*/ 432 h 1119"/>
                      <a:gd name="T32" fmla="*/ 144 w 1056"/>
                      <a:gd name="T33" fmla="*/ 480 h 1119"/>
                      <a:gd name="T34" fmla="*/ 80 w 1056"/>
                      <a:gd name="T35" fmla="*/ 560 h 1119"/>
                      <a:gd name="T36" fmla="*/ 16 w 1056"/>
                      <a:gd name="T37" fmla="*/ 671 h 1119"/>
                      <a:gd name="T38" fmla="*/ 0 w 1056"/>
                      <a:gd name="T39" fmla="*/ 735 h 1119"/>
                      <a:gd name="T40" fmla="*/ 16 w 1056"/>
                      <a:gd name="T41" fmla="*/ 831 h 1119"/>
                      <a:gd name="T42" fmla="*/ 32 w 1056"/>
                      <a:gd name="T43" fmla="*/ 911 h 1119"/>
                      <a:gd name="T44" fmla="*/ 48 w 1056"/>
                      <a:gd name="T45" fmla="*/ 975 h 1119"/>
                      <a:gd name="T46" fmla="*/ 96 w 1056"/>
                      <a:gd name="T47" fmla="*/ 1039 h 1119"/>
                      <a:gd name="T48" fmla="*/ 160 w 1056"/>
                      <a:gd name="T49" fmla="*/ 1103 h 1119"/>
                      <a:gd name="T50" fmla="*/ 208 w 1056"/>
                      <a:gd name="T51" fmla="*/ 1119 h 1119"/>
                      <a:gd name="T52" fmla="*/ 288 w 1056"/>
                      <a:gd name="T53" fmla="*/ 1103 h 1119"/>
                      <a:gd name="T54" fmla="*/ 368 w 1056"/>
                      <a:gd name="T55" fmla="*/ 1103 h 1119"/>
                      <a:gd name="T56" fmla="*/ 416 w 1056"/>
                      <a:gd name="T57" fmla="*/ 1087 h 1119"/>
                      <a:gd name="T58" fmla="*/ 496 w 1056"/>
                      <a:gd name="T59" fmla="*/ 1071 h 1119"/>
                      <a:gd name="T60" fmla="*/ 560 w 1056"/>
                      <a:gd name="T61" fmla="*/ 1039 h 1119"/>
                      <a:gd name="T62" fmla="*/ 608 w 1056"/>
                      <a:gd name="T63" fmla="*/ 1007 h 1119"/>
                      <a:gd name="T64" fmla="*/ 656 w 1056"/>
                      <a:gd name="T65" fmla="*/ 943 h 1119"/>
                      <a:gd name="T66" fmla="*/ 688 w 1056"/>
                      <a:gd name="T67" fmla="*/ 895 h 1119"/>
                      <a:gd name="T68" fmla="*/ 720 w 1056"/>
                      <a:gd name="T69" fmla="*/ 847 h 1119"/>
                      <a:gd name="T70" fmla="*/ 784 w 1056"/>
                      <a:gd name="T71" fmla="*/ 783 h 1119"/>
                      <a:gd name="T72" fmla="*/ 832 w 1056"/>
                      <a:gd name="T73" fmla="*/ 735 h 1119"/>
                      <a:gd name="T74" fmla="*/ 880 w 1056"/>
                      <a:gd name="T75" fmla="*/ 703 h 1119"/>
                      <a:gd name="T76" fmla="*/ 944 w 1056"/>
                      <a:gd name="T77" fmla="*/ 655 h 1119"/>
                      <a:gd name="T78" fmla="*/ 992 w 1056"/>
                      <a:gd name="T79" fmla="*/ 607 h 1119"/>
                      <a:gd name="T80" fmla="*/ 1024 w 1056"/>
                      <a:gd name="T81" fmla="*/ 560 h 1119"/>
                      <a:gd name="T82" fmla="*/ 1040 w 1056"/>
                      <a:gd name="T83" fmla="*/ 496 h 1119"/>
                      <a:gd name="T84" fmla="*/ 1056 w 1056"/>
                      <a:gd name="T85" fmla="*/ 432 h 1119"/>
                      <a:gd name="T86" fmla="*/ 1056 w 1056"/>
                      <a:gd name="T87" fmla="*/ 400 h 1119"/>
                      <a:gd name="T88" fmla="*/ 1040 w 1056"/>
                      <a:gd name="T89" fmla="*/ 352 h 1119"/>
                      <a:gd name="T90" fmla="*/ 1024 w 1056"/>
                      <a:gd name="T91" fmla="*/ 304 h 1119"/>
                      <a:gd name="T92" fmla="*/ 1008 w 1056"/>
                      <a:gd name="T93" fmla="*/ 272 h 1119"/>
                      <a:gd name="T94" fmla="*/ 976 w 1056"/>
                      <a:gd name="T95" fmla="*/ 240 h 111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056"/>
                      <a:gd name="T145" fmla="*/ 0 h 1119"/>
                      <a:gd name="T146" fmla="*/ 1056 w 1056"/>
                      <a:gd name="T147" fmla="*/ 1119 h 111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056" h="1119">
                        <a:moveTo>
                          <a:pt x="976" y="240"/>
                        </a:moveTo>
                        <a:lnTo>
                          <a:pt x="976" y="240"/>
                        </a:lnTo>
                        <a:lnTo>
                          <a:pt x="960" y="224"/>
                        </a:lnTo>
                        <a:lnTo>
                          <a:pt x="944" y="208"/>
                        </a:lnTo>
                        <a:lnTo>
                          <a:pt x="928" y="176"/>
                        </a:lnTo>
                        <a:lnTo>
                          <a:pt x="912" y="160"/>
                        </a:lnTo>
                        <a:lnTo>
                          <a:pt x="880" y="144"/>
                        </a:lnTo>
                        <a:lnTo>
                          <a:pt x="864" y="128"/>
                        </a:lnTo>
                        <a:lnTo>
                          <a:pt x="832" y="112"/>
                        </a:lnTo>
                        <a:lnTo>
                          <a:pt x="800" y="96"/>
                        </a:lnTo>
                        <a:lnTo>
                          <a:pt x="784" y="80"/>
                        </a:lnTo>
                        <a:lnTo>
                          <a:pt x="752" y="64"/>
                        </a:lnTo>
                        <a:lnTo>
                          <a:pt x="720" y="48"/>
                        </a:lnTo>
                        <a:lnTo>
                          <a:pt x="688" y="32"/>
                        </a:lnTo>
                        <a:lnTo>
                          <a:pt x="672" y="16"/>
                        </a:lnTo>
                        <a:lnTo>
                          <a:pt x="656" y="16"/>
                        </a:lnTo>
                        <a:lnTo>
                          <a:pt x="624" y="0"/>
                        </a:lnTo>
                        <a:lnTo>
                          <a:pt x="608" y="0"/>
                        </a:lnTo>
                        <a:lnTo>
                          <a:pt x="592" y="0"/>
                        </a:lnTo>
                        <a:lnTo>
                          <a:pt x="560" y="0"/>
                        </a:lnTo>
                        <a:lnTo>
                          <a:pt x="544" y="16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64" y="32"/>
                        </a:lnTo>
                        <a:lnTo>
                          <a:pt x="448" y="48"/>
                        </a:lnTo>
                        <a:lnTo>
                          <a:pt x="416" y="48"/>
                        </a:lnTo>
                        <a:lnTo>
                          <a:pt x="400" y="64"/>
                        </a:lnTo>
                        <a:lnTo>
                          <a:pt x="368" y="80"/>
                        </a:lnTo>
                        <a:lnTo>
                          <a:pt x="352" y="96"/>
                        </a:lnTo>
                        <a:lnTo>
                          <a:pt x="336" y="112"/>
                        </a:lnTo>
                        <a:lnTo>
                          <a:pt x="304" y="128"/>
                        </a:lnTo>
                        <a:lnTo>
                          <a:pt x="288" y="144"/>
                        </a:lnTo>
                        <a:lnTo>
                          <a:pt x="272" y="160"/>
                        </a:lnTo>
                        <a:lnTo>
                          <a:pt x="256" y="176"/>
                        </a:lnTo>
                        <a:lnTo>
                          <a:pt x="240" y="192"/>
                        </a:lnTo>
                        <a:lnTo>
                          <a:pt x="240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24" y="304"/>
                        </a:lnTo>
                        <a:lnTo>
                          <a:pt x="208" y="336"/>
                        </a:lnTo>
                        <a:lnTo>
                          <a:pt x="208" y="352"/>
                        </a:lnTo>
                        <a:lnTo>
                          <a:pt x="192" y="384"/>
                        </a:lnTo>
                        <a:lnTo>
                          <a:pt x="192" y="400"/>
                        </a:lnTo>
                        <a:lnTo>
                          <a:pt x="176" y="432"/>
                        </a:lnTo>
                        <a:lnTo>
                          <a:pt x="160" y="448"/>
                        </a:lnTo>
                        <a:lnTo>
                          <a:pt x="144" y="480"/>
                        </a:lnTo>
                        <a:lnTo>
                          <a:pt x="128" y="496"/>
                        </a:lnTo>
                        <a:lnTo>
                          <a:pt x="96" y="528"/>
                        </a:lnTo>
                        <a:lnTo>
                          <a:pt x="80" y="560"/>
                        </a:lnTo>
                        <a:lnTo>
                          <a:pt x="48" y="591"/>
                        </a:lnTo>
                        <a:lnTo>
                          <a:pt x="32" y="639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16" y="895"/>
                        </a:lnTo>
                        <a:lnTo>
                          <a:pt x="32" y="911"/>
                        </a:lnTo>
                        <a:lnTo>
                          <a:pt x="32" y="943"/>
                        </a:lnTo>
                        <a:lnTo>
                          <a:pt x="48" y="975"/>
                        </a:lnTo>
                        <a:lnTo>
                          <a:pt x="64" y="991"/>
                        </a:lnTo>
                        <a:lnTo>
                          <a:pt x="80" y="1023"/>
                        </a:lnTo>
                        <a:lnTo>
                          <a:pt x="96" y="1039"/>
                        </a:lnTo>
                        <a:lnTo>
                          <a:pt x="112" y="1071"/>
                        </a:lnTo>
                        <a:lnTo>
                          <a:pt x="144" y="1087"/>
                        </a:lnTo>
                        <a:lnTo>
                          <a:pt x="160" y="1103"/>
                        </a:lnTo>
                        <a:lnTo>
                          <a:pt x="192" y="1103"/>
                        </a:lnTo>
                        <a:lnTo>
                          <a:pt x="208" y="1119"/>
                        </a:lnTo>
                        <a:lnTo>
                          <a:pt x="224" y="1119"/>
                        </a:lnTo>
                        <a:lnTo>
                          <a:pt x="256" y="1103"/>
                        </a:lnTo>
                        <a:lnTo>
                          <a:pt x="288" y="1103"/>
                        </a:lnTo>
                        <a:lnTo>
                          <a:pt x="320" y="1103"/>
                        </a:lnTo>
                        <a:lnTo>
                          <a:pt x="352" y="1103"/>
                        </a:lnTo>
                        <a:lnTo>
                          <a:pt x="368" y="1103"/>
                        </a:lnTo>
                        <a:lnTo>
                          <a:pt x="400" y="1087"/>
                        </a:lnTo>
                        <a:lnTo>
                          <a:pt x="416" y="1087"/>
                        </a:lnTo>
                        <a:lnTo>
                          <a:pt x="448" y="1071"/>
                        </a:lnTo>
                        <a:lnTo>
                          <a:pt x="480" y="1071"/>
                        </a:lnTo>
                        <a:lnTo>
                          <a:pt x="496" y="1071"/>
                        </a:lnTo>
                        <a:lnTo>
                          <a:pt x="512" y="1055"/>
                        </a:lnTo>
                        <a:lnTo>
                          <a:pt x="544" y="1039"/>
                        </a:lnTo>
                        <a:lnTo>
                          <a:pt x="560" y="1039"/>
                        </a:lnTo>
                        <a:lnTo>
                          <a:pt x="576" y="1023"/>
                        </a:lnTo>
                        <a:lnTo>
                          <a:pt x="608" y="1007"/>
                        </a:lnTo>
                        <a:lnTo>
                          <a:pt x="624" y="991"/>
                        </a:lnTo>
                        <a:lnTo>
                          <a:pt x="640" y="975"/>
                        </a:lnTo>
                        <a:lnTo>
                          <a:pt x="656" y="943"/>
                        </a:lnTo>
                        <a:lnTo>
                          <a:pt x="656" y="927"/>
                        </a:lnTo>
                        <a:lnTo>
                          <a:pt x="672" y="911"/>
                        </a:lnTo>
                        <a:lnTo>
                          <a:pt x="688" y="895"/>
                        </a:lnTo>
                        <a:lnTo>
                          <a:pt x="704" y="879"/>
                        </a:lnTo>
                        <a:lnTo>
                          <a:pt x="720" y="847"/>
                        </a:lnTo>
                        <a:lnTo>
                          <a:pt x="736" y="815"/>
                        </a:lnTo>
                        <a:lnTo>
                          <a:pt x="752" y="799"/>
                        </a:lnTo>
                        <a:lnTo>
                          <a:pt x="784" y="783"/>
                        </a:lnTo>
                        <a:lnTo>
                          <a:pt x="800" y="767"/>
                        </a:lnTo>
                        <a:lnTo>
                          <a:pt x="816" y="751"/>
                        </a:lnTo>
                        <a:lnTo>
                          <a:pt x="832" y="735"/>
                        </a:lnTo>
                        <a:lnTo>
                          <a:pt x="848" y="719"/>
                        </a:lnTo>
                        <a:lnTo>
                          <a:pt x="880" y="703"/>
                        </a:lnTo>
                        <a:lnTo>
                          <a:pt x="896" y="687"/>
                        </a:lnTo>
                        <a:lnTo>
                          <a:pt x="912" y="671"/>
                        </a:lnTo>
                        <a:lnTo>
                          <a:pt x="944" y="655"/>
                        </a:lnTo>
                        <a:lnTo>
                          <a:pt x="960" y="655"/>
                        </a:lnTo>
                        <a:lnTo>
                          <a:pt x="976" y="639"/>
                        </a:lnTo>
                        <a:lnTo>
                          <a:pt x="992" y="607"/>
                        </a:lnTo>
                        <a:lnTo>
                          <a:pt x="1008" y="591"/>
                        </a:lnTo>
                        <a:lnTo>
                          <a:pt x="1024" y="560"/>
                        </a:lnTo>
                        <a:lnTo>
                          <a:pt x="1024" y="544"/>
                        </a:lnTo>
                        <a:lnTo>
                          <a:pt x="1040" y="512"/>
                        </a:lnTo>
                        <a:lnTo>
                          <a:pt x="1040" y="496"/>
                        </a:lnTo>
                        <a:lnTo>
                          <a:pt x="1040" y="480"/>
                        </a:lnTo>
                        <a:lnTo>
                          <a:pt x="1056" y="464"/>
                        </a:lnTo>
                        <a:lnTo>
                          <a:pt x="1056" y="432"/>
                        </a:lnTo>
                        <a:lnTo>
                          <a:pt x="1056" y="416"/>
                        </a:lnTo>
                        <a:lnTo>
                          <a:pt x="1056" y="400"/>
                        </a:lnTo>
                        <a:lnTo>
                          <a:pt x="1056" y="384"/>
                        </a:lnTo>
                        <a:lnTo>
                          <a:pt x="1056" y="368"/>
                        </a:lnTo>
                        <a:lnTo>
                          <a:pt x="1040" y="352"/>
                        </a:lnTo>
                        <a:lnTo>
                          <a:pt x="1040" y="336"/>
                        </a:lnTo>
                        <a:lnTo>
                          <a:pt x="1040" y="320"/>
                        </a:lnTo>
                        <a:lnTo>
                          <a:pt x="1024" y="304"/>
                        </a:lnTo>
                        <a:lnTo>
                          <a:pt x="1024" y="288"/>
                        </a:lnTo>
                        <a:lnTo>
                          <a:pt x="1008" y="272"/>
                        </a:lnTo>
                        <a:lnTo>
                          <a:pt x="992" y="256"/>
                        </a:lnTo>
                        <a:lnTo>
                          <a:pt x="992" y="240"/>
                        </a:lnTo>
                        <a:lnTo>
                          <a:pt x="976" y="240"/>
                        </a:lnTo>
                        <a:lnTo>
                          <a:pt x="976" y="224"/>
                        </a:lnTo>
                      </a:path>
                    </a:pathLst>
                  </a:custGeom>
                  <a:noFill/>
                  <a:ln w="25400">
                    <a:solidFill>
                      <a:srgbClr val="487B7E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273"/>
                  <p:cNvSpPr>
                    <a:spLocks noChangeAspect="1"/>
                  </p:cNvSpPr>
                  <p:nvPr/>
                </p:nvSpPr>
                <p:spPr bwMode="auto">
                  <a:xfrm>
                    <a:off x="1264" y="2160"/>
                    <a:ext cx="1024" cy="1071"/>
                  </a:xfrm>
                  <a:custGeom>
                    <a:avLst/>
                    <a:gdLst>
                      <a:gd name="T0" fmla="*/ 944 w 1024"/>
                      <a:gd name="T1" fmla="*/ 240 h 1071"/>
                      <a:gd name="T2" fmla="*/ 896 w 1024"/>
                      <a:gd name="T3" fmla="*/ 176 h 1071"/>
                      <a:gd name="T4" fmla="*/ 832 w 1024"/>
                      <a:gd name="T5" fmla="*/ 128 h 1071"/>
                      <a:gd name="T6" fmla="*/ 752 w 1024"/>
                      <a:gd name="T7" fmla="*/ 80 h 1071"/>
                      <a:gd name="T8" fmla="*/ 672 w 1024"/>
                      <a:gd name="T9" fmla="*/ 32 h 1071"/>
                      <a:gd name="T10" fmla="*/ 608 w 1024"/>
                      <a:gd name="T11" fmla="*/ 16 h 1071"/>
                      <a:gd name="T12" fmla="*/ 544 w 1024"/>
                      <a:gd name="T13" fmla="*/ 16 h 1071"/>
                      <a:gd name="T14" fmla="*/ 480 w 1024"/>
                      <a:gd name="T15" fmla="*/ 32 h 1071"/>
                      <a:gd name="T16" fmla="*/ 416 w 1024"/>
                      <a:gd name="T17" fmla="*/ 48 h 1071"/>
                      <a:gd name="T18" fmla="*/ 336 w 1024"/>
                      <a:gd name="T19" fmla="*/ 96 h 1071"/>
                      <a:gd name="T20" fmla="*/ 272 w 1024"/>
                      <a:gd name="T21" fmla="*/ 144 h 1071"/>
                      <a:gd name="T22" fmla="*/ 240 w 1024"/>
                      <a:gd name="T23" fmla="*/ 192 h 1071"/>
                      <a:gd name="T24" fmla="*/ 224 w 1024"/>
                      <a:gd name="T25" fmla="*/ 272 h 1071"/>
                      <a:gd name="T26" fmla="*/ 208 w 1024"/>
                      <a:gd name="T27" fmla="*/ 352 h 1071"/>
                      <a:gd name="T28" fmla="*/ 176 w 1024"/>
                      <a:gd name="T29" fmla="*/ 416 h 1071"/>
                      <a:gd name="T30" fmla="*/ 128 w 1024"/>
                      <a:gd name="T31" fmla="*/ 480 h 1071"/>
                      <a:gd name="T32" fmla="*/ 48 w 1024"/>
                      <a:gd name="T33" fmla="*/ 575 h 1071"/>
                      <a:gd name="T34" fmla="*/ 16 w 1024"/>
                      <a:gd name="T35" fmla="*/ 671 h 1071"/>
                      <a:gd name="T36" fmla="*/ 16 w 1024"/>
                      <a:gd name="T37" fmla="*/ 767 h 1071"/>
                      <a:gd name="T38" fmla="*/ 16 w 1024"/>
                      <a:gd name="T39" fmla="*/ 863 h 1071"/>
                      <a:gd name="T40" fmla="*/ 48 w 1024"/>
                      <a:gd name="T41" fmla="*/ 943 h 1071"/>
                      <a:gd name="T42" fmla="*/ 96 w 1024"/>
                      <a:gd name="T43" fmla="*/ 1007 h 1071"/>
                      <a:gd name="T44" fmla="*/ 160 w 1024"/>
                      <a:gd name="T45" fmla="*/ 1071 h 1071"/>
                      <a:gd name="T46" fmla="*/ 224 w 1024"/>
                      <a:gd name="T47" fmla="*/ 1071 h 1071"/>
                      <a:gd name="T48" fmla="*/ 304 w 1024"/>
                      <a:gd name="T49" fmla="*/ 1071 h 1071"/>
                      <a:gd name="T50" fmla="*/ 384 w 1024"/>
                      <a:gd name="T51" fmla="*/ 1055 h 1071"/>
                      <a:gd name="T52" fmla="*/ 464 w 1024"/>
                      <a:gd name="T53" fmla="*/ 1039 h 1071"/>
                      <a:gd name="T54" fmla="*/ 528 w 1024"/>
                      <a:gd name="T55" fmla="*/ 1007 h 1071"/>
                      <a:gd name="T56" fmla="*/ 592 w 1024"/>
                      <a:gd name="T57" fmla="*/ 975 h 1071"/>
                      <a:gd name="T58" fmla="*/ 624 w 1024"/>
                      <a:gd name="T59" fmla="*/ 927 h 1071"/>
                      <a:gd name="T60" fmla="*/ 656 w 1024"/>
                      <a:gd name="T61" fmla="*/ 863 h 1071"/>
                      <a:gd name="T62" fmla="*/ 720 w 1024"/>
                      <a:gd name="T63" fmla="*/ 799 h 1071"/>
                      <a:gd name="T64" fmla="*/ 768 w 1024"/>
                      <a:gd name="T65" fmla="*/ 735 h 1071"/>
                      <a:gd name="T66" fmla="*/ 816 w 1024"/>
                      <a:gd name="T67" fmla="*/ 687 h 1071"/>
                      <a:gd name="T68" fmla="*/ 896 w 1024"/>
                      <a:gd name="T69" fmla="*/ 655 h 1071"/>
                      <a:gd name="T70" fmla="*/ 944 w 1024"/>
                      <a:gd name="T71" fmla="*/ 607 h 1071"/>
                      <a:gd name="T72" fmla="*/ 992 w 1024"/>
                      <a:gd name="T73" fmla="*/ 544 h 1071"/>
                      <a:gd name="T74" fmla="*/ 1008 w 1024"/>
                      <a:gd name="T75" fmla="*/ 480 h 1071"/>
                      <a:gd name="T76" fmla="*/ 1024 w 1024"/>
                      <a:gd name="T77" fmla="*/ 432 h 1071"/>
                      <a:gd name="T78" fmla="*/ 1008 w 1024"/>
                      <a:gd name="T79" fmla="*/ 368 h 1071"/>
                      <a:gd name="T80" fmla="*/ 1008 w 1024"/>
                      <a:gd name="T81" fmla="*/ 320 h 1071"/>
                      <a:gd name="T82" fmla="*/ 976 w 1024"/>
                      <a:gd name="T83" fmla="*/ 272 h 1071"/>
                      <a:gd name="T84" fmla="*/ 960 w 1024"/>
                      <a:gd name="T85" fmla="*/ 240 h 107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1024"/>
                      <a:gd name="T130" fmla="*/ 0 h 1071"/>
                      <a:gd name="T131" fmla="*/ 1024 w 1024"/>
                      <a:gd name="T132" fmla="*/ 1071 h 107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1024" h="1071">
                        <a:moveTo>
                          <a:pt x="960" y="256"/>
                        </a:moveTo>
                        <a:lnTo>
                          <a:pt x="960" y="240"/>
                        </a:lnTo>
                        <a:lnTo>
                          <a:pt x="944" y="240"/>
                        </a:lnTo>
                        <a:lnTo>
                          <a:pt x="928" y="224"/>
                        </a:lnTo>
                        <a:lnTo>
                          <a:pt x="912" y="192"/>
                        </a:lnTo>
                        <a:lnTo>
                          <a:pt x="896" y="176"/>
                        </a:lnTo>
                        <a:lnTo>
                          <a:pt x="880" y="160"/>
                        </a:lnTo>
                        <a:lnTo>
                          <a:pt x="848" y="144"/>
                        </a:lnTo>
                        <a:lnTo>
                          <a:pt x="832" y="128"/>
                        </a:lnTo>
                        <a:lnTo>
                          <a:pt x="800" y="112"/>
                        </a:lnTo>
                        <a:lnTo>
                          <a:pt x="784" y="96"/>
                        </a:lnTo>
                        <a:lnTo>
                          <a:pt x="752" y="80"/>
                        </a:lnTo>
                        <a:lnTo>
                          <a:pt x="720" y="64"/>
                        </a:lnTo>
                        <a:lnTo>
                          <a:pt x="704" y="48"/>
                        </a:lnTo>
                        <a:lnTo>
                          <a:pt x="672" y="32"/>
                        </a:lnTo>
                        <a:lnTo>
                          <a:pt x="656" y="32"/>
                        </a:lnTo>
                        <a:lnTo>
                          <a:pt x="624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44" y="16"/>
                        </a:lnTo>
                        <a:lnTo>
                          <a:pt x="528" y="16"/>
                        </a:lnTo>
                        <a:lnTo>
                          <a:pt x="496" y="16"/>
                        </a:lnTo>
                        <a:lnTo>
                          <a:pt x="480" y="32"/>
                        </a:lnTo>
                        <a:lnTo>
                          <a:pt x="448" y="32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384" y="64"/>
                        </a:lnTo>
                        <a:lnTo>
                          <a:pt x="368" y="80"/>
                        </a:lnTo>
                        <a:lnTo>
                          <a:pt x="336" y="96"/>
                        </a:lnTo>
                        <a:lnTo>
                          <a:pt x="320" y="112"/>
                        </a:lnTo>
                        <a:lnTo>
                          <a:pt x="304" y="128"/>
                        </a:lnTo>
                        <a:lnTo>
                          <a:pt x="272" y="144"/>
                        </a:lnTo>
                        <a:lnTo>
                          <a:pt x="256" y="160"/>
                        </a:lnTo>
                        <a:lnTo>
                          <a:pt x="240" y="176"/>
                        </a:lnTo>
                        <a:lnTo>
                          <a:pt x="240" y="192"/>
                        </a:lnTo>
                        <a:lnTo>
                          <a:pt x="224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08" y="288"/>
                        </a:lnTo>
                        <a:lnTo>
                          <a:pt x="208" y="320"/>
                        </a:lnTo>
                        <a:lnTo>
                          <a:pt x="208" y="352"/>
                        </a:lnTo>
                        <a:lnTo>
                          <a:pt x="192" y="368"/>
                        </a:lnTo>
                        <a:lnTo>
                          <a:pt x="192" y="400"/>
                        </a:lnTo>
                        <a:lnTo>
                          <a:pt x="176" y="416"/>
                        </a:lnTo>
                        <a:lnTo>
                          <a:pt x="160" y="448"/>
                        </a:lnTo>
                        <a:lnTo>
                          <a:pt x="144" y="464"/>
                        </a:lnTo>
                        <a:lnTo>
                          <a:pt x="128" y="480"/>
                        </a:lnTo>
                        <a:lnTo>
                          <a:pt x="96" y="512"/>
                        </a:lnTo>
                        <a:lnTo>
                          <a:pt x="80" y="544"/>
                        </a:lnTo>
                        <a:lnTo>
                          <a:pt x="48" y="575"/>
                        </a:lnTo>
                        <a:lnTo>
                          <a:pt x="32" y="623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16" y="767"/>
                        </a:lnTo>
                        <a:lnTo>
                          <a:pt x="16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32" y="911"/>
                        </a:lnTo>
                        <a:lnTo>
                          <a:pt x="48" y="943"/>
                        </a:lnTo>
                        <a:lnTo>
                          <a:pt x="64" y="959"/>
                        </a:lnTo>
                        <a:lnTo>
                          <a:pt x="80" y="991"/>
                        </a:lnTo>
                        <a:lnTo>
                          <a:pt x="96" y="1007"/>
                        </a:lnTo>
                        <a:lnTo>
                          <a:pt x="112" y="1039"/>
                        </a:lnTo>
                        <a:lnTo>
                          <a:pt x="144" y="1055"/>
                        </a:lnTo>
                        <a:lnTo>
                          <a:pt x="160" y="1071"/>
                        </a:lnTo>
                        <a:lnTo>
                          <a:pt x="176" y="1071"/>
                        </a:lnTo>
                        <a:lnTo>
                          <a:pt x="208" y="1071"/>
                        </a:lnTo>
                        <a:lnTo>
                          <a:pt x="224" y="1071"/>
                        </a:lnTo>
                        <a:lnTo>
                          <a:pt x="256" y="1071"/>
                        </a:lnTo>
                        <a:lnTo>
                          <a:pt x="272" y="1071"/>
                        </a:lnTo>
                        <a:lnTo>
                          <a:pt x="304" y="1071"/>
                        </a:lnTo>
                        <a:lnTo>
                          <a:pt x="336" y="1055"/>
                        </a:lnTo>
                        <a:lnTo>
                          <a:pt x="368" y="1055"/>
                        </a:lnTo>
                        <a:lnTo>
                          <a:pt x="384" y="1055"/>
                        </a:lnTo>
                        <a:lnTo>
                          <a:pt x="416" y="1055"/>
                        </a:lnTo>
                        <a:lnTo>
                          <a:pt x="432" y="1039"/>
                        </a:lnTo>
                        <a:lnTo>
                          <a:pt x="464" y="1039"/>
                        </a:lnTo>
                        <a:lnTo>
                          <a:pt x="480" y="1023"/>
                        </a:lnTo>
                        <a:lnTo>
                          <a:pt x="496" y="1023"/>
                        </a:lnTo>
                        <a:lnTo>
                          <a:pt x="528" y="1007"/>
                        </a:lnTo>
                        <a:lnTo>
                          <a:pt x="544" y="1007"/>
                        </a:lnTo>
                        <a:lnTo>
                          <a:pt x="560" y="991"/>
                        </a:lnTo>
                        <a:lnTo>
                          <a:pt x="592" y="975"/>
                        </a:lnTo>
                        <a:lnTo>
                          <a:pt x="608" y="959"/>
                        </a:lnTo>
                        <a:lnTo>
                          <a:pt x="624" y="943"/>
                        </a:lnTo>
                        <a:lnTo>
                          <a:pt x="624" y="927"/>
                        </a:lnTo>
                        <a:lnTo>
                          <a:pt x="640" y="895"/>
                        </a:lnTo>
                        <a:lnTo>
                          <a:pt x="640" y="879"/>
                        </a:lnTo>
                        <a:lnTo>
                          <a:pt x="656" y="863"/>
                        </a:lnTo>
                        <a:lnTo>
                          <a:pt x="672" y="847"/>
                        </a:lnTo>
                        <a:lnTo>
                          <a:pt x="688" y="815"/>
                        </a:lnTo>
                        <a:lnTo>
                          <a:pt x="720" y="799"/>
                        </a:lnTo>
                        <a:lnTo>
                          <a:pt x="736" y="767"/>
                        </a:lnTo>
                        <a:lnTo>
                          <a:pt x="752" y="751"/>
                        </a:lnTo>
                        <a:lnTo>
                          <a:pt x="768" y="735"/>
                        </a:lnTo>
                        <a:lnTo>
                          <a:pt x="784" y="719"/>
                        </a:lnTo>
                        <a:lnTo>
                          <a:pt x="800" y="703"/>
                        </a:lnTo>
                        <a:lnTo>
                          <a:pt x="816" y="687"/>
                        </a:lnTo>
                        <a:lnTo>
                          <a:pt x="848" y="687"/>
                        </a:lnTo>
                        <a:lnTo>
                          <a:pt x="864" y="671"/>
                        </a:lnTo>
                        <a:lnTo>
                          <a:pt x="896" y="655"/>
                        </a:lnTo>
                        <a:lnTo>
                          <a:pt x="912" y="639"/>
                        </a:lnTo>
                        <a:lnTo>
                          <a:pt x="928" y="623"/>
                        </a:lnTo>
                        <a:lnTo>
                          <a:pt x="944" y="607"/>
                        </a:lnTo>
                        <a:lnTo>
                          <a:pt x="960" y="591"/>
                        </a:lnTo>
                        <a:lnTo>
                          <a:pt x="976" y="559"/>
                        </a:lnTo>
                        <a:lnTo>
                          <a:pt x="992" y="544"/>
                        </a:lnTo>
                        <a:lnTo>
                          <a:pt x="992" y="528"/>
                        </a:lnTo>
                        <a:lnTo>
                          <a:pt x="992" y="496"/>
                        </a:lnTo>
                        <a:lnTo>
                          <a:pt x="1008" y="480"/>
                        </a:lnTo>
                        <a:lnTo>
                          <a:pt x="1008" y="464"/>
                        </a:lnTo>
                        <a:lnTo>
                          <a:pt x="1024" y="448"/>
                        </a:lnTo>
                        <a:lnTo>
                          <a:pt x="1024" y="432"/>
                        </a:lnTo>
                        <a:lnTo>
                          <a:pt x="1024" y="416"/>
                        </a:lnTo>
                        <a:lnTo>
                          <a:pt x="1024" y="384"/>
                        </a:lnTo>
                        <a:lnTo>
                          <a:pt x="1008" y="368"/>
                        </a:lnTo>
                        <a:lnTo>
                          <a:pt x="1008" y="352"/>
                        </a:lnTo>
                        <a:lnTo>
                          <a:pt x="1008" y="336"/>
                        </a:lnTo>
                        <a:lnTo>
                          <a:pt x="1008" y="320"/>
                        </a:lnTo>
                        <a:lnTo>
                          <a:pt x="1008" y="304"/>
                        </a:lnTo>
                        <a:lnTo>
                          <a:pt x="992" y="288"/>
                        </a:lnTo>
                        <a:lnTo>
                          <a:pt x="976" y="272"/>
                        </a:lnTo>
                        <a:lnTo>
                          <a:pt x="976" y="256"/>
                        </a:lnTo>
                        <a:lnTo>
                          <a:pt x="960" y="256"/>
                        </a:lnTo>
                        <a:lnTo>
                          <a:pt x="960" y="240"/>
                        </a:lnTo>
                        <a:lnTo>
                          <a:pt x="944" y="224"/>
                        </a:lnTo>
                        <a:lnTo>
                          <a:pt x="960" y="256"/>
                        </a:lnTo>
                        <a:close/>
                      </a:path>
                    </a:pathLst>
                  </a:custGeom>
                  <a:solidFill>
                    <a:srgbClr val="45787D"/>
                  </a:solidFill>
                  <a:ln w="25400">
                    <a:solidFill>
                      <a:srgbClr val="45787D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274"/>
                  <p:cNvSpPr>
                    <a:spLocks noChangeAspect="1"/>
                  </p:cNvSpPr>
                  <p:nvPr/>
                </p:nvSpPr>
                <p:spPr bwMode="auto">
                  <a:xfrm>
                    <a:off x="1264" y="2160"/>
                    <a:ext cx="1024" cy="1071"/>
                  </a:xfrm>
                  <a:custGeom>
                    <a:avLst/>
                    <a:gdLst>
                      <a:gd name="T0" fmla="*/ 912 w 1024"/>
                      <a:gd name="T1" fmla="*/ 192 h 1071"/>
                      <a:gd name="T2" fmla="*/ 880 w 1024"/>
                      <a:gd name="T3" fmla="*/ 160 h 1071"/>
                      <a:gd name="T4" fmla="*/ 800 w 1024"/>
                      <a:gd name="T5" fmla="*/ 112 h 1071"/>
                      <a:gd name="T6" fmla="*/ 720 w 1024"/>
                      <a:gd name="T7" fmla="*/ 64 h 1071"/>
                      <a:gd name="T8" fmla="*/ 672 w 1024"/>
                      <a:gd name="T9" fmla="*/ 32 h 1071"/>
                      <a:gd name="T10" fmla="*/ 608 w 1024"/>
                      <a:gd name="T11" fmla="*/ 16 h 1071"/>
                      <a:gd name="T12" fmla="*/ 544 w 1024"/>
                      <a:gd name="T13" fmla="*/ 16 h 1071"/>
                      <a:gd name="T14" fmla="*/ 496 w 1024"/>
                      <a:gd name="T15" fmla="*/ 16 h 1071"/>
                      <a:gd name="T16" fmla="*/ 432 w 1024"/>
                      <a:gd name="T17" fmla="*/ 48 h 1071"/>
                      <a:gd name="T18" fmla="*/ 368 w 1024"/>
                      <a:gd name="T19" fmla="*/ 80 h 1071"/>
                      <a:gd name="T20" fmla="*/ 320 w 1024"/>
                      <a:gd name="T21" fmla="*/ 112 h 1071"/>
                      <a:gd name="T22" fmla="*/ 256 w 1024"/>
                      <a:gd name="T23" fmla="*/ 160 h 1071"/>
                      <a:gd name="T24" fmla="*/ 224 w 1024"/>
                      <a:gd name="T25" fmla="*/ 224 h 1071"/>
                      <a:gd name="T26" fmla="*/ 224 w 1024"/>
                      <a:gd name="T27" fmla="*/ 272 h 1071"/>
                      <a:gd name="T28" fmla="*/ 208 w 1024"/>
                      <a:gd name="T29" fmla="*/ 352 h 1071"/>
                      <a:gd name="T30" fmla="*/ 176 w 1024"/>
                      <a:gd name="T31" fmla="*/ 416 h 1071"/>
                      <a:gd name="T32" fmla="*/ 144 w 1024"/>
                      <a:gd name="T33" fmla="*/ 464 h 1071"/>
                      <a:gd name="T34" fmla="*/ 80 w 1024"/>
                      <a:gd name="T35" fmla="*/ 544 h 1071"/>
                      <a:gd name="T36" fmla="*/ 16 w 1024"/>
                      <a:gd name="T37" fmla="*/ 655 h 1071"/>
                      <a:gd name="T38" fmla="*/ 16 w 1024"/>
                      <a:gd name="T39" fmla="*/ 703 h 1071"/>
                      <a:gd name="T40" fmla="*/ 16 w 1024"/>
                      <a:gd name="T41" fmla="*/ 799 h 1071"/>
                      <a:gd name="T42" fmla="*/ 32 w 1024"/>
                      <a:gd name="T43" fmla="*/ 895 h 1071"/>
                      <a:gd name="T44" fmla="*/ 48 w 1024"/>
                      <a:gd name="T45" fmla="*/ 943 h 1071"/>
                      <a:gd name="T46" fmla="*/ 96 w 1024"/>
                      <a:gd name="T47" fmla="*/ 1007 h 1071"/>
                      <a:gd name="T48" fmla="*/ 160 w 1024"/>
                      <a:gd name="T49" fmla="*/ 1071 h 1071"/>
                      <a:gd name="T50" fmla="*/ 208 w 1024"/>
                      <a:gd name="T51" fmla="*/ 1071 h 1071"/>
                      <a:gd name="T52" fmla="*/ 272 w 1024"/>
                      <a:gd name="T53" fmla="*/ 1071 h 1071"/>
                      <a:gd name="T54" fmla="*/ 368 w 1024"/>
                      <a:gd name="T55" fmla="*/ 1055 h 1071"/>
                      <a:gd name="T56" fmla="*/ 416 w 1024"/>
                      <a:gd name="T57" fmla="*/ 1055 h 1071"/>
                      <a:gd name="T58" fmla="*/ 480 w 1024"/>
                      <a:gd name="T59" fmla="*/ 1023 h 1071"/>
                      <a:gd name="T60" fmla="*/ 544 w 1024"/>
                      <a:gd name="T61" fmla="*/ 1007 h 1071"/>
                      <a:gd name="T62" fmla="*/ 592 w 1024"/>
                      <a:gd name="T63" fmla="*/ 975 h 1071"/>
                      <a:gd name="T64" fmla="*/ 624 w 1024"/>
                      <a:gd name="T65" fmla="*/ 927 h 1071"/>
                      <a:gd name="T66" fmla="*/ 656 w 1024"/>
                      <a:gd name="T67" fmla="*/ 863 h 1071"/>
                      <a:gd name="T68" fmla="*/ 688 w 1024"/>
                      <a:gd name="T69" fmla="*/ 815 h 1071"/>
                      <a:gd name="T70" fmla="*/ 752 w 1024"/>
                      <a:gd name="T71" fmla="*/ 751 h 1071"/>
                      <a:gd name="T72" fmla="*/ 800 w 1024"/>
                      <a:gd name="T73" fmla="*/ 703 h 1071"/>
                      <a:gd name="T74" fmla="*/ 848 w 1024"/>
                      <a:gd name="T75" fmla="*/ 687 h 1071"/>
                      <a:gd name="T76" fmla="*/ 912 w 1024"/>
                      <a:gd name="T77" fmla="*/ 639 h 1071"/>
                      <a:gd name="T78" fmla="*/ 960 w 1024"/>
                      <a:gd name="T79" fmla="*/ 591 h 1071"/>
                      <a:gd name="T80" fmla="*/ 992 w 1024"/>
                      <a:gd name="T81" fmla="*/ 544 h 1071"/>
                      <a:gd name="T82" fmla="*/ 1008 w 1024"/>
                      <a:gd name="T83" fmla="*/ 480 h 1071"/>
                      <a:gd name="T84" fmla="*/ 1024 w 1024"/>
                      <a:gd name="T85" fmla="*/ 432 h 1071"/>
                      <a:gd name="T86" fmla="*/ 1024 w 1024"/>
                      <a:gd name="T87" fmla="*/ 384 h 1071"/>
                      <a:gd name="T88" fmla="*/ 1008 w 1024"/>
                      <a:gd name="T89" fmla="*/ 336 h 1071"/>
                      <a:gd name="T90" fmla="*/ 992 w 1024"/>
                      <a:gd name="T91" fmla="*/ 288 h 1071"/>
                      <a:gd name="T92" fmla="*/ 976 w 1024"/>
                      <a:gd name="T93" fmla="*/ 256 h 1071"/>
                      <a:gd name="T94" fmla="*/ 944 w 1024"/>
                      <a:gd name="T95" fmla="*/ 224 h 107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024"/>
                      <a:gd name="T145" fmla="*/ 0 h 1071"/>
                      <a:gd name="T146" fmla="*/ 1024 w 1024"/>
                      <a:gd name="T147" fmla="*/ 1071 h 107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024" h="1071">
                        <a:moveTo>
                          <a:pt x="944" y="240"/>
                        </a:moveTo>
                        <a:lnTo>
                          <a:pt x="944" y="240"/>
                        </a:lnTo>
                        <a:lnTo>
                          <a:pt x="928" y="224"/>
                        </a:lnTo>
                        <a:lnTo>
                          <a:pt x="912" y="192"/>
                        </a:lnTo>
                        <a:lnTo>
                          <a:pt x="896" y="176"/>
                        </a:lnTo>
                        <a:lnTo>
                          <a:pt x="880" y="160"/>
                        </a:lnTo>
                        <a:lnTo>
                          <a:pt x="848" y="144"/>
                        </a:lnTo>
                        <a:lnTo>
                          <a:pt x="832" y="128"/>
                        </a:lnTo>
                        <a:lnTo>
                          <a:pt x="800" y="112"/>
                        </a:lnTo>
                        <a:lnTo>
                          <a:pt x="784" y="96"/>
                        </a:lnTo>
                        <a:lnTo>
                          <a:pt x="752" y="80"/>
                        </a:lnTo>
                        <a:lnTo>
                          <a:pt x="720" y="64"/>
                        </a:lnTo>
                        <a:lnTo>
                          <a:pt x="704" y="48"/>
                        </a:lnTo>
                        <a:lnTo>
                          <a:pt x="672" y="32"/>
                        </a:lnTo>
                        <a:lnTo>
                          <a:pt x="656" y="32"/>
                        </a:lnTo>
                        <a:lnTo>
                          <a:pt x="624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44" y="16"/>
                        </a:lnTo>
                        <a:lnTo>
                          <a:pt x="528" y="16"/>
                        </a:lnTo>
                        <a:lnTo>
                          <a:pt x="496" y="16"/>
                        </a:lnTo>
                        <a:lnTo>
                          <a:pt x="480" y="32"/>
                        </a:lnTo>
                        <a:lnTo>
                          <a:pt x="448" y="32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384" y="64"/>
                        </a:lnTo>
                        <a:lnTo>
                          <a:pt x="368" y="80"/>
                        </a:lnTo>
                        <a:lnTo>
                          <a:pt x="336" y="96"/>
                        </a:lnTo>
                        <a:lnTo>
                          <a:pt x="320" y="112"/>
                        </a:lnTo>
                        <a:lnTo>
                          <a:pt x="304" y="128"/>
                        </a:lnTo>
                        <a:lnTo>
                          <a:pt x="272" y="144"/>
                        </a:lnTo>
                        <a:lnTo>
                          <a:pt x="256" y="160"/>
                        </a:lnTo>
                        <a:lnTo>
                          <a:pt x="240" y="176"/>
                        </a:lnTo>
                        <a:lnTo>
                          <a:pt x="240" y="192"/>
                        </a:lnTo>
                        <a:lnTo>
                          <a:pt x="224" y="224"/>
                        </a:lnTo>
                        <a:lnTo>
                          <a:pt x="224" y="240"/>
                        </a:lnTo>
                        <a:lnTo>
                          <a:pt x="224" y="272"/>
                        </a:lnTo>
                        <a:lnTo>
                          <a:pt x="208" y="288"/>
                        </a:lnTo>
                        <a:lnTo>
                          <a:pt x="208" y="320"/>
                        </a:lnTo>
                        <a:lnTo>
                          <a:pt x="208" y="352"/>
                        </a:lnTo>
                        <a:lnTo>
                          <a:pt x="192" y="368"/>
                        </a:lnTo>
                        <a:lnTo>
                          <a:pt x="192" y="400"/>
                        </a:lnTo>
                        <a:lnTo>
                          <a:pt x="176" y="416"/>
                        </a:lnTo>
                        <a:lnTo>
                          <a:pt x="160" y="448"/>
                        </a:lnTo>
                        <a:lnTo>
                          <a:pt x="144" y="464"/>
                        </a:lnTo>
                        <a:lnTo>
                          <a:pt x="128" y="480"/>
                        </a:lnTo>
                        <a:lnTo>
                          <a:pt x="96" y="512"/>
                        </a:lnTo>
                        <a:lnTo>
                          <a:pt x="80" y="544"/>
                        </a:lnTo>
                        <a:lnTo>
                          <a:pt x="48" y="575"/>
                        </a:lnTo>
                        <a:lnTo>
                          <a:pt x="32" y="623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0" y="735"/>
                        </a:lnTo>
                        <a:lnTo>
                          <a:pt x="16" y="767"/>
                        </a:lnTo>
                        <a:lnTo>
                          <a:pt x="16" y="799"/>
                        </a:lnTo>
                        <a:lnTo>
                          <a:pt x="16" y="831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32" y="911"/>
                        </a:lnTo>
                        <a:lnTo>
                          <a:pt x="48" y="943"/>
                        </a:lnTo>
                        <a:lnTo>
                          <a:pt x="64" y="959"/>
                        </a:lnTo>
                        <a:lnTo>
                          <a:pt x="80" y="991"/>
                        </a:lnTo>
                        <a:lnTo>
                          <a:pt x="96" y="1007"/>
                        </a:lnTo>
                        <a:lnTo>
                          <a:pt x="112" y="1039"/>
                        </a:lnTo>
                        <a:lnTo>
                          <a:pt x="144" y="1055"/>
                        </a:lnTo>
                        <a:lnTo>
                          <a:pt x="160" y="1071"/>
                        </a:lnTo>
                        <a:lnTo>
                          <a:pt x="176" y="1071"/>
                        </a:lnTo>
                        <a:lnTo>
                          <a:pt x="208" y="1071"/>
                        </a:lnTo>
                        <a:lnTo>
                          <a:pt x="224" y="1071"/>
                        </a:lnTo>
                        <a:lnTo>
                          <a:pt x="256" y="1071"/>
                        </a:lnTo>
                        <a:lnTo>
                          <a:pt x="272" y="1071"/>
                        </a:lnTo>
                        <a:lnTo>
                          <a:pt x="304" y="1071"/>
                        </a:lnTo>
                        <a:lnTo>
                          <a:pt x="336" y="1055"/>
                        </a:lnTo>
                        <a:lnTo>
                          <a:pt x="368" y="1055"/>
                        </a:lnTo>
                        <a:lnTo>
                          <a:pt x="384" y="1055"/>
                        </a:lnTo>
                        <a:lnTo>
                          <a:pt x="416" y="1055"/>
                        </a:lnTo>
                        <a:lnTo>
                          <a:pt x="432" y="1039"/>
                        </a:lnTo>
                        <a:lnTo>
                          <a:pt x="464" y="1039"/>
                        </a:lnTo>
                        <a:lnTo>
                          <a:pt x="480" y="1023"/>
                        </a:lnTo>
                        <a:lnTo>
                          <a:pt x="496" y="1023"/>
                        </a:lnTo>
                        <a:lnTo>
                          <a:pt x="528" y="1007"/>
                        </a:lnTo>
                        <a:lnTo>
                          <a:pt x="544" y="1007"/>
                        </a:lnTo>
                        <a:lnTo>
                          <a:pt x="560" y="991"/>
                        </a:lnTo>
                        <a:lnTo>
                          <a:pt x="592" y="975"/>
                        </a:lnTo>
                        <a:lnTo>
                          <a:pt x="608" y="959"/>
                        </a:lnTo>
                        <a:lnTo>
                          <a:pt x="624" y="943"/>
                        </a:lnTo>
                        <a:lnTo>
                          <a:pt x="624" y="927"/>
                        </a:lnTo>
                        <a:lnTo>
                          <a:pt x="640" y="895"/>
                        </a:lnTo>
                        <a:lnTo>
                          <a:pt x="640" y="879"/>
                        </a:lnTo>
                        <a:lnTo>
                          <a:pt x="656" y="863"/>
                        </a:lnTo>
                        <a:lnTo>
                          <a:pt x="672" y="847"/>
                        </a:lnTo>
                        <a:lnTo>
                          <a:pt x="688" y="815"/>
                        </a:lnTo>
                        <a:lnTo>
                          <a:pt x="720" y="799"/>
                        </a:lnTo>
                        <a:lnTo>
                          <a:pt x="736" y="767"/>
                        </a:lnTo>
                        <a:lnTo>
                          <a:pt x="752" y="751"/>
                        </a:lnTo>
                        <a:lnTo>
                          <a:pt x="768" y="735"/>
                        </a:lnTo>
                        <a:lnTo>
                          <a:pt x="784" y="719"/>
                        </a:lnTo>
                        <a:lnTo>
                          <a:pt x="800" y="703"/>
                        </a:lnTo>
                        <a:lnTo>
                          <a:pt x="816" y="687"/>
                        </a:lnTo>
                        <a:lnTo>
                          <a:pt x="848" y="687"/>
                        </a:lnTo>
                        <a:lnTo>
                          <a:pt x="864" y="671"/>
                        </a:lnTo>
                        <a:lnTo>
                          <a:pt x="896" y="655"/>
                        </a:lnTo>
                        <a:lnTo>
                          <a:pt x="912" y="639"/>
                        </a:lnTo>
                        <a:lnTo>
                          <a:pt x="928" y="623"/>
                        </a:lnTo>
                        <a:lnTo>
                          <a:pt x="944" y="607"/>
                        </a:lnTo>
                        <a:lnTo>
                          <a:pt x="960" y="591"/>
                        </a:lnTo>
                        <a:lnTo>
                          <a:pt x="976" y="559"/>
                        </a:lnTo>
                        <a:lnTo>
                          <a:pt x="992" y="544"/>
                        </a:lnTo>
                        <a:lnTo>
                          <a:pt x="992" y="528"/>
                        </a:lnTo>
                        <a:lnTo>
                          <a:pt x="992" y="496"/>
                        </a:lnTo>
                        <a:lnTo>
                          <a:pt x="1008" y="480"/>
                        </a:lnTo>
                        <a:lnTo>
                          <a:pt x="1008" y="464"/>
                        </a:lnTo>
                        <a:lnTo>
                          <a:pt x="1024" y="448"/>
                        </a:lnTo>
                        <a:lnTo>
                          <a:pt x="1024" y="432"/>
                        </a:lnTo>
                        <a:lnTo>
                          <a:pt x="1024" y="416"/>
                        </a:lnTo>
                        <a:lnTo>
                          <a:pt x="1024" y="384"/>
                        </a:lnTo>
                        <a:lnTo>
                          <a:pt x="1008" y="368"/>
                        </a:lnTo>
                        <a:lnTo>
                          <a:pt x="1008" y="352"/>
                        </a:lnTo>
                        <a:lnTo>
                          <a:pt x="1008" y="336"/>
                        </a:lnTo>
                        <a:lnTo>
                          <a:pt x="1008" y="320"/>
                        </a:lnTo>
                        <a:lnTo>
                          <a:pt x="1008" y="304"/>
                        </a:lnTo>
                        <a:lnTo>
                          <a:pt x="992" y="288"/>
                        </a:lnTo>
                        <a:lnTo>
                          <a:pt x="976" y="272"/>
                        </a:lnTo>
                        <a:lnTo>
                          <a:pt x="976" y="256"/>
                        </a:lnTo>
                        <a:lnTo>
                          <a:pt x="960" y="256"/>
                        </a:lnTo>
                        <a:lnTo>
                          <a:pt x="960" y="240"/>
                        </a:lnTo>
                        <a:lnTo>
                          <a:pt x="944" y="224"/>
                        </a:lnTo>
                      </a:path>
                    </a:pathLst>
                  </a:custGeom>
                  <a:noFill/>
                  <a:ln w="25400">
                    <a:solidFill>
                      <a:srgbClr val="45787D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275"/>
                  <p:cNvSpPr>
                    <a:spLocks noChangeAspect="1"/>
                  </p:cNvSpPr>
                  <p:nvPr/>
                </p:nvSpPr>
                <p:spPr bwMode="auto">
                  <a:xfrm>
                    <a:off x="1296" y="2192"/>
                    <a:ext cx="960" cy="1023"/>
                  </a:xfrm>
                  <a:custGeom>
                    <a:avLst/>
                    <a:gdLst>
                      <a:gd name="T0" fmla="*/ 880 w 960"/>
                      <a:gd name="T1" fmla="*/ 192 h 1023"/>
                      <a:gd name="T2" fmla="*/ 832 w 960"/>
                      <a:gd name="T3" fmla="*/ 144 h 1023"/>
                      <a:gd name="T4" fmla="*/ 768 w 960"/>
                      <a:gd name="T5" fmla="*/ 96 h 1023"/>
                      <a:gd name="T6" fmla="*/ 688 w 960"/>
                      <a:gd name="T7" fmla="*/ 48 h 1023"/>
                      <a:gd name="T8" fmla="*/ 608 w 960"/>
                      <a:gd name="T9" fmla="*/ 16 h 1023"/>
                      <a:gd name="T10" fmla="*/ 560 w 960"/>
                      <a:gd name="T11" fmla="*/ 0 h 1023"/>
                      <a:gd name="T12" fmla="*/ 496 w 960"/>
                      <a:gd name="T13" fmla="*/ 0 h 1023"/>
                      <a:gd name="T14" fmla="*/ 432 w 960"/>
                      <a:gd name="T15" fmla="*/ 16 h 1023"/>
                      <a:gd name="T16" fmla="*/ 368 w 960"/>
                      <a:gd name="T17" fmla="*/ 48 h 1023"/>
                      <a:gd name="T18" fmla="*/ 288 w 960"/>
                      <a:gd name="T19" fmla="*/ 96 h 1023"/>
                      <a:gd name="T20" fmla="*/ 240 w 960"/>
                      <a:gd name="T21" fmla="*/ 144 h 1023"/>
                      <a:gd name="T22" fmla="*/ 208 w 960"/>
                      <a:gd name="T23" fmla="*/ 192 h 1023"/>
                      <a:gd name="T24" fmla="*/ 192 w 960"/>
                      <a:gd name="T25" fmla="*/ 272 h 1023"/>
                      <a:gd name="T26" fmla="*/ 176 w 960"/>
                      <a:gd name="T27" fmla="*/ 352 h 1023"/>
                      <a:gd name="T28" fmla="*/ 144 w 960"/>
                      <a:gd name="T29" fmla="*/ 416 h 1023"/>
                      <a:gd name="T30" fmla="*/ 80 w 960"/>
                      <a:gd name="T31" fmla="*/ 480 h 1023"/>
                      <a:gd name="T32" fmla="*/ 16 w 960"/>
                      <a:gd name="T33" fmla="*/ 575 h 1023"/>
                      <a:gd name="T34" fmla="*/ 0 w 960"/>
                      <a:gd name="T35" fmla="*/ 671 h 1023"/>
                      <a:gd name="T36" fmla="*/ 0 w 960"/>
                      <a:gd name="T37" fmla="*/ 767 h 1023"/>
                      <a:gd name="T38" fmla="*/ 16 w 960"/>
                      <a:gd name="T39" fmla="*/ 847 h 1023"/>
                      <a:gd name="T40" fmla="*/ 48 w 960"/>
                      <a:gd name="T41" fmla="*/ 911 h 1023"/>
                      <a:gd name="T42" fmla="*/ 96 w 960"/>
                      <a:gd name="T43" fmla="*/ 975 h 1023"/>
                      <a:gd name="T44" fmla="*/ 160 w 960"/>
                      <a:gd name="T45" fmla="*/ 1023 h 1023"/>
                      <a:gd name="T46" fmla="*/ 224 w 960"/>
                      <a:gd name="T47" fmla="*/ 1023 h 1023"/>
                      <a:gd name="T48" fmla="*/ 304 w 960"/>
                      <a:gd name="T49" fmla="*/ 1007 h 1023"/>
                      <a:gd name="T50" fmla="*/ 384 w 960"/>
                      <a:gd name="T51" fmla="*/ 991 h 1023"/>
                      <a:gd name="T52" fmla="*/ 448 w 960"/>
                      <a:gd name="T53" fmla="*/ 975 h 1023"/>
                      <a:gd name="T54" fmla="*/ 512 w 960"/>
                      <a:gd name="T55" fmla="*/ 959 h 1023"/>
                      <a:gd name="T56" fmla="*/ 560 w 960"/>
                      <a:gd name="T57" fmla="*/ 911 h 1023"/>
                      <a:gd name="T58" fmla="*/ 608 w 960"/>
                      <a:gd name="T59" fmla="*/ 863 h 1023"/>
                      <a:gd name="T60" fmla="*/ 640 w 960"/>
                      <a:gd name="T61" fmla="*/ 799 h 1023"/>
                      <a:gd name="T62" fmla="*/ 688 w 960"/>
                      <a:gd name="T63" fmla="*/ 735 h 1023"/>
                      <a:gd name="T64" fmla="*/ 752 w 960"/>
                      <a:gd name="T65" fmla="*/ 687 h 1023"/>
                      <a:gd name="T66" fmla="*/ 800 w 960"/>
                      <a:gd name="T67" fmla="*/ 639 h 1023"/>
                      <a:gd name="T68" fmla="*/ 864 w 960"/>
                      <a:gd name="T69" fmla="*/ 607 h 1023"/>
                      <a:gd name="T70" fmla="*/ 912 w 960"/>
                      <a:gd name="T71" fmla="*/ 559 h 1023"/>
                      <a:gd name="T72" fmla="*/ 944 w 960"/>
                      <a:gd name="T73" fmla="*/ 496 h 1023"/>
                      <a:gd name="T74" fmla="*/ 960 w 960"/>
                      <a:gd name="T75" fmla="*/ 432 h 1023"/>
                      <a:gd name="T76" fmla="*/ 960 w 960"/>
                      <a:gd name="T77" fmla="*/ 384 h 1023"/>
                      <a:gd name="T78" fmla="*/ 960 w 960"/>
                      <a:gd name="T79" fmla="*/ 336 h 1023"/>
                      <a:gd name="T80" fmla="*/ 944 w 960"/>
                      <a:gd name="T81" fmla="*/ 288 h 1023"/>
                      <a:gd name="T82" fmla="*/ 928 w 960"/>
                      <a:gd name="T83" fmla="*/ 240 h 1023"/>
                      <a:gd name="T84" fmla="*/ 912 w 960"/>
                      <a:gd name="T85" fmla="*/ 224 h 102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960"/>
                      <a:gd name="T130" fmla="*/ 0 h 1023"/>
                      <a:gd name="T131" fmla="*/ 960 w 960"/>
                      <a:gd name="T132" fmla="*/ 1023 h 102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960" h="1023">
                        <a:moveTo>
                          <a:pt x="912" y="224"/>
                        </a:moveTo>
                        <a:lnTo>
                          <a:pt x="896" y="208"/>
                        </a:lnTo>
                        <a:lnTo>
                          <a:pt x="880" y="192"/>
                        </a:lnTo>
                        <a:lnTo>
                          <a:pt x="864" y="176"/>
                        </a:lnTo>
                        <a:lnTo>
                          <a:pt x="848" y="160"/>
                        </a:lnTo>
                        <a:lnTo>
                          <a:pt x="832" y="144"/>
                        </a:lnTo>
                        <a:lnTo>
                          <a:pt x="800" y="128"/>
                        </a:lnTo>
                        <a:lnTo>
                          <a:pt x="784" y="112"/>
                        </a:lnTo>
                        <a:lnTo>
                          <a:pt x="768" y="96"/>
                        </a:lnTo>
                        <a:lnTo>
                          <a:pt x="736" y="80"/>
                        </a:lnTo>
                        <a:lnTo>
                          <a:pt x="720" y="64"/>
                        </a:lnTo>
                        <a:lnTo>
                          <a:pt x="688" y="48"/>
                        </a:lnTo>
                        <a:lnTo>
                          <a:pt x="656" y="32"/>
                        </a:lnTo>
                        <a:lnTo>
                          <a:pt x="640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64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00" y="32"/>
                        </a:lnTo>
                        <a:lnTo>
                          <a:pt x="384" y="48"/>
                        </a:lnTo>
                        <a:lnTo>
                          <a:pt x="368" y="48"/>
                        </a:lnTo>
                        <a:lnTo>
                          <a:pt x="336" y="64"/>
                        </a:lnTo>
                        <a:lnTo>
                          <a:pt x="320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208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304"/>
                        </a:lnTo>
                        <a:lnTo>
                          <a:pt x="176" y="320"/>
                        </a:lnTo>
                        <a:lnTo>
                          <a:pt x="176" y="352"/>
                        </a:lnTo>
                        <a:lnTo>
                          <a:pt x="160" y="368"/>
                        </a:lnTo>
                        <a:lnTo>
                          <a:pt x="160" y="384"/>
                        </a:lnTo>
                        <a:lnTo>
                          <a:pt x="144" y="416"/>
                        </a:lnTo>
                        <a:lnTo>
                          <a:pt x="128" y="432"/>
                        </a:lnTo>
                        <a:lnTo>
                          <a:pt x="96" y="464"/>
                        </a:lnTo>
                        <a:lnTo>
                          <a:pt x="80" y="480"/>
                        </a:lnTo>
                        <a:lnTo>
                          <a:pt x="64" y="512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607"/>
                        </a:lnTo>
                        <a:lnTo>
                          <a:pt x="0" y="639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83"/>
                        </a:lnTo>
                        <a:lnTo>
                          <a:pt x="16" y="815"/>
                        </a:lnTo>
                        <a:lnTo>
                          <a:pt x="16" y="847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48" y="911"/>
                        </a:lnTo>
                        <a:lnTo>
                          <a:pt x="64" y="943"/>
                        </a:lnTo>
                        <a:lnTo>
                          <a:pt x="80" y="959"/>
                        </a:lnTo>
                        <a:lnTo>
                          <a:pt x="96" y="975"/>
                        </a:lnTo>
                        <a:lnTo>
                          <a:pt x="128" y="1007"/>
                        </a:lnTo>
                        <a:lnTo>
                          <a:pt x="144" y="1007"/>
                        </a:lnTo>
                        <a:lnTo>
                          <a:pt x="160" y="1023"/>
                        </a:lnTo>
                        <a:lnTo>
                          <a:pt x="176" y="1023"/>
                        </a:lnTo>
                        <a:lnTo>
                          <a:pt x="208" y="1023"/>
                        </a:lnTo>
                        <a:lnTo>
                          <a:pt x="224" y="1023"/>
                        </a:lnTo>
                        <a:lnTo>
                          <a:pt x="256" y="1023"/>
                        </a:lnTo>
                        <a:lnTo>
                          <a:pt x="288" y="1007"/>
                        </a:lnTo>
                        <a:lnTo>
                          <a:pt x="304" y="1007"/>
                        </a:lnTo>
                        <a:lnTo>
                          <a:pt x="336" y="1007"/>
                        </a:lnTo>
                        <a:lnTo>
                          <a:pt x="352" y="1007"/>
                        </a:lnTo>
                        <a:lnTo>
                          <a:pt x="384" y="991"/>
                        </a:lnTo>
                        <a:lnTo>
                          <a:pt x="416" y="991"/>
                        </a:lnTo>
                        <a:lnTo>
                          <a:pt x="432" y="991"/>
                        </a:lnTo>
                        <a:lnTo>
                          <a:pt x="448" y="975"/>
                        </a:lnTo>
                        <a:lnTo>
                          <a:pt x="464" y="975"/>
                        </a:lnTo>
                        <a:lnTo>
                          <a:pt x="496" y="959"/>
                        </a:lnTo>
                        <a:lnTo>
                          <a:pt x="512" y="959"/>
                        </a:lnTo>
                        <a:lnTo>
                          <a:pt x="528" y="943"/>
                        </a:lnTo>
                        <a:lnTo>
                          <a:pt x="544" y="927"/>
                        </a:lnTo>
                        <a:lnTo>
                          <a:pt x="560" y="911"/>
                        </a:lnTo>
                        <a:lnTo>
                          <a:pt x="576" y="895"/>
                        </a:lnTo>
                        <a:lnTo>
                          <a:pt x="592" y="879"/>
                        </a:lnTo>
                        <a:lnTo>
                          <a:pt x="608" y="863"/>
                        </a:lnTo>
                        <a:lnTo>
                          <a:pt x="608" y="847"/>
                        </a:lnTo>
                        <a:lnTo>
                          <a:pt x="624" y="815"/>
                        </a:lnTo>
                        <a:lnTo>
                          <a:pt x="640" y="799"/>
                        </a:lnTo>
                        <a:lnTo>
                          <a:pt x="656" y="783"/>
                        </a:lnTo>
                        <a:lnTo>
                          <a:pt x="672" y="751"/>
                        </a:lnTo>
                        <a:lnTo>
                          <a:pt x="688" y="735"/>
                        </a:lnTo>
                        <a:lnTo>
                          <a:pt x="704" y="719"/>
                        </a:lnTo>
                        <a:lnTo>
                          <a:pt x="736" y="703"/>
                        </a:lnTo>
                        <a:lnTo>
                          <a:pt x="752" y="687"/>
                        </a:lnTo>
                        <a:lnTo>
                          <a:pt x="768" y="671"/>
                        </a:lnTo>
                        <a:lnTo>
                          <a:pt x="784" y="655"/>
                        </a:lnTo>
                        <a:lnTo>
                          <a:pt x="800" y="639"/>
                        </a:lnTo>
                        <a:lnTo>
                          <a:pt x="816" y="623"/>
                        </a:lnTo>
                        <a:lnTo>
                          <a:pt x="848" y="623"/>
                        </a:lnTo>
                        <a:lnTo>
                          <a:pt x="864" y="607"/>
                        </a:lnTo>
                        <a:lnTo>
                          <a:pt x="880" y="591"/>
                        </a:lnTo>
                        <a:lnTo>
                          <a:pt x="896" y="575"/>
                        </a:lnTo>
                        <a:lnTo>
                          <a:pt x="912" y="559"/>
                        </a:lnTo>
                        <a:lnTo>
                          <a:pt x="928" y="527"/>
                        </a:lnTo>
                        <a:lnTo>
                          <a:pt x="928" y="512"/>
                        </a:lnTo>
                        <a:lnTo>
                          <a:pt x="944" y="496"/>
                        </a:lnTo>
                        <a:lnTo>
                          <a:pt x="944" y="464"/>
                        </a:lnTo>
                        <a:lnTo>
                          <a:pt x="960" y="448"/>
                        </a:lnTo>
                        <a:lnTo>
                          <a:pt x="960" y="432"/>
                        </a:lnTo>
                        <a:lnTo>
                          <a:pt x="960" y="416"/>
                        </a:lnTo>
                        <a:lnTo>
                          <a:pt x="960" y="400"/>
                        </a:lnTo>
                        <a:lnTo>
                          <a:pt x="960" y="384"/>
                        </a:lnTo>
                        <a:lnTo>
                          <a:pt x="960" y="368"/>
                        </a:lnTo>
                        <a:lnTo>
                          <a:pt x="960" y="352"/>
                        </a:lnTo>
                        <a:lnTo>
                          <a:pt x="960" y="336"/>
                        </a:lnTo>
                        <a:lnTo>
                          <a:pt x="960" y="320"/>
                        </a:lnTo>
                        <a:lnTo>
                          <a:pt x="960" y="304"/>
                        </a:lnTo>
                        <a:lnTo>
                          <a:pt x="944" y="288"/>
                        </a:lnTo>
                        <a:lnTo>
                          <a:pt x="944" y="272"/>
                        </a:lnTo>
                        <a:lnTo>
                          <a:pt x="928" y="256"/>
                        </a:lnTo>
                        <a:lnTo>
                          <a:pt x="928" y="240"/>
                        </a:lnTo>
                        <a:lnTo>
                          <a:pt x="912" y="224"/>
                        </a:lnTo>
                        <a:lnTo>
                          <a:pt x="896" y="208"/>
                        </a:lnTo>
                        <a:lnTo>
                          <a:pt x="912" y="224"/>
                        </a:lnTo>
                        <a:close/>
                      </a:path>
                    </a:pathLst>
                  </a:custGeom>
                  <a:solidFill>
                    <a:srgbClr val="42757C"/>
                  </a:solidFill>
                  <a:ln w="25400">
                    <a:solidFill>
                      <a:srgbClr val="42757C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276"/>
                  <p:cNvSpPr>
                    <a:spLocks noChangeAspect="1"/>
                  </p:cNvSpPr>
                  <p:nvPr/>
                </p:nvSpPr>
                <p:spPr bwMode="auto">
                  <a:xfrm>
                    <a:off x="1296" y="2192"/>
                    <a:ext cx="960" cy="1023"/>
                  </a:xfrm>
                  <a:custGeom>
                    <a:avLst/>
                    <a:gdLst>
                      <a:gd name="T0" fmla="*/ 864 w 960"/>
                      <a:gd name="T1" fmla="*/ 176 h 1023"/>
                      <a:gd name="T2" fmla="*/ 832 w 960"/>
                      <a:gd name="T3" fmla="*/ 144 h 1023"/>
                      <a:gd name="T4" fmla="*/ 768 w 960"/>
                      <a:gd name="T5" fmla="*/ 96 h 1023"/>
                      <a:gd name="T6" fmla="*/ 688 w 960"/>
                      <a:gd name="T7" fmla="*/ 48 h 1023"/>
                      <a:gd name="T8" fmla="*/ 640 w 960"/>
                      <a:gd name="T9" fmla="*/ 16 h 1023"/>
                      <a:gd name="T10" fmla="*/ 576 w 960"/>
                      <a:gd name="T11" fmla="*/ 0 h 1023"/>
                      <a:gd name="T12" fmla="*/ 512 w 960"/>
                      <a:gd name="T13" fmla="*/ 0 h 1023"/>
                      <a:gd name="T14" fmla="*/ 464 w 960"/>
                      <a:gd name="T15" fmla="*/ 0 h 1023"/>
                      <a:gd name="T16" fmla="*/ 400 w 960"/>
                      <a:gd name="T17" fmla="*/ 32 h 1023"/>
                      <a:gd name="T18" fmla="*/ 336 w 960"/>
                      <a:gd name="T19" fmla="*/ 64 h 1023"/>
                      <a:gd name="T20" fmla="*/ 288 w 960"/>
                      <a:gd name="T21" fmla="*/ 96 h 1023"/>
                      <a:gd name="T22" fmla="*/ 240 w 960"/>
                      <a:gd name="T23" fmla="*/ 144 h 1023"/>
                      <a:gd name="T24" fmla="*/ 208 w 960"/>
                      <a:gd name="T25" fmla="*/ 192 h 1023"/>
                      <a:gd name="T26" fmla="*/ 192 w 960"/>
                      <a:gd name="T27" fmla="*/ 240 h 1023"/>
                      <a:gd name="T28" fmla="*/ 176 w 960"/>
                      <a:gd name="T29" fmla="*/ 320 h 1023"/>
                      <a:gd name="T30" fmla="*/ 160 w 960"/>
                      <a:gd name="T31" fmla="*/ 384 h 1023"/>
                      <a:gd name="T32" fmla="*/ 128 w 960"/>
                      <a:gd name="T33" fmla="*/ 432 h 1023"/>
                      <a:gd name="T34" fmla="*/ 64 w 960"/>
                      <a:gd name="T35" fmla="*/ 512 h 1023"/>
                      <a:gd name="T36" fmla="*/ 16 w 960"/>
                      <a:gd name="T37" fmla="*/ 607 h 1023"/>
                      <a:gd name="T38" fmla="*/ 0 w 960"/>
                      <a:gd name="T39" fmla="*/ 671 h 1023"/>
                      <a:gd name="T40" fmla="*/ 0 w 960"/>
                      <a:gd name="T41" fmla="*/ 767 h 1023"/>
                      <a:gd name="T42" fmla="*/ 16 w 960"/>
                      <a:gd name="T43" fmla="*/ 847 h 1023"/>
                      <a:gd name="T44" fmla="*/ 32 w 960"/>
                      <a:gd name="T45" fmla="*/ 895 h 1023"/>
                      <a:gd name="T46" fmla="*/ 80 w 960"/>
                      <a:gd name="T47" fmla="*/ 959 h 1023"/>
                      <a:gd name="T48" fmla="*/ 144 w 960"/>
                      <a:gd name="T49" fmla="*/ 1007 h 1023"/>
                      <a:gd name="T50" fmla="*/ 176 w 960"/>
                      <a:gd name="T51" fmla="*/ 1023 h 1023"/>
                      <a:gd name="T52" fmla="*/ 256 w 960"/>
                      <a:gd name="T53" fmla="*/ 1023 h 1023"/>
                      <a:gd name="T54" fmla="*/ 336 w 960"/>
                      <a:gd name="T55" fmla="*/ 1007 h 1023"/>
                      <a:gd name="T56" fmla="*/ 384 w 960"/>
                      <a:gd name="T57" fmla="*/ 991 h 1023"/>
                      <a:gd name="T58" fmla="*/ 448 w 960"/>
                      <a:gd name="T59" fmla="*/ 975 h 1023"/>
                      <a:gd name="T60" fmla="*/ 512 w 960"/>
                      <a:gd name="T61" fmla="*/ 959 h 1023"/>
                      <a:gd name="T62" fmla="*/ 544 w 960"/>
                      <a:gd name="T63" fmla="*/ 927 h 1023"/>
                      <a:gd name="T64" fmla="*/ 592 w 960"/>
                      <a:gd name="T65" fmla="*/ 879 h 1023"/>
                      <a:gd name="T66" fmla="*/ 624 w 960"/>
                      <a:gd name="T67" fmla="*/ 815 h 1023"/>
                      <a:gd name="T68" fmla="*/ 656 w 960"/>
                      <a:gd name="T69" fmla="*/ 783 h 1023"/>
                      <a:gd name="T70" fmla="*/ 704 w 960"/>
                      <a:gd name="T71" fmla="*/ 719 h 1023"/>
                      <a:gd name="T72" fmla="*/ 768 w 960"/>
                      <a:gd name="T73" fmla="*/ 671 h 1023"/>
                      <a:gd name="T74" fmla="*/ 800 w 960"/>
                      <a:gd name="T75" fmla="*/ 639 h 1023"/>
                      <a:gd name="T76" fmla="*/ 864 w 960"/>
                      <a:gd name="T77" fmla="*/ 607 h 1023"/>
                      <a:gd name="T78" fmla="*/ 912 w 960"/>
                      <a:gd name="T79" fmla="*/ 559 h 1023"/>
                      <a:gd name="T80" fmla="*/ 928 w 960"/>
                      <a:gd name="T81" fmla="*/ 512 h 1023"/>
                      <a:gd name="T82" fmla="*/ 960 w 960"/>
                      <a:gd name="T83" fmla="*/ 448 h 1023"/>
                      <a:gd name="T84" fmla="*/ 960 w 960"/>
                      <a:gd name="T85" fmla="*/ 400 h 1023"/>
                      <a:gd name="T86" fmla="*/ 960 w 960"/>
                      <a:gd name="T87" fmla="*/ 368 h 1023"/>
                      <a:gd name="T88" fmla="*/ 960 w 960"/>
                      <a:gd name="T89" fmla="*/ 320 h 1023"/>
                      <a:gd name="T90" fmla="*/ 944 w 960"/>
                      <a:gd name="T91" fmla="*/ 272 h 1023"/>
                      <a:gd name="T92" fmla="*/ 928 w 960"/>
                      <a:gd name="T93" fmla="*/ 240 h 1023"/>
                      <a:gd name="T94" fmla="*/ 896 w 960"/>
                      <a:gd name="T95" fmla="*/ 208 h 102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960"/>
                      <a:gd name="T145" fmla="*/ 0 h 1023"/>
                      <a:gd name="T146" fmla="*/ 960 w 960"/>
                      <a:gd name="T147" fmla="*/ 1023 h 102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960" h="1023">
                        <a:moveTo>
                          <a:pt x="896" y="208"/>
                        </a:moveTo>
                        <a:lnTo>
                          <a:pt x="896" y="208"/>
                        </a:lnTo>
                        <a:lnTo>
                          <a:pt x="880" y="192"/>
                        </a:lnTo>
                        <a:lnTo>
                          <a:pt x="864" y="176"/>
                        </a:lnTo>
                        <a:lnTo>
                          <a:pt x="848" y="160"/>
                        </a:lnTo>
                        <a:lnTo>
                          <a:pt x="832" y="144"/>
                        </a:lnTo>
                        <a:lnTo>
                          <a:pt x="800" y="128"/>
                        </a:lnTo>
                        <a:lnTo>
                          <a:pt x="784" y="112"/>
                        </a:lnTo>
                        <a:lnTo>
                          <a:pt x="768" y="96"/>
                        </a:lnTo>
                        <a:lnTo>
                          <a:pt x="736" y="80"/>
                        </a:lnTo>
                        <a:lnTo>
                          <a:pt x="720" y="64"/>
                        </a:lnTo>
                        <a:lnTo>
                          <a:pt x="688" y="48"/>
                        </a:lnTo>
                        <a:lnTo>
                          <a:pt x="656" y="32"/>
                        </a:lnTo>
                        <a:lnTo>
                          <a:pt x="640" y="16"/>
                        </a:lnTo>
                        <a:lnTo>
                          <a:pt x="608" y="16"/>
                        </a:lnTo>
                        <a:lnTo>
                          <a:pt x="592" y="0"/>
                        </a:lnTo>
                        <a:lnTo>
                          <a:pt x="576" y="0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64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00" y="32"/>
                        </a:lnTo>
                        <a:lnTo>
                          <a:pt x="384" y="48"/>
                        </a:lnTo>
                        <a:lnTo>
                          <a:pt x="368" y="48"/>
                        </a:lnTo>
                        <a:lnTo>
                          <a:pt x="336" y="64"/>
                        </a:lnTo>
                        <a:lnTo>
                          <a:pt x="320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208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304"/>
                        </a:lnTo>
                        <a:lnTo>
                          <a:pt x="176" y="320"/>
                        </a:lnTo>
                        <a:lnTo>
                          <a:pt x="176" y="352"/>
                        </a:lnTo>
                        <a:lnTo>
                          <a:pt x="160" y="368"/>
                        </a:lnTo>
                        <a:lnTo>
                          <a:pt x="160" y="384"/>
                        </a:lnTo>
                        <a:lnTo>
                          <a:pt x="144" y="416"/>
                        </a:lnTo>
                        <a:lnTo>
                          <a:pt x="128" y="432"/>
                        </a:lnTo>
                        <a:lnTo>
                          <a:pt x="96" y="464"/>
                        </a:lnTo>
                        <a:lnTo>
                          <a:pt x="80" y="480"/>
                        </a:lnTo>
                        <a:lnTo>
                          <a:pt x="64" y="512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607"/>
                        </a:lnTo>
                        <a:lnTo>
                          <a:pt x="0" y="639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0" y="783"/>
                        </a:lnTo>
                        <a:lnTo>
                          <a:pt x="16" y="815"/>
                        </a:lnTo>
                        <a:lnTo>
                          <a:pt x="16" y="847"/>
                        </a:lnTo>
                        <a:lnTo>
                          <a:pt x="16" y="863"/>
                        </a:lnTo>
                        <a:lnTo>
                          <a:pt x="32" y="895"/>
                        </a:lnTo>
                        <a:lnTo>
                          <a:pt x="48" y="911"/>
                        </a:lnTo>
                        <a:lnTo>
                          <a:pt x="64" y="943"/>
                        </a:lnTo>
                        <a:lnTo>
                          <a:pt x="80" y="959"/>
                        </a:lnTo>
                        <a:lnTo>
                          <a:pt x="96" y="975"/>
                        </a:lnTo>
                        <a:lnTo>
                          <a:pt x="128" y="1007"/>
                        </a:lnTo>
                        <a:lnTo>
                          <a:pt x="144" y="1007"/>
                        </a:lnTo>
                        <a:lnTo>
                          <a:pt x="160" y="1023"/>
                        </a:lnTo>
                        <a:lnTo>
                          <a:pt x="176" y="1023"/>
                        </a:lnTo>
                        <a:lnTo>
                          <a:pt x="208" y="1023"/>
                        </a:lnTo>
                        <a:lnTo>
                          <a:pt x="224" y="1023"/>
                        </a:lnTo>
                        <a:lnTo>
                          <a:pt x="256" y="1023"/>
                        </a:lnTo>
                        <a:lnTo>
                          <a:pt x="288" y="1007"/>
                        </a:lnTo>
                        <a:lnTo>
                          <a:pt x="304" y="1007"/>
                        </a:lnTo>
                        <a:lnTo>
                          <a:pt x="336" y="1007"/>
                        </a:lnTo>
                        <a:lnTo>
                          <a:pt x="352" y="1007"/>
                        </a:lnTo>
                        <a:lnTo>
                          <a:pt x="384" y="991"/>
                        </a:lnTo>
                        <a:lnTo>
                          <a:pt x="416" y="991"/>
                        </a:lnTo>
                        <a:lnTo>
                          <a:pt x="432" y="991"/>
                        </a:lnTo>
                        <a:lnTo>
                          <a:pt x="448" y="975"/>
                        </a:lnTo>
                        <a:lnTo>
                          <a:pt x="464" y="975"/>
                        </a:lnTo>
                        <a:lnTo>
                          <a:pt x="496" y="959"/>
                        </a:lnTo>
                        <a:lnTo>
                          <a:pt x="512" y="959"/>
                        </a:lnTo>
                        <a:lnTo>
                          <a:pt x="528" y="943"/>
                        </a:lnTo>
                        <a:lnTo>
                          <a:pt x="544" y="927"/>
                        </a:lnTo>
                        <a:lnTo>
                          <a:pt x="560" y="911"/>
                        </a:lnTo>
                        <a:lnTo>
                          <a:pt x="576" y="895"/>
                        </a:lnTo>
                        <a:lnTo>
                          <a:pt x="592" y="879"/>
                        </a:lnTo>
                        <a:lnTo>
                          <a:pt x="608" y="863"/>
                        </a:lnTo>
                        <a:lnTo>
                          <a:pt x="608" y="847"/>
                        </a:lnTo>
                        <a:lnTo>
                          <a:pt x="624" y="815"/>
                        </a:lnTo>
                        <a:lnTo>
                          <a:pt x="640" y="799"/>
                        </a:lnTo>
                        <a:lnTo>
                          <a:pt x="656" y="783"/>
                        </a:lnTo>
                        <a:lnTo>
                          <a:pt x="672" y="751"/>
                        </a:lnTo>
                        <a:lnTo>
                          <a:pt x="688" y="735"/>
                        </a:lnTo>
                        <a:lnTo>
                          <a:pt x="704" y="719"/>
                        </a:lnTo>
                        <a:lnTo>
                          <a:pt x="736" y="703"/>
                        </a:lnTo>
                        <a:lnTo>
                          <a:pt x="752" y="687"/>
                        </a:lnTo>
                        <a:lnTo>
                          <a:pt x="768" y="671"/>
                        </a:lnTo>
                        <a:lnTo>
                          <a:pt x="784" y="655"/>
                        </a:lnTo>
                        <a:lnTo>
                          <a:pt x="800" y="639"/>
                        </a:lnTo>
                        <a:lnTo>
                          <a:pt x="816" y="623"/>
                        </a:lnTo>
                        <a:lnTo>
                          <a:pt x="848" y="623"/>
                        </a:lnTo>
                        <a:lnTo>
                          <a:pt x="864" y="607"/>
                        </a:lnTo>
                        <a:lnTo>
                          <a:pt x="880" y="591"/>
                        </a:lnTo>
                        <a:lnTo>
                          <a:pt x="896" y="575"/>
                        </a:lnTo>
                        <a:lnTo>
                          <a:pt x="912" y="559"/>
                        </a:lnTo>
                        <a:lnTo>
                          <a:pt x="928" y="527"/>
                        </a:lnTo>
                        <a:lnTo>
                          <a:pt x="928" y="512"/>
                        </a:lnTo>
                        <a:lnTo>
                          <a:pt x="944" y="496"/>
                        </a:lnTo>
                        <a:lnTo>
                          <a:pt x="944" y="464"/>
                        </a:lnTo>
                        <a:lnTo>
                          <a:pt x="960" y="448"/>
                        </a:lnTo>
                        <a:lnTo>
                          <a:pt x="960" y="432"/>
                        </a:lnTo>
                        <a:lnTo>
                          <a:pt x="960" y="416"/>
                        </a:lnTo>
                        <a:lnTo>
                          <a:pt x="960" y="400"/>
                        </a:lnTo>
                        <a:lnTo>
                          <a:pt x="960" y="384"/>
                        </a:lnTo>
                        <a:lnTo>
                          <a:pt x="960" y="368"/>
                        </a:lnTo>
                        <a:lnTo>
                          <a:pt x="960" y="352"/>
                        </a:lnTo>
                        <a:lnTo>
                          <a:pt x="960" y="336"/>
                        </a:lnTo>
                        <a:lnTo>
                          <a:pt x="960" y="320"/>
                        </a:lnTo>
                        <a:lnTo>
                          <a:pt x="960" y="304"/>
                        </a:lnTo>
                        <a:lnTo>
                          <a:pt x="944" y="288"/>
                        </a:lnTo>
                        <a:lnTo>
                          <a:pt x="944" y="272"/>
                        </a:lnTo>
                        <a:lnTo>
                          <a:pt x="928" y="256"/>
                        </a:lnTo>
                        <a:lnTo>
                          <a:pt x="928" y="240"/>
                        </a:lnTo>
                        <a:lnTo>
                          <a:pt x="912" y="224"/>
                        </a:lnTo>
                        <a:lnTo>
                          <a:pt x="896" y="20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42757C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277"/>
                  <p:cNvSpPr>
                    <a:spLocks noChangeAspect="1"/>
                  </p:cNvSpPr>
                  <p:nvPr/>
                </p:nvSpPr>
                <p:spPr bwMode="auto">
                  <a:xfrm>
                    <a:off x="1312" y="2208"/>
                    <a:ext cx="928" cy="991"/>
                  </a:xfrm>
                  <a:custGeom>
                    <a:avLst/>
                    <a:gdLst>
                      <a:gd name="T0" fmla="*/ 848 w 928"/>
                      <a:gd name="T1" fmla="*/ 192 h 991"/>
                      <a:gd name="T2" fmla="*/ 800 w 928"/>
                      <a:gd name="T3" fmla="*/ 144 h 991"/>
                      <a:gd name="T4" fmla="*/ 736 w 928"/>
                      <a:gd name="T5" fmla="*/ 96 h 991"/>
                      <a:gd name="T6" fmla="*/ 656 w 928"/>
                      <a:gd name="T7" fmla="*/ 48 h 991"/>
                      <a:gd name="T8" fmla="*/ 592 w 928"/>
                      <a:gd name="T9" fmla="*/ 16 h 991"/>
                      <a:gd name="T10" fmla="*/ 528 w 928"/>
                      <a:gd name="T11" fmla="*/ 0 h 991"/>
                      <a:gd name="T12" fmla="*/ 480 w 928"/>
                      <a:gd name="T13" fmla="*/ 0 h 991"/>
                      <a:gd name="T14" fmla="*/ 416 w 928"/>
                      <a:gd name="T15" fmla="*/ 32 h 991"/>
                      <a:gd name="T16" fmla="*/ 352 w 928"/>
                      <a:gd name="T17" fmla="*/ 48 h 991"/>
                      <a:gd name="T18" fmla="*/ 288 w 928"/>
                      <a:gd name="T19" fmla="*/ 96 h 991"/>
                      <a:gd name="T20" fmla="*/ 240 w 928"/>
                      <a:gd name="T21" fmla="*/ 144 h 991"/>
                      <a:gd name="T22" fmla="*/ 208 w 928"/>
                      <a:gd name="T23" fmla="*/ 192 h 991"/>
                      <a:gd name="T24" fmla="*/ 192 w 928"/>
                      <a:gd name="T25" fmla="*/ 272 h 991"/>
                      <a:gd name="T26" fmla="*/ 176 w 928"/>
                      <a:gd name="T27" fmla="*/ 336 h 991"/>
                      <a:gd name="T28" fmla="*/ 144 w 928"/>
                      <a:gd name="T29" fmla="*/ 400 h 991"/>
                      <a:gd name="T30" fmla="*/ 80 w 928"/>
                      <a:gd name="T31" fmla="*/ 464 h 991"/>
                      <a:gd name="T32" fmla="*/ 32 w 928"/>
                      <a:gd name="T33" fmla="*/ 559 h 991"/>
                      <a:gd name="T34" fmla="*/ 0 w 928"/>
                      <a:gd name="T35" fmla="*/ 655 h 991"/>
                      <a:gd name="T36" fmla="*/ 0 w 928"/>
                      <a:gd name="T37" fmla="*/ 735 h 991"/>
                      <a:gd name="T38" fmla="*/ 16 w 928"/>
                      <a:gd name="T39" fmla="*/ 815 h 991"/>
                      <a:gd name="T40" fmla="*/ 48 w 928"/>
                      <a:gd name="T41" fmla="*/ 879 h 991"/>
                      <a:gd name="T42" fmla="*/ 96 w 928"/>
                      <a:gd name="T43" fmla="*/ 943 h 991"/>
                      <a:gd name="T44" fmla="*/ 160 w 928"/>
                      <a:gd name="T45" fmla="*/ 975 h 991"/>
                      <a:gd name="T46" fmla="*/ 224 w 928"/>
                      <a:gd name="T47" fmla="*/ 991 h 991"/>
                      <a:gd name="T48" fmla="*/ 304 w 928"/>
                      <a:gd name="T49" fmla="*/ 975 h 991"/>
                      <a:gd name="T50" fmla="*/ 368 w 928"/>
                      <a:gd name="T51" fmla="*/ 959 h 991"/>
                      <a:gd name="T52" fmla="*/ 432 w 928"/>
                      <a:gd name="T53" fmla="*/ 943 h 991"/>
                      <a:gd name="T54" fmla="*/ 496 w 928"/>
                      <a:gd name="T55" fmla="*/ 911 h 991"/>
                      <a:gd name="T56" fmla="*/ 544 w 928"/>
                      <a:gd name="T57" fmla="*/ 879 h 991"/>
                      <a:gd name="T58" fmla="*/ 576 w 928"/>
                      <a:gd name="T59" fmla="*/ 831 h 991"/>
                      <a:gd name="T60" fmla="*/ 608 w 928"/>
                      <a:gd name="T61" fmla="*/ 767 h 991"/>
                      <a:gd name="T62" fmla="*/ 672 w 928"/>
                      <a:gd name="T63" fmla="*/ 703 h 991"/>
                      <a:gd name="T64" fmla="*/ 720 w 928"/>
                      <a:gd name="T65" fmla="*/ 655 h 991"/>
                      <a:gd name="T66" fmla="*/ 768 w 928"/>
                      <a:gd name="T67" fmla="*/ 623 h 991"/>
                      <a:gd name="T68" fmla="*/ 832 w 928"/>
                      <a:gd name="T69" fmla="*/ 591 h 991"/>
                      <a:gd name="T70" fmla="*/ 880 w 928"/>
                      <a:gd name="T71" fmla="*/ 543 h 991"/>
                      <a:gd name="T72" fmla="*/ 912 w 928"/>
                      <a:gd name="T73" fmla="*/ 480 h 991"/>
                      <a:gd name="T74" fmla="*/ 928 w 928"/>
                      <a:gd name="T75" fmla="*/ 416 h 991"/>
                      <a:gd name="T76" fmla="*/ 928 w 928"/>
                      <a:gd name="T77" fmla="*/ 368 h 991"/>
                      <a:gd name="T78" fmla="*/ 928 w 928"/>
                      <a:gd name="T79" fmla="*/ 320 h 991"/>
                      <a:gd name="T80" fmla="*/ 912 w 928"/>
                      <a:gd name="T81" fmla="*/ 272 h 991"/>
                      <a:gd name="T82" fmla="*/ 896 w 928"/>
                      <a:gd name="T83" fmla="*/ 240 h 991"/>
                      <a:gd name="T84" fmla="*/ 880 w 928"/>
                      <a:gd name="T85" fmla="*/ 224 h 991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928"/>
                      <a:gd name="T130" fmla="*/ 0 h 991"/>
                      <a:gd name="T131" fmla="*/ 928 w 928"/>
                      <a:gd name="T132" fmla="*/ 991 h 991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928" h="991">
                        <a:moveTo>
                          <a:pt x="880" y="224"/>
                        </a:moveTo>
                        <a:lnTo>
                          <a:pt x="864" y="208"/>
                        </a:lnTo>
                        <a:lnTo>
                          <a:pt x="848" y="192"/>
                        </a:lnTo>
                        <a:lnTo>
                          <a:pt x="832" y="176"/>
                        </a:lnTo>
                        <a:lnTo>
                          <a:pt x="816" y="160"/>
                        </a:lnTo>
                        <a:lnTo>
                          <a:pt x="800" y="144"/>
                        </a:lnTo>
                        <a:lnTo>
                          <a:pt x="784" y="128"/>
                        </a:lnTo>
                        <a:lnTo>
                          <a:pt x="752" y="112"/>
                        </a:lnTo>
                        <a:lnTo>
                          <a:pt x="736" y="96"/>
                        </a:lnTo>
                        <a:lnTo>
                          <a:pt x="704" y="80"/>
                        </a:lnTo>
                        <a:lnTo>
                          <a:pt x="688" y="64"/>
                        </a:lnTo>
                        <a:lnTo>
                          <a:pt x="656" y="48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16" y="32"/>
                        </a:lnTo>
                        <a:lnTo>
                          <a:pt x="384" y="32"/>
                        </a:lnTo>
                        <a:lnTo>
                          <a:pt x="368" y="48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04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192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288"/>
                        </a:lnTo>
                        <a:lnTo>
                          <a:pt x="176" y="320"/>
                        </a:lnTo>
                        <a:lnTo>
                          <a:pt x="176" y="336"/>
                        </a:lnTo>
                        <a:lnTo>
                          <a:pt x="160" y="352"/>
                        </a:lnTo>
                        <a:lnTo>
                          <a:pt x="144" y="384"/>
                        </a:lnTo>
                        <a:lnTo>
                          <a:pt x="144" y="400"/>
                        </a:lnTo>
                        <a:lnTo>
                          <a:pt x="128" y="416"/>
                        </a:lnTo>
                        <a:lnTo>
                          <a:pt x="96" y="448"/>
                        </a:lnTo>
                        <a:lnTo>
                          <a:pt x="80" y="464"/>
                        </a:lnTo>
                        <a:lnTo>
                          <a:pt x="64" y="496"/>
                        </a:lnTo>
                        <a:lnTo>
                          <a:pt x="32" y="527"/>
                        </a:lnTo>
                        <a:lnTo>
                          <a:pt x="32" y="559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16" y="783"/>
                        </a:lnTo>
                        <a:lnTo>
                          <a:pt x="16" y="815"/>
                        </a:lnTo>
                        <a:lnTo>
                          <a:pt x="32" y="831"/>
                        </a:lnTo>
                        <a:lnTo>
                          <a:pt x="32" y="863"/>
                        </a:lnTo>
                        <a:lnTo>
                          <a:pt x="48" y="879"/>
                        </a:lnTo>
                        <a:lnTo>
                          <a:pt x="64" y="911"/>
                        </a:lnTo>
                        <a:lnTo>
                          <a:pt x="80" y="927"/>
                        </a:lnTo>
                        <a:lnTo>
                          <a:pt x="96" y="943"/>
                        </a:lnTo>
                        <a:lnTo>
                          <a:pt x="128" y="959"/>
                        </a:lnTo>
                        <a:lnTo>
                          <a:pt x="144" y="975"/>
                        </a:lnTo>
                        <a:lnTo>
                          <a:pt x="160" y="975"/>
                        </a:lnTo>
                        <a:lnTo>
                          <a:pt x="176" y="991"/>
                        </a:lnTo>
                        <a:lnTo>
                          <a:pt x="192" y="991"/>
                        </a:lnTo>
                        <a:lnTo>
                          <a:pt x="224" y="991"/>
                        </a:lnTo>
                        <a:lnTo>
                          <a:pt x="240" y="975"/>
                        </a:lnTo>
                        <a:lnTo>
                          <a:pt x="272" y="975"/>
                        </a:lnTo>
                        <a:lnTo>
                          <a:pt x="304" y="975"/>
                        </a:lnTo>
                        <a:lnTo>
                          <a:pt x="320" y="975"/>
                        </a:lnTo>
                        <a:lnTo>
                          <a:pt x="352" y="959"/>
                        </a:lnTo>
                        <a:lnTo>
                          <a:pt x="368" y="959"/>
                        </a:lnTo>
                        <a:lnTo>
                          <a:pt x="400" y="959"/>
                        </a:lnTo>
                        <a:lnTo>
                          <a:pt x="416" y="943"/>
                        </a:lnTo>
                        <a:lnTo>
                          <a:pt x="432" y="943"/>
                        </a:lnTo>
                        <a:lnTo>
                          <a:pt x="448" y="927"/>
                        </a:lnTo>
                        <a:lnTo>
                          <a:pt x="480" y="927"/>
                        </a:lnTo>
                        <a:lnTo>
                          <a:pt x="496" y="911"/>
                        </a:lnTo>
                        <a:lnTo>
                          <a:pt x="512" y="911"/>
                        </a:lnTo>
                        <a:lnTo>
                          <a:pt x="528" y="895"/>
                        </a:lnTo>
                        <a:lnTo>
                          <a:pt x="544" y="879"/>
                        </a:lnTo>
                        <a:lnTo>
                          <a:pt x="560" y="863"/>
                        </a:lnTo>
                        <a:lnTo>
                          <a:pt x="576" y="847"/>
                        </a:lnTo>
                        <a:lnTo>
                          <a:pt x="576" y="831"/>
                        </a:lnTo>
                        <a:lnTo>
                          <a:pt x="592" y="815"/>
                        </a:lnTo>
                        <a:lnTo>
                          <a:pt x="608" y="799"/>
                        </a:lnTo>
                        <a:lnTo>
                          <a:pt x="608" y="767"/>
                        </a:lnTo>
                        <a:lnTo>
                          <a:pt x="624" y="751"/>
                        </a:lnTo>
                        <a:lnTo>
                          <a:pt x="656" y="719"/>
                        </a:lnTo>
                        <a:lnTo>
                          <a:pt x="672" y="703"/>
                        </a:lnTo>
                        <a:lnTo>
                          <a:pt x="688" y="687"/>
                        </a:lnTo>
                        <a:lnTo>
                          <a:pt x="704" y="671"/>
                        </a:lnTo>
                        <a:lnTo>
                          <a:pt x="720" y="655"/>
                        </a:lnTo>
                        <a:lnTo>
                          <a:pt x="736" y="639"/>
                        </a:lnTo>
                        <a:lnTo>
                          <a:pt x="752" y="639"/>
                        </a:lnTo>
                        <a:lnTo>
                          <a:pt x="768" y="623"/>
                        </a:lnTo>
                        <a:lnTo>
                          <a:pt x="784" y="607"/>
                        </a:lnTo>
                        <a:lnTo>
                          <a:pt x="816" y="591"/>
                        </a:lnTo>
                        <a:lnTo>
                          <a:pt x="832" y="591"/>
                        </a:lnTo>
                        <a:lnTo>
                          <a:pt x="848" y="575"/>
                        </a:lnTo>
                        <a:lnTo>
                          <a:pt x="864" y="559"/>
                        </a:lnTo>
                        <a:lnTo>
                          <a:pt x="880" y="543"/>
                        </a:lnTo>
                        <a:lnTo>
                          <a:pt x="896" y="511"/>
                        </a:lnTo>
                        <a:lnTo>
                          <a:pt x="896" y="496"/>
                        </a:lnTo>
                        <a:lnTo>
                          <a:pt x="912" y="480"/>
                        </a:lnTo>
                        <a:lnTo>
                          <a:pt x="912" y="448"/>
                        </a:lnTo>
                        <a:lnTo>
                          <a:pt x="912" y="432"/>
                        </a:lnTo>
                        <a:lnTo>
                          <a:pt x="928" y="416"/>
                        </a:lnTo>
                        <a:lnTo>
                          <a:pt x="928" y="400"/>
                        </a:lnTo>
                        <a:lnTo>
                          <a:pt x="928" y="384"/>
                        </a:lnTo>
                        <a:lnTo>
                          <a:pt x="928" y="368"/>
                        </a:lnTo>
                        <a:lnTo>
                          <a:pt x="928" y="352"/>
                        </a:lnTo>
                        <a:lnTo>
                          <a:pt x="928" y="336"/>
                        </a:lnTo>
                        <a:lnTo>
                          <a:pt x="928" y="320"/>
                        </a:lnTo>
                        <a:lnTo>
                          <a:pt x="928" y="304"/>
                        </a:lnTo>
                        <a:lnTo>
                          <a:pt x="928" y="288"/>
                        </a:lnTo>
                        <a:lnTo>
                          <a:pt x="912" y="272"/>
                        </a:lnTo>
                        <a:lnTo>
                          <a:pt x="912" y="256"/>
                        </a:lnTo>
                        <a:lnTo>
                          <a:pt x="896" y="256"/>
                        </a:lnTo>
                        <a:lnTo>
                          <a:pt x="896" y="240"/>
                        </a:lnTo>
                        <a:lnTo>
                          <a:pt x="880" y="224"/>
                        </a:lnTo>
                        <a:lnTo>
                          <a:pt x="864" y="208"/>
                        </a:lnTo>
                        <a:lnTo>
                          <a:pt x="880" y="224"/>
                        </a:lnTo>
                        <a:close/>
                      </a:path>
                    </a:pathLst>
                  </a:custGeom>
                  <a:solidFill>
                    <a:srgbClr val="3F727B"/>
                  </a:solidFill>
                  <a:ln w="25400">
                    <a:solidFill>
                      <a:srgbClr val="3F727B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278"/>
                  <p:cNvSpPr>
                    <a:spLocks noChangeAspect="1"/>
                  </p:cNvSpPr>
                  <p:nvPr/>
                </p:nvSpPr>
                <p:spPr bwMode="auto">
                  <a:xfrm>
                    <a:off x="1312" y="2208"/>
                    <a:ext cx="928" cy="991"/>
                  </a:xfrm>
                  <a:custGeom>
                    <a:avLst/>
                    <a:gdLst>
                      <a:gd name="T0" fmla="*/ 832 w 928"/>
                      <a:gd name="T1" fmla="*/ 176 h 991"/>
                      <a:gd name="T2" fmla="*/ 800 w 928"/>
                      <a:gd name="T3" fmla="*/ 144 h 991"/>
                      <a:gd name="T4" fmla="*/ 736 w 928"/>
                      <a:gd name="T5" fmla="*/ 96 h 991"/>
                      <a:gd name="T6" fmla="*/ 656 w 928"/>
                      <a:gd name="T7" fmla="*/ 48 h 991"/>
                      <a:gd name="T8" fmla="*/ 608 w 928"/>
                      <a:gd name="T9" fmla="*/ 32 h 991"/>
                      <a:gd name="T10" fmla="*/ 560 w 928"/>
                      <a:gd name="T11" fmla="*/ 0 h 991"/>
                      <a:gd name="T12" fmla="*/ 496 w 928"/>
                      <a:gd name="T13" fmla="*/ 0 h 991"/>
                      <a:gd name="T14" fmla="*/ 448 w 928"/>
                      <a:gd name="T15" fmla="*/ 16 h 991"/>
                      <a:gd name="T16" fmla="*/ 384 w 928"/>
                      <a:gd name="T17" fmla="*/ 32 h 991"/>
                      <a:gd name="T18" fmla="*/ 336 w 928"/>
                      <a:gd name="T19" fmla="*/ 64 h 991"/>
                      <a:gd name="T20" fmla="*/ 288 w 928"/>
                      <a:gd name="T21" fmla="*/ 96 h 991"/>
                      <a:gd name="T22" fmla="*/ 240 w 928"/>
                      <a:gd name="T23" fmla="*/ 144 h 991"/>
                      <a:gd name="T24" fmla="*/ 208 w 928"/>
                      <a:gd name="T25" fmla="*/ 192 h 991"/>
                      <a:gd name="T26" fmla="*/ 192 w 928"/>
                      <a:gd name="T27" fmla="*/ 240 h 991"/>
                      <a:gd name="T28" fmla="*/ 176 w 928"/>
                      <a:gd name="T29" fmla="*/ 320 h 991"/>
                      <a:gd name="T30" fmla="*/ 144 w 928"/>
                      <a:gd name="T31" fmla="*/ 384 h 991"/>
                      <a:gd name="T32" fmla="*/ 128 w 928"/>
                      <a:gd name="T33" fmla="*/ 416 h 991"/>
                      <a:gd name="T34" fmla="*/ 64 w 928"/>
                      <a:gd name="T35" fmla="*/ 496 h 991"/>
                      <a:gd name="T36" fmla="*/ 16 w 928"/>
                      <a:gd name="T37" fmla="*/ 591 h 991"/>
                      <a:gd name="T38" fmla="*/ 0 w 928"/>
                      <a:gd name="T39" fmla="*/ 655 h 991"/>
                      <a:gd name="T40" fmla="*/ 0 w 928"/>
                      <a:gd name="T41" fmla="*/ 735 h 991"/>
                      <a:gd name="T42" fmla="*/ 16 w 928"/>
                      <a:gd name="T43" fmla="*/ 815 h 991"/>
                      <a:gd name="T44" fmla="*/ 32 w 928"/>
                      <a:gd name="T45" fmla="*/ 863 h 991"/>
                      <a:gd name="T46" fmla="*/ 80 w 928"/>
                      <a:gd name="T47" fmla="*/ 927 h 991"/>
                      <a:gd name="T48" fmla="*/ 144 w 928"/>
                      <a:gd name="T49" fmla="*/ 975 h 991"/>
                      <a:gd name="T50" fmla="*/ 176 w 928"/>
                      <a:gd name="T51" fmla="*/ 991 h 991"/>
                      <a:gd name="T52" fmla="*/ 240 w 928"/>
                      <a:gd name="T53" fmla="*/ 975 h 991"/>
                      <a:gd name="T54" fmla="*/ 320 w 928"/>
                      <a:gd name="T55" fmla="*/ 975 h 991"/>
                      <a:gd name="T56" fmla="*/ 368 w 928"/>
                      <a:gd name="T57" fmla="*/ 959 h 991"/>
                      <a:gd name="T58" fmla="*/ 432 w 928"/>
                      <a:gd name="T59" fmla="*/ 943 h 991"/>
                      <a:gd name="T60" fmla="*/ 496 w 928"/>
                      <a:gd name="T61" fmla="*/ 911 h 991"/>
                      <a:gd name="T62" fmla="*/ 528 w 928"/>
                      <a:gd name="T63" fmla="*/ 895 h 991"/>
                      <a:gd name="T64" fmla="*/ 576 w 928"/>
                      <a:gd name="T65" fmla="*/ 847 h 991"/>
                      <a:gd name="T66" fmla="*/ 608 w 928"/>
                      <a:gd name="T67" fmla="*/ 799 h 991"/>
                      <a:gd name="T68" fmla="*/ 624 w 928"/>
                      <a:gd name="T69" fmla="*/ 751 h 991"/>
                      <a:gd name="T70" fmla="*/ 688 w 928"/>
                      <a:gd name="T71" fmla="*/ 687 h 991"/>
                      <a:gd name="T72" fmla="*/ 736 w 928"/>
                      <a:gd name="T73" fmla="*/ 639 h 991"/>
                      <a:gd name="T74" fmla="*/ 768 w 928"/>
                      <a:gd name="T75" fmla="*/ 623 h 991"/>
                      <a:gd name="T76" fmla="*/ 832 w 928"/>
                      <a:gd name="T77" fmla="*/ 591 h 991"/>
                      <a:gd name="T78" fmla="*/ 880 w 928"/>
                      <a:gd name="T79" fmla="*/ 543 h 991"/>
                      <a:gd name="T80" fmla="*/ 896 w 928"/>
                      <a:gd name="T81" fmla="*/ 496 h 991"/>
                      <a:gd name="T82" fmla="*/ 912 w 928"/>
                      <a:gd name="T83" fmla="*/ 432 h 991"/>
                      <a:gd name="T84" fmla="*/ 928 w 928"/>
                      <a:gd name="T85" fmla="*/ 384 h 991"/>
                      <a:gd name="T86" fmla="*/ 928 w 928"/>
                      <a:gd name="T87" fmla="*/ 352 h 991"/>
                      <a:gd name="T88" fmla="*/ 928 w 928"/>
                      <a:gd name="T89" fmla="*/ 304 h 991"/>
                      <a:gd name="T90" fmla="*/ 912 w 928"/>
                      <a:gd name="T91" fmla="*/ 256 h 991"/>
                      <a:gd name="T92" fmla="*/ 896 w 928"/>
                      <a:gd name="T93" fmla="*/ 240 h 991"/>
                      <a:gd name="T94" fmla="*/ 864 w 928"/>
                      <a:gd name="T95" fmla="*/ 208 h 99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928"/>
                      <a:gd name="T145" fmla="*/ 0 h 991"/>
                      <a:gd name="T146" fmla="*/ 928 w 928"/>
                      <a:gd name="T147" fmla="*/ 991 h 99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928" h="991">
                        <a:moveTo>
                          <a:pt x="864" y="208"/>
                        </a:moveTo>
                        <a:lnTo>
                          <a:pt x="864" y="208"/>
                        </a:lnTo>
                        <a:lnTo>
                          <a:pt x="848" y="192"/>
                        </a:lnTo>
                        <a:lnTo>
                          <a:pt x="832" y="176"/>
                        </a:lnTo>
                        <a:lnTo>
                          <a:pt x="816" y="160"/>
                        </a:lnTo>
                        <a:lnTo>
                          <a:pt x="800" y="144"/>
                        </a:lnTo>
                        <a:lnTo>
                          <a:pt x="784" y="128"/>
                        </a:lnTo>
                        <a:lnTo>
                          <a:pt x="752" y="112"/>
                        </a:lnTo>
                        <a:lnTo>
                          <a:pt x="736" y="96"/>
                        </a:lnTo>
                        <a:lnTo>
                          <a:pt x="704" y="80"/>
                        </a:lnTo>
                        <a:lnTo>
                          <a:pt x="688" y="64"/>
                        </a:lnTo>
                        <a:lnTo>
                          <a:pt x="656" y="48"/>
                        </a:lnTo>
                        <a:lnTo>
                          <a:pt x="640" y="32"/>
                        </a:lnTo>
                        <a:lnTo>
                          <a:pt x="608" y="32"/>
                        </a:lnTo>
                        <a:lnTo>
                          <a:pt x="592" y="16"/>
                        </a:lnTo>
                        <a:lnTo>
                          <a:pt x="576" y="16"/>
                        </a:lnTo>
                        <a:lnTo>
                          <a:pt x="560" y="0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16" y="32"/>
                        </a:lnTo>
                        <a:lnTo>
                          <a:pt x="384" y="32"/>
                        </a:lnTo>
                        <a:lnTo>
                          <a:pt x="368" y="48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04" y="80"/>
                        </a:lnTo>
                        <a:lnTo>
                          <a:pt x="288" y="96"/>
                        </a:lnTo>
                        <a:lnTo>
                          <a:pt x="272" y="112"/>
                        </a:lnTo>
                        <a:lnTo>
                          <a:pt x="256" y="128"/>
                        </a:lnTo>
                        <a:lnTo>
                          <a:pt x="240" y="144"/>
                        </a:lnTo>
                        <a:lnTo>
                          <a:pt x="224" y="160"/>
                        </a:lnTo>
                        <a:lnTo>
                          <a:pt x="208" y="176"/>
                        </a:lnTo>
                        <a:lnTo>
                          <a:pt x="208" y="192"/>
                        </a:lnTo>
                        <a:lnTo>
                          <a:pt x="192" y="224"/>
                        </a:lnTo>
                        <a:lnTo>
                          <a:pt x="192" y="240"/>
                        </a:lnTo>
                        <a:lnTo>
                          <a:pt x="192" y="272"/>
                        </a:lnTo>
                        <a:lnTo>
                          <a:pt x="192" y="288"/>
                        </a:lnTo>
                        <a:lnTo>
                          <a:pt x="176" y="320"/>
                        </a:lnTo>
                        <a:lnTo>
                          <a:pt x="176" y="336"/>
                        </a:lnTo>
                        <a:lnTo>
                          <a:pt x="160" y="352"/>
                        </a:lnTo>
                        <a:lnTo>
                          <a:pt x="144" y="384"/>
                        </a:lnTo>
                        <a:lnTo>
                          <a:pt x="144" y="400"/>
                        </a:lnTo>
                        <a:lnTo>
                          <a:pt x="128" y="416"/>
                        </a:lnTo>
                        <a:lnTo>
                          <a:pt x="96" y="448"/>
                        </a:lnTo>
                        <a:lnTo>
                          <a:pt x="80" y="464"/>
                        </a:lnTo>
                        <a:lnTo>
                          <a:pt x="64" y="496"/>
                        </a:lnTo>
                        <a:lnTo>
                          <a:pt x="32" y="527"/>
                        </a:lnTo>
                        <a:lnTo>
                          <a:pt x="32" y="559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71"/>
                        </a:lnTo>
                        <a:lnTo>
                          <a:pt x="0" y="703"/>
                        </a:lnTo>
                        <a:lnTo>
                          <a:pt x="0" y="735"/>
                        </a:lnTo>
                        <a:lnTo>
                          <a:pt x="0" y="767"/>
                        </a:lnTo>
                        <a:lnTo>
                          <a:pt x="16" y="783"/>
                        </a:lnTo>
                        <a:lnTo>
                          <a:pt x="16" y="815"/>
                        </a:lnTo>
                        <a:lnTo>
                          <a:pt x="32" y="831"/>
                        </a:lnTo>
                        <a:lnTo>
                          <a:pt x="32" y="863"/>
                        </a:lnTo>
                        <a:lnTo>
                          <a:pt x="48" y="879"/>
                        </a:lnTo>
                        <a:lnTo>
                          <a:pt x="64" y="911"/>
                        </a:lnTo>
                        <a:lnTo>
                          <a:pt x="80" y="927"/>
                        </a:lnTo>
                        <a:lnTo>
                          <a:pt x="96" y="943"/>
                        </a:lnTo>
                        <a:lnTo>
                          <a:pt x="128" y="959"/>
                        </a:lnTo>
                        <a:lnTo>
                          <a:pt x="144" y="975"/>
                        </a:lnTo>
                        <a:lnTo>
                          <a:pt x="160" y="975"/>
                        </a:lnTo>
                        <a:lnTo>
                          <a:pt x="176" y="991"/>
                        </a:lnTo>
                        <a:lnTo>
                          <a:pt x="192" y="991"/>
                        </a:lnTo>
                        <a:lnTo>
                          <a:pt x="224" y="991"/>
                        </a:lnTo>
                        <a:lnTo>
                          <a:pt x="240" y="975"/>
                        </a:lnTo>
                        <a:lnTo>
                          <a:pt x="272" y="975"/>
                        </a:lnTo>
                        <a:lnTo>
                          <a:pt x="304" y="975"/>
                        </a:lnTo>
                        <a:lnTo>
                          <a:pt x="320" y="975"/>
                        </a:lnTo>
                        <a:lnTo>
                          <a:pt x="352" y="959"/>
                        </a:lnTo>
                        <a:lnTo>
                          <a:pt x="368" y="959"/>
                        </a:lnTo>
                        <a:lnTo>
                          <a:pt x="400" y="959"/>
                        </a:lnTo>
                        <a:lnTo>
                          <a:pt x="416" y="943"/>
                        </a:lnTo>
                        <a:lnTo>
                          <a:pt x="432" y="943"/>
                        </a:lnTo>
                        <a:lnTo>
                          <a:pt x="448" y="927"/>
                        </a:lnTo>
                        <a:lnTo>
                          <a:pt x="480" y="927"/>
                        </a:lnTo>
                        <a:lnTo>
                          <a:pt x="496" y="911"/>
                        </a:lnTo>
                        <a:lnTo>
                          <a:pt x="512" y="911"/>
                        </a:lnTo>
                        <a:lnTo>
                          <a:pt x="528" y="895"/>
                        </a:lnTo>
                        <a:lnTo>
                          <a:pt x="544" y="879"/>
                        </a:lnTo>
                        <a:lnTo>
                          <a:pt x="560" y="863"/>
                        </a:lnTo>
                        <a:lnTo>
                          <a:pt x="576" y="847"/>
                        </a:lnTo>
                        <a:lnTo>
                          <a:pt x="576" y="831"/>
                        </a:lnTo>
                        <a:lnTo>
                          <a:pt x="592" y="815"/>
                        </a:lnTo>
                        <a:lnTo>
                          <a:pt x="608" y="799"/>
                        </a:lnTo>
                        <a:lnTo>
                          <a:pt x="608" y="767"/>
                        </a:lnTo>
                        <a:lnTo>
                          <a:pt x="624" y="751"/>
                        </a:lnTo>
                        <a:lnTo>
                          <a:pt x="656" y="719"/>
                        </a:lnTo>
                        <a:lnTo>
                          <a:pt x="672" y="703"/>
                        </a:lnTo>
                        <a:lnTo>
                          <a:pt x="688" y="687"/>
                        </a:lnTo>
                        <a:lnTo>
                          <a:pt x="704" y="671"/>
                        </a:lnTo>
                        <a:lnTo>
                          <a:pt x="720" y="655"/>
                        </a:lnTo>
                        <a:lnTo>
                          <a:pt x="736" y="639"/>
                        </a:lnTo>
                        <a:lnTo>
                          <a:pt x="752" y="639"/>
                        </a:lnTo>
                        <a:lnTo>
                          <a:pt x="768" y="623"/>
                        </a:lnTo>
                        <a:lnTo>
                          <a:pt x="784" y="607"/>
                        </a:lnTo>
                        <a:lnTo>
                          <a:pt x="816" y="591"/>
                        </a:lnTo>
                        <a:lnTo>
                          <a:pt x="832" y="591"/>
                        </a:lnTo>
                        <a:lnTo>
                          <a:pt x="848" y="575"/>
                        </a:lnTo>
                        <a:lnTo>
                          <a:pt x="864" y="559"/>
                        </a:lnTo>
                        <a:lnTo>
                          <a:pt x="880" y="543"/>
                        </a:lnTo>
                        <a:lnTo>
                          <a:pt x="896" y="511"/>
                        </a:lnTo>
                        <a:lnTo>
                          <a:pt x="896" y="496"/>
                        </a:lnTo>
                        <a:lnTo>
                          <a:pt x="912" y="480"/>
                        </a:lnTo>
                        <a:lnTo>
                          <a:pt x="912" y="448"/>
                        </a:lnTo>
                        <a:lnTo>
                          <a:pt x="912" y="432"/>
                        </a:lnTo>
                        <a:lnTo>
                          <a:pt x="928" y="416"/>
                        </a:lnTo>
                        <a:lnTo>
                          <a:pt x="928" y="400"/>
                        </a:lnTo>
                        <a:lnTo>
                          <a:pt x="928" y="384"/>
                        </a:lnTo>
                        <a:lnTo>
                          <a:pt x="928" y="368"/>
                        </a:lnTo>
                        <a:lnTo>
                          <a:pt x="928" y="352"/>
                        </a:lnTo>
                        <a:lnTo>
                          <a:pt x="928" y="336"/>
                        </a:lnTo>
                        <a:lnTo>
                          <a:pt x="928" y="320"/>
                        </a:lnTo>
                        <a:lnTo>
                          <a:pt x="928" y="304"/>
                        </a:lnTo>
                        <a:lnTo>
                          <a:pt x="928" y="288"/>
                        </a:lnTo>
                        <a:lnTo>
                          <a:pt x="912" y="272"/>
                        </a:lnTo>
                        <a:lnTo>
                          <a:pt x="912" y="256"/>
                        </a:lnTo>
                        <a:lnTo>
                          <a:pt x="896" y="256"/>
                        </a:lnTo>
                        <a:lnTo>
                          <a:pt x="896" y="240"/>
                        </a:lnTo>
                        <a:lnTo>
                          <a:pt x="880" y="224"/>
                        </a:lnTo>
                        <a:lnTo>
                          <a:pt x="864" y="20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3F727B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279"/>
                  <p:cNvSpPr>
                    <a:spLocks noChangeAspect="1"/>
                  </p:cNvSpPr>
                  <p:nvPr/>
                </p:nvSpPr>
                <p:spPr bwMode="auto">
                  <a:xfrm>
                    <a:off x="1328" y="2224"/>
                    <a:ext cx="896" cy="943"/>
                  </a:xfrm>
                  <a:custGeom>
                    <a:avLst/>
                    <a:gdLst>
                      <a:gd name="T0" fmla="*/ 832 w 896"/>
                      <a:gd name="T1" fmla="*/ 208 h 943"/>
                      <a:gd name="T2" fmla="*/ 784 w 896"/>
                      <a:gd name="T3" fmla="*/ 160 h 943"/>
                      <a:gd name="T4" fmla="*/ 720 w 896"/>
                      <a:gd name="T5" fmla="*/ 112 h 943"/>
                      <a:gd name="T6" fmla="*/ 656 w 896"/>
                      <a:gd name="T7" fmla="*/ 64 h 943"/>
                      <a:gd name="T8" fmla="*/ 592 w 896"/>
                      <a:gd name="T9" fmla="*/ 32 h 943"/>
                      <a:gd name="T10" fmla="*/ 528 w 896"/>
                      <a:gd name="T11" fmla="*/ 0 h 943"/>
                      <a:gd name="T12" fmla="*/ 480 w 896"/>
                      <a:gd name="T13" fmla="*/ 0 h 943"/>
                      <a:gd name="T14" fmla="*/ 416 w 896"/>
                      <a:gd name="T15" fmla="*/ 16 h 943"/>
                      <a:gd name="T16" fmla="*/ 352 w 896"/>
                      <a:gd name="T17" fmla="*/ 48 h 943"/>
                      <a:gd name="T18" fmla="*/ 304 w 896"/>
                      <a:gd name="T19" fmla="*/ 80 h 943"/>
                      <a:gd name="T20" fmla="*/ 240 w 896"/>
                      <a:gd name="T21" fmla="*/ 128 h 943"/>
                      <a:gd name="T22" fmla="*/ 208 w 896"/>
                      <a:gd name="T23" fmla="*/ 176 h 943"/>
                      <a:gd name="T24" fmla="*/ 192 w 896"/>
                      <a:gd name="T25" fmla="*/ 240 h 943"/>
                      <a:gd name="T26" fmla="*/ 176 w 896"/>
                      <a:gd name="T27" fmla="*/ 304 h 943"/>
                      <a:gd name="T28" fmla="*/ 144 w 896"/>
                      <a:gd name="T29" fmla="*/ 368 h 943"/>
                      <a:gd name="T30" fmla="*/ 96 w 896"/>
                      <a:gd name="T31" fmla="*/ 432 h 943"/>
                      <a:gd name="T32" fmla="*/ 48 w 896"/>
                      <a:gd name="T33" fmla="*/ 511 h 943"/>
                      <a:gd name="T34" fmla="*/ 16 w 896"/>
                      <a:gd name="T35" fmla="*/ 591 h 943"/>
                      <a:gd name="T36" fmla="*/ 0 w 896"/>
                      <a:gd name="T37" fmla="*/ 687 h 943"/>
                      <a:gd name="T38" fmla="*/ 16 w 896"/>
                      <a:gd name="T39" fmla="*/ 767 h 943"/>
                      <a:gd name="T40" fmla="*/ 32 w 896"/>
                      <a:gd name="T41" fmla="*/ 831 h 943"/>
                      <a:gd name="T42" fmla="*/ 80 w 896"/>
                      <a:gd name="T43" fmla="*/ 895 h 943"/>
                      <a:gd name="T44" fmla="*/ 144 w 896"/>
                      <a:gd name="T45" fmla="*/ 943 h 943"/>
                      <a:gd name="T46" fmla="*/ 192 w 896"/>
                      <a:gd name="T47" fmla="*/ 943 h 943"/>
                      <a:gd name="T48" fmla="*/ 272 w 896"/>
                      <a:gd name="T49" fmla="*/ 943 h 943"/>
                      <a:gd name="T50" fmla="*/ 336 w 896"/>
                      <a:gd name="T51" fmla="*/ 927 h 943"/>
                      <a:gd name="T52" fmla="*/ 400 w 896"/>
                      <a:gd name="T53" fmla="*/ 911 h 943"/>
                      <a:gd name="T54" fmla="*/ 464 w 896"/>
                      <a:gd name="T55" fmla="*/ 895 h 943"/>
                      <a:gd name="T56" fmla="*/ 512 w 896"/>
                      <a:gd name="T57" fmla="*/ 863 h 943"/>
                      <a:gd name="T58" fmla="*/ 544 w 896"/>
                      <a:gd name="T59" fmla="*/ 815 h 943"/>
                      <a:gd name="T60" fmla="*/ 576 w 896"/>
                      <a:gd name="T61" fmla="*/ 767 h 943"/>
                      <a:gd name="T62" fmla="*/ 624 w 896"/>
                      <a:gd name="T63" fmla="*/ 703 h 943"/>
                      <a:gd name="T64" fmla="*/ 672 w 896"/>
                      <a:gd name="T65" fmla="*/ 655 h 943"/>
                      <a:gd name="T66" fmla="*/ 720 w 896"/>
                      <a:gd name="T67" fmla="*/ 607 h 943"/>
                      <a:gd name="T68" fmla="*/ 784 w 896"/>
                      <a:gd name="T69" fmla="*/ 575 h 943"/>
                      <a:gd name="T70" fmla="*/ 832 w 896"/>
                      <a:gd name="T71" fmla="*/ 543 h 943"/>
                      <a:gd name="T72" fmla="*/ 864 w 896"/>
                      <a:gd name="T73" fmla="*/ 480 h 943"/>
                      <a:gd name="T74" fmla="*/ 880 w 896"/>
                      <a:gd name="T75" fmla="*/ 416 h 943"/>
                      <a:gd name="T76" fmla="*/ 896 w 896"/>
                      <a:gd name="T77" fmla="*/ 368 h 943"/>
                      <a:gd name="T78" fmla="*/ 896 w 896"/>
                      <a:gd name="T79" fmla="*/ 304 h 943"/>
                      <a:gd name="T80" fmla="*/ 880 w 896"/>
                      <a:gd name="T81" fmla="*/ 256 h 943"/>
                      <a:gd name="T82" fmla="*/ 848 w 896"/>
                      <a:gd name="T83" fmla="*/ 224 h 943"/>
                      <a:gd name="T84" fmla="*/ 848 w 896"/>
                      <a:gd name="T85" fmla="*/ 224 h 94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896"/>
                      <a:gd name="T130" fmla="*/ 0 h 943"/>
                      <a:gd name="T131" fmla="*/ 896 w 896"/>
                      <a:gd name="T132" fmla="*/ 943 h 94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896" h="943">
                        <a:moveTo>
                          <a:pt x="848" y="224"/>
                        </a:moveTo>
                        <a:lnTo>
                          <a:pt x="832" y="224"/>
                        </a:lnTo>
                        <a:lnTo>
                          <a:pt x="832" y="208"/>
                        </a:lnTo>
                        <a:lnTo>
                          <a:pt x="816" y="192"/>
                        </a:lnTo>
                        <a:lnTo>
                          <a:pt x="800" y="176"/>
                        </a:lnTo>
                        <a:lnTo>
                          <a:pt x="784" y="160"/>
                        </a:lnTo>
                        <a:lnTo>
                          <a:pt x="768" y="144"/>
                        </a:lnTo>
                        <a:lnTo>
                          <a:pt x="752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88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76" y="16"/>
                        </a:lnTo>
                        <a:lnTo>
                          <a:pt x="560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16" y="16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20" y="64"/>
                        </a:lnTo>
                        <a:lnTo>
                          <a:pt x="304" y="80"/>
                        </a:lnTo>
                        <a:lnTo>
                          <a:pt x="272" y="96"/>
                        </a:lnTo>
                        <a:lnTo>
                          <a:pt x="256" y="112"/>
                        </a:lnTo>
                        <a:lnTo>
                          <a:pt x="240" y="128"/>
                        </a:lnTo>
                        <a:lnTo>
                          <a:pt x="224" y="144"/>
                        </a:lnTo>
                        <a:lnTo>
                          <a:pt x="208" y="160"/>
                        </a:lnTo>
                        <a:lnTo>
                          <a:pt x="208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92" y="240"/>
                        </a:lnTo>
                        <a:lnTo>
                          <a:pt x="192" y="256"/>
                        </a:lnTo>
                        <a:lnTo>
                          <a:pt x="176" y="288"/>
                        </a:lnTo>
                        <a:lnTo>
                          <a:pt x="176" y="304"/>
                        </a:lnTo>
                        <a:lnTo>
                          <a:pt x="176" y="320"/>
                        </a:lnTo>
                        <a:lnTo>
                          <a:pt x="160" y="352"/>
                        </a:lnTo>
                        <a:lnTo>
                          <a:pt x="144" y="368"/>
                        </a:lnTo>
                        <a:lnTo>
                          <a:pt x="128" y="384"/>
                        </a:lnTo>
                        <a:lnTo>
                          <a:pt x="128" y="400"/>
                        </a:lnTo>
                        <a:lnTo>
                          <a:pt x="96" y="432"/>
                        </a:lnTo>
                        <a:lnTo>
                          <a:pt x="80" y="448"/>
                        </a:lnTo>
                        <a:lnTo>
                          <a:pt x="64" y="480"/>
                        </a:lnTo>
                        <a:lnTo>
                          <a:pt x="48" y="511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0" y="703"/>
                        </a:lnTo>
                        <a:lnTo>
                          <a:pt x="16" y="735"/>
                        </a:lnTo>
                        <a:lnTo>
                          <a:pt x="16" y="767"/>
                        </a:lnTo>
                        <a:lnTo>
                          <a:pt x="16" y="783"/>
                        </a:lnTo>
                        <a:lnTo>
                          <a:pt x="32" y="799"/>
                        </a:lnTo>
                        <a:lnTo>
                          <a:pt x="32" y="831"/>
                        </a:lnTo>
                        <a:lnTo>
                          <a:pt x="48" y="847"/>
                        </a:lnTo>
                        <a:lnTo>
                          <a:pt x="64" y="863"/>
                        </a:lnTo>
                        <a:lnTo>
                          <a:pt x="80" y="895"/>
                        </a:lnTo>
                        <a:lnTo>
                          <a:pt x="96" y="911"/>
                        </a:lnTo>
                        <a:lnTo>
                          <a:pt x="128" y="927"/>
                        </a:lnTo>
                        <a:lnTo>
                          <a:pt x="144" y="943"/>
                        </a:lnTo>
                        <a:lnTo>
                          <a:pt x="160" y="943"/>
                        </a:lnTo>
                        <a:lnTo>
                          <a:pt x="176" y="943"/>
                        </a:lnTo>
                        <a:lnTo>
                          <a:pt x="192" y="943"/>
                        </a:lnTo>
                        <a:lnTo>
                          <a:pt x="224" y="943"/>
                        </a:lnTo>
                        <a:lnTo>
                          <a:pt x="240" y="943"/>
                        </a:lnTo>
                        <a:lnTo>
                          <a:pt x="272" y="943"/>
                        </a:lnTo>
                        <a:lnTo>
                          <a:pt x="288" y="943"/>
                        </a:lnTo>
                        <a:lnTo>
                          <a:pt x="320" y="927"/>
                        </a:lnTo>
                        <a:lnTo>
                          <a:pt x="336" y="927"/>
                        </a:lnTo>
                        <a:lnTo>
                          <a:pt x="352" y="927"/>
                        </a:lnTo>
                        <a:lnTo>
                          <a:pt x="384" y="927"/>
                        </a:lnTo>
                        <a:lnTo>
                          <a:pt x="400" y="911"/>
                        </a:lnTo>
                        <a:lnTo>
                          <a:pt x="416" y="911"/>
                        </a:lnTo>
                        <a:lnTo>
                          <a:pt x="448" y="895"/>
                        </a:lnTo>
                        <a:lnTo>
                          <a:pt x="464" y="895"/>
                        </a:lnTo>
                        <a:lnTo>
                          <a:pt x="480" y="879"/>
                        </a:lnTo>
                        <a:lnTo>
                          <a:pt x="496" y="879"/>
                        </a:lnTo>
                        <a:lnTo>
                          <a:pt x="512" y="863"/>
                        </a:lnTo>
                        <a:lnTo>
                          <a:pt x="528" y="847"/>
                        </a:lnTo>
                        <a:lnTo>
                          <a:pt x="544" y="831"/>
                        </a:lnTo>
                        <a:lnTo>
                          <a:pt x="544" y="815"/>
                        </a:lnTo>
                        <a:lnTo>
                          <a:pt x="560" y="799"/>
                        </a:lnTo>
                        <a:lnTo>
                          <a:pt x="560" y="783"/>
                        </a:lnTo>
                        <a:lnTo>
                          <a:pt x="576" y="767"/>
                        </a:lnTo>
                        <a:lnTo>
                          <a:pt x="592" y="751"/>
                        </a:lnTo>
                        <a:lnTo>
                          <a:pt x="608" y="719"/>
                        </a:lnTo>
                        <a:lnTo>
                          <a:pt x="624" y="703"/>
                        </a:lnTo>
                        <a:lnTo>
                          <a:pt x="640" y="687"/>
                        </a:lnTo>
                        <a:lnTo>
                          <a:pt x="656" y="671"/>
                        </a:lnTo>
                        <a:lnTo>
                          <a:pt x="672" y="655"/>
                        </a:lnTo>
                        <a:lnTo>
                          <a:pt x="688" y="639"/>
                        </a:lnTo>
                        <a:lnTo>
                          <a:pt x="704" y="623"/>
                        </a:lnTo>
                        <a:lnTo>
                          <a:pt x="720" y="607"/>
                        </a:lnTo>
                        <a:lnTo>
                          <a:pt x="736" y="591"/>
                        </a:lnTo>
                        <a:lnTo>
                          <a:pt x="768" y="591"/>
                        </a:lnTo>
                        <a:lnTo>
                          <a:pt x="784" y="575"/>
                        </a:lnTo>
                        <a:lnTo>
                          <a:pt x="800" y="559"/>
                        </a:lnTo>
                        <a:lnTo>
                          <a:pt x="816" y="559"/>
                        </a:lnTo>
                        <a:lnTo>
                          <a:pt x="832" y="543"/>
                        </a:lnTo>
                        <a:lnTo>
                          <a:pt x="848" y="527"/>
                        </a:lnTo>
                        <a:lnTo>
                          <a:pt x="864" y="495"/>
                        </a:lnTo>
                        <a:lnTo>
                          <a:pt x="864" y="480"/>
                        </a:lnTo>
                        <a:lnTo>
                          <a:pt x="880" y="464"/>
                        </a:lnTo>
                        <a:lnTo>
                          <a:pt x="880" y="432"/>
                        </a:lnTo>
                        <a:lnTo>
                          <a:pt x="880" y="416"/>
                        </a:lnTo>
                        <a:lnTo>
                          <a:pt x="896" y="400"/>
                        </a:lnTo>
                        <a:lnTo>
                          <a:pt x="896" y="384"/>
                        </a:lnTo>
                        <a:lnTo>
                          <a:pt x="896" y="368"/>
                        </a:lnTo>
                        <a:lnTo>
                          <a:pt x="896" y="352"/>
                        </a:lnTo>
                        <a:lnTo>
                          <a:pt x="896" y="320"/>
                        </a:lnTo>
                        <a:lnTo>
                          <a:pt x="896" y="304"/>
                        </a:lnTo>
                        <a:lnTo>
                          <a:pt x="880" y="288"/>
                        </a:lnTo>
                        <a:lnTo>
                          <a:pt x="880" y="272"/>
                        </a:lnTo>
                        <a:lnTo>
                          <a:pt x="880" y="256"/>
                        </a:lnTo>
                        <a:lnTo>
                          <a:pt x="864" y="240"/>
                        </a:lnTo>
                        <a:lnTo>
                          <a:pt x="864" y="224"/>
                        </a:lnTo>
                        <a:lnTo>
                          <a:pt x="848" y="224"/>
                        </a:lnTo>
                        <a:lnTo>
                          <a:pt x="832" y="208"/>
                        </a:lnTo>
                        <a:lnTo>
                          <a:pt x="832" y="192"/>
                        </a:lnTo>
                        <a:lnTo>
                          <a:pt x="848" y="224"/>
                        </a:lnTo>
                        <a:close/>
                      </a:path>
                    </a:pathLst>
                  </a:custGeom>
                  <a:solidFill>
                    <a:srgbClr val="3C6F7A"/>
                  </a:solidFill>
                  <a:ln w="25400">
                    <a:solidFill>
                      <a:srgbClr val="3C6F7A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280"/>
                  <p:cNvSpPr>
                    <a:spLocks noChangeAspect="1"/>
                  </p:cNvSpPr>
                  <p:nvPr/>
                </p:nvSpPr>
                <p:spPr bwMode="auto">
                  <a:xfrm>
                    <a:off x="1328" y="2224"/>
                    <a:ext cx="896" cy="943"/>
                  </a:xfrm>
                  <a:custGeom>
                    <a:avLst/>
                    <a:gdLst>
                      <a:gd name="T0" fmla="*/ 800 w 896"/>
                      <a:gd name="T1" fmla="*/ 176 h 943"/>
                      <a:gd name="T2" fmla="*/ 768 w 896"/>
                      <a:gd name="T3" fmla="*/ 144 h 943"/>
                      <a:gd name="T4" fmla="*/ 704 w 896"/>
                      <a:gd name="T5" fmla="*/ 96 h 943"/>
                      <a:gd name="T6" fmla="*/ 640 w 896"/>
                      <a:gd name="T7" fmla="*/ 48 h 943"/>
                      <a:gd name="T8" fmla="*/ 592 w 896"/>
                      <a:gd name="T9" fmla="*/ 32 h 943"/>
                      <a:gd name="T10" fmla="*/ 528 w 896"/>
                      <a:gd name="T11" fmla="*/ 0 h 943"/>
                      <a:gd name="T12" fmla="*/ 480 w 896"/>
                      <a:gd name="T13" fmla="*/ 0 h 943"/>
                      <a:gd name="T14" fmla="*/ 448 w 896"/>
                      <a:gd name="T15" fmla="*/ 16 h 943"/>
                      <a:gd name="T16" fmla="*/ 384 w 896"/>
                      <a:gd name="T17" fmla="*/ 32 h 943"/>
                      <a:gd name="T18" fmla="*/ 320 w 896"/>
                      <a:gd name="T19" fmla="*/ 64 h 943"/>
                      <a:gd name="T20" fmla="*/ 272 w 896"/>
                      <a:gd name="T21" fmla="*/ 96 h 943"/>
                      <a:gd name="T22" fmla="*/ 224 w 896"/>
                      <a:gd name="T23" fmla="*/ 144 h 943"/>
                      <a:gd name="T24" fmla="*/ 192 w 896"/>
                      <a:gd name="T25" fmla="*/ 192 h 943"/>
                      <a:gd name="T26" fmla="*/ 192 w 896"/>
                      <a:gd name="T27" fmla="*/ 240 h 943"/>
                      <a:gd name="T28" fmla="*/ 176 w 896"/>
                      <a:gd name="T29" fmla="*/ 304 h 943"/>
                      <a:gd name="T30" fmla="*/ 144 w 896"/>
                      <a:gd name="T31" fmla="*/ 368 h 943"/>
                      <a:gd name="T32" fmla="*/ 128 w 896"/>
                      <a:gd name="T33" fmla="*/ 400 h 943"/>
                      <a:gd name="T34" fmla="*/ 64 w 896"/>
                      <a:gd name="T35" fmla="*/ 480 h 943"/>
                      <a:gd name="T36" fmla="*/ 16 w 896"/>
                      <a:gd name="T37" fmla="*/ 575 h 943"/>
                      <a:gd name="T38" fmla="*/ 0 w 896"/>
                      <a:gd name="T39" fmla="*/ 623 h 943"/>
                      <a:gd name="T40" fmla="*/ 0 w 896"/>
                      <a:gd name="T41" fmla="*/ 703 h 943"/>
                      <a:gd name="T42" fmla="*/ 16 w 896"/>
                      <a:gd name="T43" fmla="*/ 783 h 943"/>
                      <a:gd name="T44" fmla="*/ 32 w 896"/>
                      <a:gd name="T45" fmla="*/ 831 h 943"/>
                      <a:gd name="T46" fmla="*/ 80 w 896"/>
                      <a:gd name="T47" fmla="*/ 895 h 943"/>
                      <a:gd name="T48" fmla="*/ 144 w 896"/>
                      <a:gd name="T49" fmla="*/ 943 h 943"/>
                      <a:gd name="T50" fmla="*/ 176 w 896"/>
                      <a:gd name="T51" fmla="*/ 943 h 943"/>
                      <a:gd name="T52" fmla="*/ 240 w 896"/>
                      <a:gd name="T53" fmla="*/ 943 h 943"/>
                      <a:gd name="T54" fmla="*/ 320 w 896"/>
                      <a:gd name="T55" fmla="*/ 927 h 943"/>
                      <a:gd name="T56" fmla="*/ 352 w 896"/>
                      <a:gd name="T57" fmla="*/ 927 h 943"/>
                      <a:gd name="T58" fmla="*/ 416 w 896"/>
                      <a:gd name="T59" fmla="*/ 911 h 943"/>
                      <a:gd name="T60" fmla="*/ 480 w 896"/>
                      <a:gd name="T61" fmla="*/ 879 h 943"/>
                      <a:gd name="T62" fmla="*/ 512 w 896"/>
                      <a:gd name="T63" fmla="*/ 863 h 943"/>
                      <a:gd name="T64" fmla="*/ 544 w 896"/>
                      <a:gd name="T65" fmla="*/ 815 h 943"/>
                      <a:gd name="T66" fmla="*/ 576 w 896"/>
                      <a:gd name="T67" fmla="*/ 767 h 943"/>
                      <a:gd name="T68" fmla="*/ 608 w 896"/>
                      <a:gd name="T69" fmla="*/ 719 h 943"/>
                      <a:gd name="T70" fmla="*/ 656 w 896"/>
                      <a:gd name="T71" fmla="*/ 671 h 943"/>
                      <a:gd name="T72" fmla="*/ 704 w 896"/>
                      <a:gd name="T73" fmla="*/ 623 h 943"/>
                      <a:gd name="T74" fmla="*/ 736 w 896"/>
                      <a:gd name="T75" fmla="*/ 591 h 943"/>
                      <a:gd name="T76" fmla="*/ 800 w 896"/>
                      <a:gd name="T77" fmla="*/ 559 h 943"/>
                      <a:gd name="T78" fmla="*/ 848 w 896"/>
                      <a:gd name="T79" fmla="*/ 527 h 943"/>
                      <a:gd name="T80" fmla="*/ 864 w 896"/>
                      <a:gd name="T81" fmla="*/ 480 h 943"/>
                      <a:gd name="T82" fmla="*/ 880 w 896"/>
                      <a:gd name="T83" fmla="*/ 416 h 943"/>
                      <a:gd name="T84" fmla="*/ 896 w 896"/>
                      <a:gd name="T85" fmla="*/ 384 h 943"/>
                      <a:gd name="T86" fmla="*/ 896 w 896"/>
                      <a:gd name="T87" fmla="*/ 352 h 943"/>
                      <a:gd name="T88" fmla="*/ 896 w 896"/>
                      <a:gd name="T89" fmla="*/ 304 h 943"/>
                      <a:gd name="T90" fmla="*/ 880 w 896"/>
                      <a:gd name="T91" fmla="*/ 256 h 943"/>
                      <a:gd name="T92" fmla="*/ 864 w 896"/>
                      <a:gd name="T93" fmla="*/ 224 h 943"/>
                      <a:gd name="T94" fmla="*/ 832 w 896"/>
                      <a:gd name="T95" fmla="*/ 192 h 94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896"/>
                      <a:gd name="T145" fmla="*/ 0 h 943"/>
                      <a:gd name="T146" fmla="*/ 896 w 896"/>
                      <a:gd name="T147" fmla="*/ 943 h 94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896" h="943">
                        <a:moveTo>
                          <a:pt x="832" y="208"/>
                        </a:moveTo>
                        <a:lnTo>
                          <a:pt x="832" y="208"/>
                        </a:lnTo>
                        <a:lnTo>
                          <a:pt x="816" y="192"/>
                        </a:lnTo>
                        <a:lnTo>
                          <a:pt x="800" y="176"/>
                        </a:lnTo>
                        <a:lnTo>
                          <a:pt x="784" y="160"/>
                        </a:lnTo>
                        <a:lnTo>
                          <a:pt x="768" y="144"/>
                        </a:lnTo>
                        <a:lnTo>
                          <a:pt x="752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88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76" y="16"/>
                        </a:lnTo>
                        <a:lnTo>
                          <a:pt x="560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16" y="16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52" y="48"/>
                        </a:lnTo>
                        <a:lnTo>
                          <a:pt x="336" y="64"/>
                        </a:lnTo>
                        <a:lnTo>
                          <a:pt x="320" y="64"/>
                        </a:lnTo>
                        <a:lnTo>
                          <a:pt x="304" y="80"/>
                        </a:lnTo>
                        <a:lnTo>
                          <a:pt x="272" y="96"/>
                        </a:lnTo>
                        <a:lnTo>
                          <a:pt x="256" y="112"/>
                        </a:lnTo>
                        <a:lnTo>
                          <a:pt x="240" y="128"/>
                        </a:lnTo>
                        <a:lnTo>
                          <a:pt x="224" y="144"/>
                        </a:lnTo>
                        <a:lnTo>
                          <a:pt x="208" y="160"/>
                        </a:lnTo>
                        <a:lnTo>
                          <a:pt x="208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92" y="240"/>
                        </a:lnTo>
                        <a:lnTo>
                          <a:pt x="192" y="256"/>
                        </a:lnTo>
                        <a:lnTo>
                          <a:pt x="176" y="288"/>
                        </a:lnTo>
                        <a:lnTo>
                          <a:pt x="176" y="304"/>
                        </a:lnTo>
                        <a:lnTo>
                          <a:pt x="176" y="320"/>
                        </a:lnTo>
                        <a:lnTo>
                          <a:pt x="160" y="352"/>
                        </a:lnTo>
                        <a:lnTo>
                          <a:pt x="144" y="368"/>
                        </a:lnTo>
                        <a:lnTo>
                          <a:pt x="128" y="384"/>
                        </a:lnTo>
                        <a:lnTo>
                          <a:pt x="128" y="400"/>
                        </a:lnTo>
                        <a:lnTo>
                          <a:pt x="96" y="432"/>
                        </a:lnTo>
                        <a:lnTo>
                          <a:pt x="80" y="448"/>
                        </a:lnTo>
                        <a:lnTo>
                          <a:pt x="64" y="480"/>
                        </a:lnTo>
                        <a:lnTo>
                          <a:pt x="48" y="511"/>
                        </a:lnTo>
                        <a:lnTo>
                          <a:pt x="32" y="543"/>
                        </a:lnTo>
                        <a:lnTo>
                          <a:pt x="16" y="575"/>
                        </a:lnTo>
                        <a:lnTo>
                          <a:pt x="16" y="591"/>
                        </a:lnTo>
                        <a:lnTo>
                          <a:pt x="0" y="623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0" y="703"/>
                        </a:lnTo>
                        <a:lnTo>
                          <a:pt x="16" y="735"/>
                        </a:lnTo>
                        <a:lnTo>
                          <a:pt x="16" y="767"/>
                        </a:lnTo>
                        <a:lnTo>
                          <a:pt x="16" y="783"/>
                        </a:lnTo>
                        <a:lnTo>
                          <a:pt x="32" y="799"/>
                        </a:lnTo>
                        <a:lnTo>
                          <a:pt x="32" y="831"/>
                        </a:lnTo>
                        <a:lnTo>
                          <a:pt x="48" y="847"/>
                        </a:lnTo>
                        <a:lnTo>
                          <a:pt x="64" y="863"/>
                        </a:lnTo>
                        <a:lnTo>
                          <a:pt x="80" y="895"/>
                        </a:lnTo>
                        <a:lnTo>
                          <a:pt x="96" y="911"/>
                        </a:lnTo>
                        <a:lnTo>
                          <a:pt x="128" y="927"/>
                        </a:lnTo>
                        <a:lnTo>
                          <a:pt x="144" y="943"/>
                        </a:lnTo>
                        <a:lnTo>
                          <a:pt x="160" y="943"/>
                        </a:lnTo>
                        <a:lnTo>
                          <a:pt x="176" y="943"/>
                        </a:lnTo>
                        <a:lnTo>
                          <a:pt x="192" y="943"/>
                        </a:lnTo>
                        <a:lnTo>
                          <a:pt x="224" y="943"/>
                        </a:lnTo>
                        <a:lnTo>
                          <a:pt x="240" y="943"/>
                        </a:lnTo>
                        <a:lnTo>
                          <a:pt x="272" y="943"/>
                        </a:lnTo>
                        <a:lnTo>
                          <a:pt x="288" y="943"/>
                        </a:lnTo>
                        <a:lnTo>
                          <a:pt x="320" y="927"/>
                        </a:lnTo>
                        <a:lnTo>
                          <a:pt x="336" y="927"/>
                        </a:lnTo>
                        <a:lnTo>
                          <a:pt x="352" y="927"/>
                        </a:lnTo>
                        <a:lnTo>
                          <a:pt x="384" y="927"/>
                        </a:lnTo>
                        <a:lnTo>
                          <a:pt x="400" y="911"/>
                        </a:lnTo>
                        <a:lnTo>
                          <a:pt x="416" y="911"/>
                        </a:lnTo>
                        <a:lnTo>
                          <a:pt x="448" y="895"/>
                        </a:lnTo>
                        <a:lnTo>
                          <a:pt x="464" y="895"/>
                        </a:lnTo>
                        <a:lnTo>
                          <a:pt x="480" y="879"/>
                        </a:lnTo>
                        <a:lnTo>
                          <a:pt x="496" y="879"/>
                        </a:lnTo>
                        <a:lnTo>
                          <a:pt x="512" y="863"/>
                        </a:lnTo>
                        <a:lnTo>
                          <a:pt x="528" y="847"/>
                        </a:lnTo>
                        <a:lnTo>
                          <a:pt x="544" y="831"/>
                        </a:lnTo>
                        <a:lnTo>
                          <a:pt x="544" y="815"/>
                        </a:lnTo>
                        <a:lnTo>
                          <a:pt x="560" y="799"/>
                        </a:lnTo>
                        <a:lnTo>
                          <a:pt x="560" y="783"/>
                        </a:lnTo>
                        <a:lnTo>
                          <a:pt x="576" y="767"/>
                        </a:lnTo>
                        <a:lnTo>
                          <a:pt x="592" y="751"/>
                        </a:lnTo>
                        <a:lnTo>
                          <a:pt x="608" y="719"/>
                        </a:lnTo>
                        <a:lnTo>
                          <a:pt x="624" y="703"/>
                        </a:lnTo>
                        <a:lnTo>
                          <a:pt x="640" y="687"/>
                        </a:lnTo>
                        <a:lnTo>
                          <a:pt x="656" y="671"/>
                        </a:lnTo>
                        <a:lnTo>
                          <a:pt x="672" y="655"/>
                        </a:lnTo>
                        <a:lnTo>
                          <a:pt x="688" y="639"/>
                        </a:lnTo>
                        <a:lnTo>
                          <a:pt x="704" y="623"/>
                        </a:lnTo>
                        <a:lnTo>
                          <a:pt x="720" y="607"/>
                        </a:lnTo>
                        <a:lnTo>
                          <a:pt x="736" y="591"/>
                        </a:lnTo>
                        <a:lnTo>
                          <a:pt x="768" y="591"/>
                        </a:lnTo>
                        <a:lnTo>
                          <a:pt x="784" y="575"/>
                        </a:lnTo>
                        <a:lnTo>
                          <a:pt x="800" y="559"/>
                        </a:lnTo>
                        <a:lnTo>
                          <a:pt x="816" y="559"/>
                        </a:lnTo>
                        <a:lnTo>
                          <a:pt x="832" y="543"/>
                        </a:lnTo>
                        <a:lnTo>
                          <a:pt x="848" y="527"/>
                        </a:lnTo>
                        <a:lnTo>
                          <a:pt x="864" y="495"/>
                        </a:lnTo>
                        <a:lnTo>
                          <a:pt x="864" y="480"/>
                        </a:lnTo>
                        <a:lnTo>
                          <a:pt x="880" y="464"/>
                        </a:lnTo>
                        <a:lnTo>
                          <a:pt x="880" y="432"/>
                        </a:lnTo>
                        <a:lnTo>
                          <a:pt x="880" y="416"/>
                        </a:lnTo>
                        <a:lnTo>
                          <a:pt x="896" y="400"/>
                        </a:lnTo>
                        <a:lnTo>
                          <a:pt x="896" y="384"/>
                        </a:lnTo>
                        <a:lnTo>
                          <a:pt x="896" y="368"/>
                        </a:lnTo>
                        <a:lnTo>
                          <a:pt x="896" y="352"/>
                        </a:lnTo>
                        <a:lnTo>
                          <a:pt x="896" y="320"/>
                        </a:lnTo>
                        <a:lnTo>
                          <a:pt x="896" y="304"/>
                        </a:lnTo>
                        <a:lnTo>
                          <a:pt x="880" y="288"/>
                        </a:lnTo>
                        <a:lnTo>
                          <a:pt x="880" y="272"/>
                        </a:lnTo>
                        <a:lnTo>
                          <a:pt x="880" y="256"/>
                        </a:lnTo>
                        <a:lnTo>
                          <a:pt x="864" y="240"/>
                        </a:lnTo>
                        <a:lnTo>
                          <a:pt x="864" y="224"/>
                        </a:lnTo>
                        <a:lnTo>
                          <a:pt x="848" y="224"/>
                        </a:lnTo>
                        <a:lnTo>
                          <a:pt x="832" y="208"/>
                        </a:lnTo>
                        <a:lnTo>
                          <a:pt x="832" y="192"/>
                        </a:lnTo>
                      </a:path>
                    </a:pathLst>
                  </a:custGeom>
                  <a:noFill/>
                  <a:ln w="25400">
                    <a:solidFill>
                      <a:srgbClr val="3C6F7A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9" name="Freeform 281"/>
                  <p:cNvSpPr>
                    <a:spLocks noChangeAspect="1"/>
                  </p:cNvSpPr>
                  <p:nvPr/>
                </p:nvSpPr>
                <p:spPr bwMode="auto">
                  <a:xfrm>
                    <a:off x="1344" y="2256"/>
                    <a:ext cx="864" cy="895"/>
                  </a:xfrm>
                  <a:custGeom>
                    <a:avLst/>
                    <a:gdLst>
                      <a:gd name="T0" fmla="*/ 784 w 864"/>
                      <a:gd name="T1" fmla="*/ 176 h 895"/>
                      <a:gd name="T2" fmla="*/ 736 w 864"/>
                      <a:gd name="T3" fmla="*/ 128 h 895"/>
                      <a:gd name="T4" fmla="*/ 672 w 864"/>
                      <a:gd name="T5" fmla="*/ 80 h 895"/>
                      <a:gd name="T6" fmla="*/ 608 w 864"/>
                      <a:gd name="T7" fmla="*/ 32 h 895"/>
                      <a:gd name="T8" fmla="*/ 544 w 864"/>
                      <a:gd name="T9" fmla="*/ 16 h 895"/>
                      <a:gd name="T10" fmla="*/ 496 w 864"/>
                      <a:gd name="T11" fmla="*/ 0 h 895"/>
                      <a:gd name="T12" fmla="*/ 448 w 864"/>
                      <a:gd name="T13" fmla="*/ 0 h 895"/>
                      <a:gd name="T14" fmla="*/ 384 w 864"/>
                      <a:gd name="T15" fmla="*/ 16 h 895"/>
                      <a:gd name="T16" fmla="*/ 336 w 864"/>
                      <a:gd name="T17" fmla="*/ 48 h 895"/>
                      <a:gd name="T18" fmla="*/ 272 w 864"/>
                      <a:gd name="T19" fmla="*/ 80 h 895"/>
                      <a:gd name="T20" fmla="*/ 224 w 864"/>
                      <a:gd name="T21" fmla="*/ 128 h 895"/>
                      <a:gd name="T22" fmla="*/ 192 w 864"/>
                      <a:gd name="T23" fmla="*/ 176 h 895"/>
                      <a:gd name="T24" fmla="*/ 176 w 864"/>
                      <a:gd name="T25" fmla="*/ 240 h 895"/>
                      <a:gd name="T26" fmla="*/ 160 w 864"/>
                      <a:gd name="T27" fmla="*/ 304 h 895"/>
                      <a:gd name="T28" fmla="*/ 128 w 864"/>
                      <a:gd name="T29" fmla="*/ 352 h 895"/>
                      <a:gd name="T30" fmla="*/ 80 w 864"/>
                      <a:gd name="T31" fmla="*/ 416 h 895"/>
                      <a:gd name="T32" fmla="*/ 32 w 864"/>
                      <a:gd name="T33" fmla="*/ 511 h 895"/>
                      <a:gd name="T34" fmla="*/ 16 w 864"/>
                      <a:gd name="T35" fmla="*/ 591 h 895"/>
                      <a:gd name="T36" fmla="*/ 16 w 864"/>
                      <a:gd name="T37" fmla="*/ 671 h 895"/>
                      <a:gd name="T38" fmla="*/ 16 w 864"/>
                      <a:gd name="T39" fmla="*/ 735 h 895"/>
                      <a:gd name="T40" fmla="*/ 48 w 864"/>
                      <a:gd name="T41" fmla="*/ 799 h 895"/>
                      <a:gd name="T42" fmla="*/ 96 w 864"/>
                      <a:gd name="T43" fmla="*/ 863 h 895"/>
                      <a:gd name="T44" fmla="*/ 160 w 864"/>
                      <a:gd name="T45" fmla="*/ 895 h 895"/>
                      <a:gd name="T46" fmla="*/ 208 w 864"/>
                      <a:gd name="T47" fmla="*/ 895 h 895"/>
                      <a:gd name="T48" fmla="*/ 288 w 864"/>
                      <a:gd name="T49" fmla="*/ 879 h 895"/>
                      <a:gd name="T50" fmla="*/ 352 w 864"/>
                      <a:gd name="T51" fmla="*/ 879 h 895"/>
                      <a:gd name="T52" fmla="*/ 400 w 864"/>
                      <a:gd name="T53" fmla="*/ 863 h 895"/>
                      <a:gd name="T54" fmla="*/ 464 w 864"/>
                      <a:gd name="T55" fmla="*/ 831 h 895"/>
                      <a:gd name="T56" fmla="*/ 512 w 864"/>
                      <a:gd name="T57" fmla="*/ 799 h 895"/>
                      <a:gd name="T58" fmla="*/ 544 w 864"/>
                      <a:gd name="T59" fmla="*/ 751 h 895"/>
                      <a:gd name="T60" fmla="*/ 576 w 864"/>
                      <a:gd name="T61" fmla="*/ 703 h 895"/>
                      <a:gd name="T62" fmla="*/ 624 w 864"/>
                      <a:gd name="T63" fmla="*/ 639 h 895"/>
                      <a:gd name="T64" fmla="*/ 672 w 864"/>
                      <a:gd name="T65" fmla="*/ 591 h 895"/>
                      <a:gd name="T66" fmla="*/ 736 w 864"/>
                      <a:gd name="T67" fmla="*/ 559 h 895"/>
                      <a:gd name="T68" fmla="*/ 784 w 864"/>
                      <a:gd name="T69" fmla="*/ 511 h 895"/>
                      <a:gd name="T70" fmla="*/ 816 w 864"/>
                      <a:gd name="T71" fmla="*/ 463 h 895"/>
                      <a:gd name="T72" fmla="*/ 848 w 864"/>
                      <a:gd name="T73" fmla="*/ 416 h 895"/>
                      <a:gd name="T74" fmla="*/ 864 w 864"/>
                      <a:gd name="T75" fmla="*/ 352 h 895"/>
                      <a:gd name="T76" fmla="*/ 864 w 864"/>
                      <a:gd name="T77" fmla="*/ 304 h 895"/>
                      <a:gd name="T78" fmla="*/ 848 w 864"/>
                      <a:gd name="T79" fmla="*/ 256 h 895"/>
                      <a:gd name="T80" fmla="*/ 832 w 864"/>
                      <a:gd name="T81" fmla="*/ 224 h 895"/>
                      <a:gd name="T82" fmla="*/ 800 w 864"/>
                      <a:gd name="T83" fmla="*/ 192 h 895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864"/>
                      <a:gd name="T127" fmla="*/ 0 h 895"/>
                      <a:gd name="T128" fmla="*/ 864 w 864"/>
                      <a:gd name="T129" fmla="*/ 895 h 895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864" h="895">
                        <a:moveTo>
                          <a:pt x="816" y="192"/>
                        </a:moveTo>
                        <a:lnTo>
                          <a:pt x="800" y="192"/>
                        </a:lnTo>
                        <a:lnTo>
                          <a:pt x="784" y="176"/>
                        </a:lnTo>
                        <a:lnTo>
                          <a:pt x="768" y="160"/>
                        </a:lnTo>
                        <a:lnTo>
                          <a:pt x="752" y="144"/>
                        </a:lnTo>
                        <a:lnTo>
                          <a:pt x="736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72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60" y="16"/>
                        </a:lnTo>
                        <a:lnTo>
                          <a:pt x="544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32"/>
                        </a:lnTo>
                        <a:lnTo>
                          <a:pt x="352" y="32"/>
                        </a:lnTo>
                        <a:lnTo>
                          <a:pt x="336" y="48"/>
                        </a:lnTo>
                        <a:lnTo>
                          <a:pt x="304" y="48"/>
                        </a:lnTo>
                        <a:lnTo>
                          <a:pt x="288" y="64"/>
                        </a:lnTo>
                        <a:lnTo>
                          <a:pt x="272" y="80"/>
                        </a:lnTo>
                        <a:lnTo>
                          <a:pt x="256" y="96"/>
                        </a:lnTo>
                        <a:lnTo>
                          <a:pt x="240" y="112"/>
                        </a:lnTo>
                        <a:lnTo>
                          <a:pt x="224" y="128"/>
                        </a:lnTo>
                        <a:lnTo>
                          <a:pt x="208" y="144"/>
                        </a:lnTo>
                        <a:lnTo>
                          <a:pt x="192" y="160"/>
                        </a:lnTo>
                        <a:lnTo>
                          <a:pt x="192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76" y="240"/>
                        </a:lnTo>
                        <a:lnTo>
                          <a:pt x="176" y="256"/>
                        </a:lnTo>
                        <a:lnTo>
                          <a:pt x="176" y="288"/>
                        </a:lnTo>
                        <a:lnTo>
                          <a:pt x="160" y="304"/>
                        </a:lnTo>
                        <a:lnTo>
                          <a:pt x="160" y="320"/>
                        </a:lnTo>
                        <a:lnTo>
                          <a:pt x="144" y="336"/>
                        </a:lnTo>
                        <a:lnTo>
                          <a:pt x="128" y="352"/>
                        </a:lnTo>
                        <a:lnTo>
                          <a:pt x="112" y="384"/>
                        </a:lnTo>
                        <a:lnTo>
                          <a:pt x="96" y="400"/>
                        </a:lnTo>
                        <a:lnTo>
                          <a:pt x="80" y="416"/>
                        </a:lnTo>
                        <a:lnTo>
                          <a:pt x="64" y="448"/>
                        </a:lnTo>
                        <a:lnTo>
                          <a:pt x="48" y="479"/>
                        </a:lnTo>
                        <a:lnTo>
                          <a:pt x="32" y="511"/>
                        </a:lnTo>
                        <a:lnTo>
                          <a:pt x="16" y="527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71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16" y="735"/>
                        </a:lnTo>
                        <a:lnTo>
                          <a:pt x="32" y="751"/>
                        </a:lnTo>
                        <a:lnTo>
                          <a:pt x="32" y="783"/>
                        </a:lnTo>
                        <a:lnTo>
                          <a:pt x="48" y="799"/>
                        </a:lnTo>
                        <a:lnTo>
                          <a:pt x="64" y="815"/>
                        </a:lnTo>
                        <a:lnTo>
                          <a:pt x="80" y="847"/>
                        </a:lnTo>
                        <a:lnTo>
                          <a:pt x="96" y="863"/>
                        </a:lnTo>
                        <a:lnTo>
                          <a:pt x="128" y="879"/>
                        </a:lnTo>
                        <a:lnTo>
                          <a:pt x="144" y="895"/>
                        </a:lnTo>
                        <a:lnTo>
                          <a:pt x="160" y="895"/>
                        </a:lnTo>
                        <a:lnTo>
                          <a:pt x="176" y="895"/>
                        </a:lnTo>
                        <a:lnTo>
                          <a:pt x="192" y="895"/>
                        </a:lnTo>
                        <a:lnTo>
                          <a:pt x="208" y="895"/>
                        </a:lnTo>
                        <a:lnTo>
                          <a:pt x="240" y="895"/>
                        </a:lnTo>
                        <a:lnTo>
                          <a:pt x="256" y="879"/>
                        </a:lnTo>
                        <a:lnTo>
                          <a:pt x="288" y="879"/>
                        </a:lnTo>
                        <a:lnTo>
                          <a:pt x="304" y="879"/>
                        </a:lnTo>
                        <a:lnTo>
                          <a:pt x="320" y="879"/>
                        </a:lnTo>
                        <a:lnTo>
                          <a:pt x="352" y="879"/>
                        </a:lnTo>
                        <a:lnTo>
                          <a:pt x="368" y="863"/>
                        </a:lnTo>
                        <a:lnTo>
                          <a:pt x="384" y="863"/>
                        </a:lnTo>
                        <a:lnTo>
                          <a:pt x="400" y="863"/>
                        </a:lnTo>
                        <a:lnTo>
                          <a:pt x="432" y="847"/>
                        </a:lnTo>
                        <a:lnTo>
                          <a:pt x="448" y="847"/>
                        </a:lnTo>
                        <a:lnTo>
                          <a:pt x="464" y="831"/>
                        </a:lnTo>
                        <a:lnTo>
                          <a:pt x="480" y="831"/>
                        </a:lnTo>
                        <a:lnTo>
                          <a:pt x="496" y="815"/>
                        </a:lnTo>
                        <a:lnTo>
                          <a:pt x="512" y="799"/>
                        </a:lnTo>
                        <a:lnTo>
                          <a:pt x="528" y="783"/>
                        </a:lnTo>
                        <a:lnTo>
                          <a:pt x="528" y="767"/>
                        </a:lnTo>
                        <a:lnTo>
                          <a:pt x="544" y="751"/>
                        </a:lnTo>
                        <a:lnTo>
                          <a:pt x="544" y="735"/>
                        </a:lnTo>
                        <a:lnTo>
                          <a:pt x="560" y="719"/>
                        </a:lnTo>
                        <a:lnTo>
                          <a:pt x="576" y="703"/>
                        </a:lnTo>
                        <a:lnTo>
                          <a:pt x="592" y="687"/>
                        </a:lnTo>
                        <a:lnTo>
                          <a:pt x="608" y="655"/>
                        </a:lnTo>
                        <a:lnTo>
                          <a:pt x="624" y="639"/>
                        </a:lnTo>
                        <a:lnTo>
                          <a:pt x="640" y="623"/>
                        </a:lnTo>
                        <a:lnTo>
                          <a:pt x="656" y="607"/>
                        </a:lnTo>
                        <a:lnTo>
                          <a:pt x="672" y="591"/>
                        </a:lnTo>
                        <a:lnTo>
                          <a:pt x="688" y="575"/>
                        </a:lnTo>
                        <a:lnTo>
                          <a:pt x="720" y="559"/>
                        </a:lnTo>
                        <a:lnTo>
                          <a:pt x="736" y="559"/>
                        </a:lnTo>
                        <a:lnTo>
                          <a:pt x="752" y="543"/>
                        </a:lnTo>
                        <a:lnTo>
                          <a:pt x="768" y="527"/>
                        </a:lnTo>
                        <a:lnTo>
                          <a:pt x="784" y="511"/>
                        </a:lnTo>
                        <a:lnTo>
                          <a:pt x="800" y="511"/>
                        </a:lnTo>
                        <a:lnTo>
                          <a:pt x="816" y="479"/>
                        </a:lnTo>
                        <a:lnTo>
                          <a:pt x="816" y="463"/>
                        </a:lnTo>
                        <a:lnTo>
                          <a:pt x="832" y="448"/>
                        </a:lnTo>
                        <a:lnTo>
                          <a:pt x="832" y="432"/>
                        </a:lnTo>
                        <a:lnTo>
                          <a:pt x="848" y="416"/>
                        </a:lnTo>
                        <a:lnTo>
                          <a:pt x="848" y="384"/>
                        </a:lnTo>
                        <a:lnTo>
                          <a:pt x="864" y="368"/>
                        </a:lnTo>
                        <a:lnTo>
                          <a:pt x="864" y="352"/>
                        </a:lnTo>
                        <a:lnTo>
                          <a:pt x="864" y="336"/>
                        </a:lnTo>
                        <a:lnTo>
                          <a:pt x="864" y="320"/>
                        </a:lnTo>
                        <a:lnTo>
                          <a:pt x="864" y="304"/>
                        </a:lnTo>
                        <a:lnTo>
                          <a:pt x="864" y="288"/>
                        </a:lnTo>
                        <a:lnTo>
                          <a:pt x="848" y="272"/>
                        </a:lnTo>
                        <a:lnTo>
                          <a:pt x="848" y="256"/>
                        </a:lnTo>
                        <a:lnTo>
                          <a:pt x="848" y="240"/>
                        </a:lnTo>
                        <a:lnTo>
                          <a:pt x="832" y="240"/>
                        </a:lnTo>
                        <a:lnTo>
                          <a:pt x="832" y="224"/>
                        </a:lnTo>
                        <a:lnTo>
                          <a:pt x="816" y="208"/>
                        </a:lnTo>
                        <a:lnTo>
                          <a:pt x="816" y="192"/>
                        </a:lnTo>
                        <a:lnTo>
                          <a:pt x="800" y="192"/>
                        </a:lnTo>
                        <a:lnTo>
                          <a:pt x="800" y="176"/>
                        </a:lnTo>
                        <a:lnTo>
                          <a:pt x="816" y="192"/>
                        </a:lnTo>
                        <a:close/>
                      </a:path>
                    </a:pathLst>
                  </a:custGeom>
                  <a:solidFill>
                    <a:srgbClr val="396C79"/>
                  </a:solidFill>
                  <a:ln w="25400">
                    <a:solidFill>
                      <a:srgbClr val="396C7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0" name="Freeform 282"/>
                  <p:cNvSpPr>
                    <a:spLocks noChangeAspect="1"/>
                  </p:cNvSpPr>
                  <p:nvPr/>
                </p:nvSpPr>
                <p:spPr bwMode="auto">
                  <a:xfrm>
                    <a:off x="1344" y="2256"/>
                    <a:ext cx="864" cy="895"/>
                  </a:xfrm>
                  <a:custGeom>
                    <a:avLst/>
                    <a:gdLst>
                      <a:gd name="T0" fmla="*/ 768 w 864"/>
                      <a:gd name="T1" fmla="*/ 160 h 895"/>
                      <a:gd name="T2" fmla="*/ 736 w 864"/>
                      <a:gd name="T3" fmla="*/ 128 h 895"/>
                      <a:gd name="T4" fmla="*/ 672 w 864"/>
                      <a:gd name="T5" fmla="*/ 80 h 895"/>
                      <a:gd name="T6" fmla="*/ 608 w 864"/>
                      <a:gd name="T7" fmla="*/ 32 h 895"/>
                      <a:gd name="T8" fmla="*/ 560 w 864"/>
                      <a:gd name="T9" fmla="*/ 16 h 895"/>
                      <a:gd name="T10" fmla="*/ 512 w 864"/>
                      <a:gd name="T11" fmla="*/ 0 h 895"/>
                      <a:gd name="T12" fmla="*/ 464 w 864"/>
                      <a:gd name="T13" fmla="*/ 0 h 895"/>
                      <a:gd name="T14" fmla="*/ 432 w 864"/>
                      <a:gd name="T15" fmla="*/ 0 h 895"/>
                      <a:gd name="T16" fmla="*/ 368 w 864"/>
                      <a:gd name="T17" fmla="*/ 32 h 895"/>
                      <a:gd name="T18" fmla="*/ 304 w 864"/>
                      <a:gd name="T19" fmla="*/ 48 h 895"/>
                      <a:gd name="T20" fmla="*/ 272 w 864"/>
                      <a:gd name="T21" fmla="*/ 80 h 895"/>
                      <a:gd name="T22" fmla="*/ 224 w 864"/>
                      <a:gd name="T23" fmla="*/ 128 h 895"/>
                      <a:gd name="T24" fmla="*/ 192 w 864"/>
                      <a:gd name="T25" fmla="*/ 176 h 895"/>
                      <a:gd name="T26" fmla="*/ 192 w 864"/>
                      <a:gd name="T27" fmla="*/ 208 h 895"/>
                      <a:gd name="T28" fmla="*/ 176 w 864"/>
                      <a:gd name="T29" fmla="*/ 288 h 895"/>
                      <a:gd name="T30" fmla="*/ 144 w 864"/>
                      <a:gd name="T31" fmla="*/ 336 h 895"/>
                      <a:gd name="T32" fmla="*/ 112 w 864"/>
                      <a:gd name="T33" fmla="*/ 384 h 895"/>
                      <a:gd name="T34" fmla="*/ 64 w 864"/>
                      <a:gd name="T35" fmla="*/ 448 h 895"/>
                      <a:gd name="T36" fmla="*/ 16 w 864"/>
                      <a:gd name="T37" fmla="*/ 527 h 895"/>
                      <a:gd name="T38" fmla="*/ 16 w 864"/>
                      <a:gd name="T39" fmla="*/ 591 h 895"/>
                      <a:gd name="T40" fmla="*/ 16 w 864"/>
                      <a:gd name="T41" fmla="*/ 671 h 895"/>
                      <a:gd name="T42" fmla="*/ 16 w 864"/>
                      <a:gd name="T43" fmla="*/ 735 h 895"/>
                      <a:gd name="T44" fmla="*/ 32 w 864"/>
                      <a:gd name="T45" fmla="*/ 783 h 895"/>
                      <a:gd name="T46" fmla="*/ 80 w 864"/>
                      <a:gd name="T47" fmla="*/ 847 h 895"/>
                      <a:gd name="T48" fmla="*/ 144 w 864"/>
                      <a:gd name="T49" fmla="*/ 895 h 895"/>
                      <a:gd name="T50" fmla="*/ 176 w 864"/>
                      <a:gd name="T51" fmla="*/ 895 h 895"/>
                      <a:gd name="T52" fmla="*/ 240 w 864"/>
                      <a:gd name="T53" fmla="*/ 895 h 895"/>
                      <a:gd name="T54" fmla="*/ 304 w 864"/>
                      <a:gd name="T55" fmla="*/ 879 h 895"/>
                      <a:gd name="T56" fmla="*/ 352 w 864"/>
                      <a:gd name="T57" fmla="*/ 879 h 895"/>
                      <a:gd name="T58" fmla="*/ 400 w 864"/>
                      <a:gd name="T59" fmla="*/ 863 h 895"/>
                      <a:gd name="T60" fmla="*/ 464 w 864"/>
                      <a:gd name="T61" fmla="*/ 831 h 895"/>
                      <a:gd name="T62" fmla="*/ 496 w 864"/>
                      <a:gd name="T63" fmla="*/ 815 h 895"/>
                      <a:gd name="T64" fmla="*/ 528 w 864"/>
                      <a:gd name="T65" fmla="*/ 767 h 895"/>
                      <a:gd name="T66" fmla="*/ 560 w 864"/>
                      <a:gd name="T67" fmla="*/ 719 h 895"/>
                      <a:gd name="T68" fmla="*/ 592 w 864"/>
                      <a:gd name="T69" fmla="*/ 687 h 895"/>
                      <a:gd name="T70" fmla="*/ 640 w 864"/>
                      <a:gd name="T71" fmla="*/ 623 h 895"/>
                      <a:gd name="T72" fmla="*/ 672 w 864"/>
                      <a:gd name="T73" fmla="*/ 591 h 895"/>
                      <a:gd name="T74" fmla="*/ 720 w 864"/>
                      <a:gd name="T75" fmla="*/ 559 h 895"/>
                      <a:gd name="T76" fmla="*/ 768 w 864"/>
                      <a:gd name="T77" fmla="*/ 527 h 895"/>
                      <a:gd name="T78" fmla="*/ 816 w 864"/>
                      <a:gd name="T79" fmla="*/ 479 h 895"/>
                      <a:gd name="T80" fmla="*/ 832 w 864"/>
                      <a:gd name="T81" fmla="*/ 448 h 895"/>
                      <a:gd name="T82" fmla="*/ 848 w 864"/>
                      <a:gd name="T83" fmla="*/ 384 h 895"/>
                      <a:gd name="T84" fmla="*/ 864 w 864"/>
                      <a:gd name="T85" fmla="*/ 352 h 895"/>
                      <a:gd name="T86" fmla="*/ 864 w 864"/>
                      <a:gd name="T87" fmla="*/ 320 h 895"/>
                      <a:gd name="T88" fmla="*/ 848 w 864"/>
                      <a:gd name="T89" fmla="*/ 272 h 895"/>
                      <a:gd name="T90" fmla="*/ 832 w 864"/>
                      <a:gd name="T91" fmla="*/ 240 h 895"/>
                      <a:gd name="T92" fmla="*/ 816 w 864"/>
                      <a:gd name="T93" fmla="*/ 208 h 895"/>
                      <a:gd name="T94" fmla="*/ 800 w 864"/>
                      <a:gd name="T95" fmla="*/ 176 h 89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864"/>
                      <a:gd name="T145" fmla="*/ 0 h 895"/>
                      <a:gd name="T146" fmla="*/ 864 w 864"/>
                      <a:gd name="T147" fmla="*/ 895 h 89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864" h="895">
                        <a:moveTo>
                          <a:pt x="800" y="192"/>
                        </a:moveTo>
                        <a:lnTo>
                          <a:pt x="800" y="192"/>
                        </a:lnTo>
                        <a:lnTo>
                          <a:pt x="784" y="176"/>
                        </a:lnTo>
                        <a:lnTo>
                          <a:pt x="768" y="160"/>
                        </a:lnTo>
                        <a:lnTo>
                          <a:pt x="752" y="144"/>
                        </a:lnTo>
                        <a:lnTo>
                          <a:pt x="736" y="128"/>
                        </a:lnTo>
                        <a:lnTo>
                          <a:pt x="720" y="112"/>
                        </a:lnTo>
                        <a:lnTo>
                          <a:pt x="704" y="96"/>
                        </a:lnTo>
                        <a:lnTo>
                          <a:pt x="672" y="80"/>
                        </a:lnTo>
                        <a:lnTo>
                          <a:pt x="656" y="64"/>
                        </a:lnTo>
                        <a:lnTo>
                          <a:pt x="640" y="48"/>
                        </a:lnTo>
                        <a:lnTo>
                          <a:pt x="608" y="32"/>
                        </a:lnTo>
                        <a:lnTo>
                          <a:pt x="592" y="32"/>
                        </a:lnTo>
                        <a:lnTo>
                          <a:pt x="560" y="16"/>
                        </a:lnTo>
                        <a:lnTo>
                          <a:pt x="544" y="16"/>
                        </a:lnTo>
                        <a:lnTo>
                          <a:pt x="528" y="0"/>
                        </a:lnTo>
                        <a:lnTo>
                          <a:pt x="512" y="0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32"/>
                        </a:lnTo>
                        <a:lnTo>
                          <a:pt x="352" y="32"/>
                        </a:lnTo>
                        <a:lnTo>
                          <a:pt x="336" y="48"/>
                        </a:lnTo>
                        <a:lnTo>
                          <a:pt x="304" y="48"/>
                        </a:lnTo>
                        <a:lnTo>
                          <a:pt x="288" y="64"/>
                        </a:lnTo>
                        <a:lnTo>
                          <a:pt x="272" y="80"/>
                        </a:lnTo>
                        <a:lnTo>
                          <a:pt x="256" y="96"/>
                        </a:lnTo>
                        <a:lnTo>
                          <a:pt x="240" y="112"/>
                        </a:lnTo>
                        <a:lnTo>
                          <a:pt x="224" y="128"/>
                        </a:lnTo>
                        <a:lnTo>
                          <a:pt x="208" y="144"/>
                        </a:lnTo>
                        <a:lnTo>
                          <a:pt x="192" y="160"/>
                        </a:lnTo>
                        <a:lnTo>
                          <a:pt x="192" y="176"/>
                        </a:lnTo>
                        <a:lnTo>
                          <a:pt x="192" y="192"/>
                        </a:lnTo>
                        <a:lnTo>
                          <a:pt x="192" y="208"/>
                        </a:lnTo>
                        <a:lnTo>
                          <a:pt x="176" y="240"/>
                        </a:lnTo>
                        <a:lnTo>
                          <a:pt x="176" y="256"/>
                        </a:lnTo>
                        <a:lnTo>
                          <a:pt x="176" y="288"/>
                        </a:lnTo>
                        <a:lnTo>
                          <a:pt x="160" y="304"/>
                        </a:lnTo>
                        <a:lnTo>
                          <a:pt x="160" y="320"/>
                        </a:lnTo>
                        <a:lnTo>
                          <a:pt x="144" y="336"/>
                        </a:lnTo>
                        <a:lnTo>
                          <a:pt x="128" y="352"/>
                        </a:lnTo>
                        <a:lnTo>
                          <a:pt x="112" y="384"/>
                        </a:lnTo>
                        <a:lnTo>
                          <a:pt x="96" y="400"/>
                        </a:lnTo>
                        <a:lnTo>
                          <a:pt x="80" y="416"/>
                        </a:lnTo>
                        <a:lnTo>
                          <a:pt x="64" y="448"/>
                        </a:lnTo>
                        <a:lnTo>
                          <a:pt x="48" y="479"/>
                        </a:lnTo>
                        <a:lnTo>
                          <a:pt x="32" y="511"/>
                        </a:lnTo>
                        <a:lnTo>
                          <a:pt x="16" y="527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71"/>
                        </a:lnTo>
                        <a:lnTo>
                          <a:pt x="16" y="687"/>
                        </a:lnTo>
                        <a:lnTo>
                          <a:pt x="16" y="719"/>
                        </a:lnTo>
                        <a:lnTo>
                          <a:pt x="16" y="735"/>
                        </a:lnTo>
                        <a:lnTo>
                          <a:pt x="32" y="751"/>
                        </a:lnTo>
                        <a:lnTo>
                          <a:pt x="32" y="783"/>
                        </a:lnTo>
                        <a:lnTo>
                          <a:pt x="48" y="799"/>
                        </a:lnTo>
                        <a:lnTo>
                          <a:pt x="64" y="815"/>
                        </a:lnTo>
                        <a:lnTo>
                          <a:pt x="80" y="847"/>
                        </a:lnTo>
                        <a:lnTo>
                          <a:pt x="96" y="863"/>
                        </a:lnTo>
                        <a:lnTo>
                          <a:pt x="128" y="879"/>
                        </a:lnTo>
                        <a:lnTo>
                          <a:pt x="144" y="895"/>
                        </a:lnTo>
                        <a:lnTo>
                          <a:pt x="160" y="895"/>
                        </a:lnTo>
                        <a:lnTo>
                          <a:pt x="176" y="895"/>
                        </a:lnTo>
                        <a:lnTo>
                          <a:pt x="192" y="895"/>
                        </a:lnTo>
                        <a:lnTo>
                          <a:pt x="208" y="895"/>
                        </a:lnTo>
                        <a:lnTo>
                          <a:pt x="240" y="895"/>
                        </a:lnTo>
                        <a:lnTo>
                          <a:pt x="256" y="879"/>
                        </a:lnTo>
                        <a:lnTo>
                          <a:pt x="288" y="879"/>
                        </a:lnTo>
                        <a:lnTo>
                          <a:pt x="304" y="879"/>
                        </a:lnTo>
                        <a:lnTo>
                          <a:pt x="320" y="879"/>
                        </a:lnTo>
                        <a:lnTo>
                          <a:pt x="352" y="879"/>
                        </a:lnTo>
                        <a:lnTo>
                          <a:pt x="368" y="863"/>
                        </a:lnTo>
                        <a:lnTo>
                          <a:pt x="384" y="863"/>
                        </a:lnTo>
                        <a:lnTo>
                          <a:pt x="400" y="863"/>
                        </a:lnTo>
                        <a:lnTo>
                          <a:pt x="432" y="847"/>
                        </a:lnTo>
                        <a:lnTo>
                          <a:pt x="448" y="847"/>
                        </a:lnTo>
                        <a:lnTo>
                          <a:pt x="464" y="831"/>
                        </a:lnTo>
                        <a:lnTo>
                          <a:pt x="480" y="831"/>
                        </a:lnTo>
                        <a:lnTo>
                          <a:pt x="496" y="815"/>
                        </a:lnTo>
                        <a:lnTo>
                          <a:pt x="512" y="799"/>
                        </a:lnTo>
                        <a:lnTo>
                          <a:pt x="528" y="783"/>
                        </a:lnTo>
                        <a:lnTo>
                          <a:pt x="528" y="767"/>
                        </a:lnTo>
                        <a:lnTo>
                          <a:pt x="544" y="751"/>
                        </a:lnTo>
                        <a:lnTo>
                          <a:pt x="544" y="735"/>
                        </a:lnTo>
                        <a:lnTo>
                          <a:pt x="560" y="719"/>
                        </a:lnTo>
                        <a:lnTo>
                          <a:pt x="576" y="703"/>
                        </a:lnTo>
                        <a:lnTo>
                          <a:pt x="592" y="687"/>
                        </a:lnTo>
                        <a:lnTo>
                          <a:pt x="608" y="655"/>
                        </a:lnTo>
                        <a:lnTo>
                          <a:pt x="624" y="639"/>
                        </a:lnTo>
                        <a:lnTo>
                          <a:pt x="640" y="623"/>
                        </a:lnTo>
                        <a:lnTo>
                          <a:pt x="656" y="607"/>
                        </a:lnTo>
                        <a:lnTo>
                          <a:pt x="672" y="591"/>
                        </a:lnTo>
                        <a:lnTo>
                          <a:pt x="688" y="575"/>
                        </a:lnTo>
                        <a:lnTo>
                          <a:pt x="720" y="559"/>
                        </a:lnTo>
                        <a:lnTo>
                          <a:pt x="736" y="559"/>
                        </a:lnTo>
                        <a:lnTo>
                          <a:pt x="752" y="543"/>
                        </a:lnTo>
                        <a:lnTo>
                          <a:pt x="768" y="527"/>
                        </a:lnTo>
                        <a:lnTo>
                          <a:pt x="784" y="511"/>
                        </a:lnTo>
                        <a:lnTo>
                          <a:pt x="800" y="511"/>
                        </a:lnTo>
                        <a:lnTo>
                          <a:pt x="816" y="479"/>
                        </a:lnTo>
                        <a:lnTo>
                          <a:pt x="816" y="463"/>
                        </a:lnTo>
                        <a:lnTo>
                          <a:pt x="832" y="448"/>
                        </a:lnTo>
                        <a:lnTo>
                          <a:pt x="832" y="432"/>
                        </a:lnTo>
                        <a:lnTo>
                          <a:pt x="848" y="416"/>
                        </a:lnTo>
                        <a:lnTo>
                          <a:pt x="848" y="384"/>
                        </a:lnTo>
                        <a:lnTo>
                          <a:pt x="864" y="368"/>
                        </a:lnTo>
                        <a:lnTo>
                          <a:pt x="864" y="352"/>
                        </a:lnTo>
                        <a:lnTo>
                          <a:pt x="864" y="336"/>
                        </a:lnTo>
                        <a:lnTo>
                          <a:pt x="864" y="320"/>
                        </a:lnTo>
                        <a:lnTo>
                          <a:pt x="864" y="304"/>
                        </a:lnTo>
                        <a:lnTo>
                          <a:pt x="864" y="288"/>
                        </a:lnTo>
                        <a:lnTo>
                          <a:pt x="848" y="272"/>
                        </a:lnTo>
                        <a:lnTo>
                          <a:pt x="848" y="256"/>
                        </a:lnTo>
                        <a:lnTo>
                          <a:pt x="848" y="240"/>
                        </a:lnTo>
                        <a:lnTo>
                          <a:pt x="832" y="240"/>
                        </a:lnTo>
                        <a:lnTo>
                          <a:pt x="832" y="224"/>
                        </a:lnTo>
                        <a:lnTo>
                          <a:pt x="816" y="208"/>
                        </a:lnTo>
                        <a:lnTo>
                          <a:pt x="816" y="192"/>
                        </a:lnTo>
                        <a:lnTo>
                          <a:pt x="800" y="192"/>
                        </a:lnTo>
                        <a:lnTo>
                          <a:pt x="800" y="176"/>
                        </a:lnTo>
                      </a:path>
                    </a:pathLst>
                  </a:custGeom>
                  <a:noFill/>
                  <a:ln w="25400">
                    <a:solidFill>
                      <a:srgbClr val="396C7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1" name="Freeform 283"/>
                  <p:cNvSpPr>
                    <a:spLocks noChangeAspect="1"/>
                  </p:cNvSpPr>
                  <p:nvPr/>
                </p:nvSpPr>
                <p:spPr bwMode="auto">
                  <a:xfrm>
                    <a:off x="1376" y="2272"/>
                    <a:ext cx="816" cy="863"/>
                  </a:xfrm>
                  <a:custGeom>
                    <a:avLst/>
                    <a:gdLst>
                      <a:gd name="T0" fmla="*/ 752 w 816"/>
                      <a:gd name="T1" fmla="*/ 176 h 863"/>
                      <a:gd name="T2" fmla="*/ 704 w 816"/>
                      <a:gd name="T3" fmla="*/ 144 h 863"/>
                      <a:gd name="T4" fmla="*/ 656 w 816"/>
                      <a:gd name="T5" fmla="*/ 96 h 863"/>
                      <a:gd name="T6" fmla="*/ 592 w 816"/>
                      <a:gd name="T7" fmla="*/ 48 h 863"/>
                      <a:gd name="T8" fmla="*/ 528 w 816"/>
                      <a:gd name="T9" fmla="*/ 16 h 863"/>
                      <a:gd name="T10" fmla="*/ 480 w 816"/>
                      <a:gd name="T11" fmla="*/ 0 h 863"/>
                      <a:gd name="T12" fmla="*/ 432 w 816"/>
                      <a:gd name="T13" fmla="*/ 0 h 863"/>
                      <a:gd name="T14" fmla="*/ 368 w 816"/>
                      <a:gd name="T15" fmla="*/ 16 h 863"/>
                      <a:gd name="T16" fmla="*/ 320 w 816"/>
                      <a:gd name="T17" fmla="*/ 32 h 863"/>
                      <a:gd name="T18" fmla="*/ 256 w 816"/>
                      <a:gd name="T19" fmla="*/ 64 h 863"/>
                      <a:gd name="T20" fmla="*/ 208 w 816"/>
                      <a:gd name="T21" fmla="*/ 112 h 863"/>
                      <a:gd name="T22" fmla="*/ 176 w 816"/>
                      <a:gd name="T23" fmla="*/ 160 h 863"/>
                      <a:gd name="T24" fmla="*/ 160 w 816"/>
                      <a:gd name="T25" fmla="*/ 224 h 863"/>
                      <a:gd name="T26" fmla="*/ 144 w 816"/>
                      <a:gd name="T27" fmla="*/ 288 h 863"/>
                      <a:gd name="T28" fmla="*/ 112 w 816"/>
                      <a:gd name="T29" fmla="*/ 352 h 863"/>
                      <a:gd name="T30" fmla="*/ 64 w 816"/>
                      <a:gd name="T31" fmla="*/ 400 h 863"/>
                      <a:gd name="T32" fmla="*/ 16 w 816"/>
                      <a:gd name="T33" fmla="*/ 495 h 863"/>
                      <a:gd name="T34" fmla="*/ 0 w 816"/>
                      <a:gd name="T35" fmla="*/ 559 h 863"/>
                      <a:gd name="T36" fmla="*/ 0 w 816"/>
                      <a:gd name="T37" fmla="*/ 639 h 863"/>
                      <a:gd name="T38" fmla="*/ 16 w 816"/>
                      <a:gd name="T39" fmla="*/ 703 h 863"/>
                      <a:gd name="T40" fmla="*/ 32 w 816"/>
                      <a:gd name="T41" fmla="*/ 767 h 863"/>
                      <a:gd name="T42" fmla="*/ 80 w 816"/>
                      <a:gd name="T43" fmla="*/ 831 h 863"/>
                      <a:gd name="T44" fmla="*/ 128 w 816"/>
                      <a:gd name="T45" fmla="*/ 863 h 863"/>
                      <a:gd name="T46" fmla="*/ 192 w 816"/>
                      <a:gd name="T47" fmla="*/ 863 h 863"/>
                      <a:gd name="T48" fmla="*/ 256 w 816"/>
                      <a:gd name="T49" fmla="*/ 847 h 863"/>
                      <a:gd name="T50" fmla="*/ 320 w 816"/>
                      <a:gd name="T51" fmla="*/ 831 h 863"/>
                      <a:gd name="T52" fmla="*/ 384 w 816"/>
                      <a:gd name="T53" fmla="*/ 815 h 863"/>
                      <a:gd name="T54" fmla="*/ 432 w 816"/>
                      <a:gd name="T55" fmla="*/ 799 h 863"/>
                      <a:gd name="T56" fmla="*/ 480 w 816"/>
                      <a:gd name="T57" fmla="*/ 767 h 863"/>
                      <a:gd name="T58" fmla="*/ 496 w 816"/>
                      <a:gd name="T59" fmla="*/ 719 h 863"/>
                      <a:gd name="T60" fmla="*/ 528 w 816"/>
                      <a:gd name="T61" fmla="*/ 671 h 863"/>
                      <a:gd name="T62" fmla="*/ 576 w 816"/>
                      <a:gd name="T63" fmla="*/ 607 h 863"/>
                      <a:gd name="T64" fmla="*/ 624 w 816"/>
                      <a:gd name="T65" fmla="*/ 575 h 863"/>
                      <a:gd name="T66" fmla="*/ 672 w 816"/>
                      <a:gd name="T67" fmla="*/ 543 h 863"/>
                      <a:gd name="T68" fmla="*/ 720 w 816"/>
                      <a:gd name="T69" fmla="*/ 511 h 863"/>
                      <a:gd name="T70" fmla="*/ 768 w 816"/>
                      <a:gd name="T71" fmla="*/ 463 h 863"/>
                      <a:gd name="T72" fmla="*/ 784 w 816"/>
                      <a:gd name="T73" fmla="*/ 416 h 863"/>
                      <a:gd name="T74" fmla="*/ 800 w 816"/>
                      <a:gd name="T75" fmla="*/ 368 h 863"/>
                      <a:gd name="T76" fmla="*/ 816 w 816"/>
                      <a:gd name="T77" fmla="*/ 320 h 863"/>
                      <a:gd name="T78" fmla="*/ 800 w 816"/>
                      <a:gd name="T79" fmla="*/ 272 h 863"/>
                      <a:gd name="T80" fmla="*/ 784 w 816"/>
                      <a:gd name="T81" fmla="*/ 224 h 863"/>
                      <a:gd name="T82" fmla="*/ 768 w 816"/>
                      <a:gd name="T83" fmla="*/ 192 h 863"/>
                      <a:gd name="T84" fmla="*/ 768 w 816"/>
                      <a:gd name="T85" fmla="*/ 192 h 863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816"/>
                      <a:gd name="T130" fmla="*/ 0 h 863"/>
                      <a:gd name="T131" fmla="*/ 816 w 816"/>
                      <a:gd name="T132" fmla="*/ 863 h 863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816" h="863">
                        <a:moveTo>
                          <a:pt x="768" y="192"/>
                        </a:moveTo>
                        <a:lnTo>
                          <a:pt x="752" y="192"/>
                        </a:lnTo>
                        <a:lnTo>
                          <a:pt x="752" y="176"/>
                        </a:lnTo>
                        <a:lnTo>
                          <a:pt x="736" y="160"/>
                        </a:lnTo>
                        <a:lnTo>
                          <a:pt x="720" y="144"/>
                        </a:lnTo>
                        <a:lnTo>
                          <a:pt x="704" y="144"/>
                        </a:lnTo>
                        <a:lnTo>
                          <a:pt x="688" y="128"/>
                        </a:lnTo>
                        <a:lnTo>
                          <a:pt x="672" y="112"/>
                        </a:lnTo>
                        <a:lnTo>
                          <a:pt x="656" y="96"/>
                        </a:lnTo>
                        <a:lnTo>
                          <a:pt x="640" y="80"/>
                        </a:lnTo>
                        <a:lnTo>
                          <a:pt x="608" y="64"/>
                        </a:lnTo>
                        <a:lnTo>
                          <a:pt x="592" y="48"/>
                        </a:lnTo>
                        <a:lnTo>
                          <a:pt x="576" y="48"/>
                        </a:lnTo>
                        <a:lnTo>
                          <a:pt x="544" y="32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48"/>
                        </a:lnTo>
                        <a:lnTo>
                          <a:pt x="288" y="48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28"/>
                        </a:lnTo>
                        <a:lnTo>
                          <a:pt x="176" y="144"/>
                        </a:lnTo>
                        <a:lnTo>
                          <a:pt x="176" y="160"/>
                        </a:lnTo>
                        <a:lnTo>
                          <a:pt x="160" y="192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60" y="256"/>
                        </a:lnTo>
                        <a:lnTo>
                          <a:pt x="144" y="272"/>
                        </a:lnTo>
                        <a:lnTo>
                          <a:pt x="144" y="288"/>
                        </a:lnTo>
                        <a:lnTo>
                          <a:pt x="144" y="304"/>
                        </a:lnTo>
                        <a:lnTo>
                          <a:pt x="128" y="320"/>
                        </a:lnTo>
                        <a:lnTo>
                          <a:pt x="112" y="352"/>
                        </a:lnTo>
                        <a:lnTo>
                          <a:pt x="96" y="368"/>
                        </a:lnTo>
                        <a:lnTo>
                          <a:pt x="80" y="384"/>
                        </a:lnTo>
                        <a:lnTo>
                          <a:pt x="64" y="400"/>
                        </a:lnTo>
                        <a:lnTo>
                          <a:pt x="48" y="432"/>
                        </a:lnTo>
                        <a:lnTo>
                          <a:pt x="32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16" y="703"/>
                        </a:lnTo>
                        <a:lnTo>
                          <a:pt x="16" y="719"/>
                        </a:lnTo>
                        <a:lnTo>
                          <a:pt x="32" y="751"/>
                        </a:lnTo>
                        <a:lnTo>
                          <a:pt x="32" y="767"/>
                        </a:lnTo>
                        <a:lnTo>
                          <a:pt x="48" y="783"/>
                        </a:lnTo>
                        <a:lnTo>
                          <a:pt x="64" y="799"/>
                        </a:lnTo>
                        <a:lnTo>
                          <a:pt x="80" y="831"/>
                        </a:lnTo>
                        <a:lnTo>
                          <a:pt x="96" y="847"/>
                        </a:lnTo>
                        <a:lnTo>
                          <a:pt x="112" y="847"/>
                        </a:lnTo>
                        <a:lnTo>
                          <a:pt x="128" y="863"/>
                        </a:lnTo>
                        <a:lnTo>
                          <a:pt x="144" y="863"/>
                        </a:lnTo>
                        <a:lnTo>
                          <a:pt x="176" y="863"/>
                        </a:lnTo>
                        <a:lnTo>
                          <a:pt x="192" y="863"/>
                        </a:lnTo>
                        <a:lnTo>
                          <a:pt x="208" y="847"/>
                        </a:lnTo>
                        <a:lnTo>
                          <a:pt x="240" y="847"/>
                        </a:lnTo>
                        <a:lnTo>
                          <a:pt x="256" y="847"/>
                        </a:lnTo>
                        <a:lnTo>
                          <a:pt x="272" y="847"/>
                        </a:lnTo>
                        <a:lnTo>
                          <a:pt x="304" y="847"/>
                        </a:lnTo>
                        <a:lnTo>
                          <a:pt x="320" y="831"/>
                        </a:lnTo>
                        <a:lnTo>
                          <a:pt x="336" y="831"/>
                        </a:lnTo>
                        <a:lnTo>
                          <a:pt x="352" y="831"/>
                        </a:lnTo>
                        <a:lnTo>
                          <a:pt x="384" y="815"/>
                        </a:lnTo>
                        <a:lnTo>
                          <a:pt x="400" y="815"/>
                        </a:lnTo>
                        <a:lnTo>
                          <a:pt x="416" y="815"/>
                        </a:lnTo>
                        <a:lnTo>
                          <a:pt x="432" y="799"/>
                        </a:lnTo>
                        <a:lnTo>
                          <a:pt x="448" y="783"/>
                        </a:lnTo>
                        <a:lnTo>
                          <a:pt x="464" y="783"/>
                        </a:lnTo>
                        <a:lnTo>
                          <a:pt x="480" y="767"/>
                        </a:lnTo>
                        <a:lnTo>
                          <a:pt x="480" y="751"/>
                        </a:lnTo>
                        <a:lnTo>
                          <a:pt x="496" y="735"/>
                        </a:lnTo>
                        <a:lnTo>
                          <a:pt x="496" y="719"/>
                        </a:lnTo>
                        <a:lnTo>
                          <a:pt x="512" y="703"/>
                        </a:lnTo>
                        <a:lnTo>
                          <a:pt x="512" y="687"/>
                        </a:lnTo>
                        <a:lnTo>
                          <a:pt x="528" y="671"/>
                        </a:lnTo>
                        <a:lnTo>
                          <a:pt x="544" y="655"/>
                        </a:lnTo>
                        <a:lnTo>
                          <a:pt x="560" y="639"/>
                        </a:lnTo>
                        <a:lnTo>
                          <a:pt x="576" y="607"/>
                        </a:lnTo>
                        <a:lnTo>
                          <a:pt x="592" y="591"/>
                        </a:lnTo>
                        <a:lnTo>
                          <a:pt x="608" y="591"/>
                        </a:lnTo>
                        <a:lnTo>
                          <a:pt x="624" y="575"/>
                        </a:lnTo>
                        <a:lnTo>
                          <a:pt x="640" y="559"/>
                        </a:lnTo>
                        <a:lnTo>
                          <a:pt x="656" y="543"/>
                        </a:lnTo>
                        <a:lnTo>
                          <a:pt x="672" y="543"/>
                        </a:lnTo>
                        <a:lnTo>
                          <a:pt x="688" y="527"/>
                        </a:lnTo>
                        <a:lnTo>
                          <a:pt x="704" y="527"/>
                        </a:lnTo>
                        <a:lnTo>
                          <a:pt x="720" y="511"/>
                        </a:lnTo>
                        <a:lnTo>
                          <a:pt x="736" y="495"/>
                        </a:lnTo>
                        <a:lnTo>
                          <a:pt x="752" y="479"/>
                        </a:lnTo>
                        <a:lnTo>
                          <a:pt x="768" y="463"/>
                        </a:lnTo>
                        <a:lnTo>
                          <a:pt x="768" y="447"/>
                        </a:lnTo>
                        <a:lnTo>
                          <a:pt x="784" y="432"/>
                        </a:lnTo>
                        <a:lnTo>
                          <a:pt x="784" y="416"/>
                        </a:lnTo>
                        <a:lnTo>
                          <a:pt x="800" y="400"/>
                        </a:lnTo>
                        <a:lnTo>
                          <a:pt x="800" y="384"/>
                        </a:lnTo>
                        <a:lnTo>
                          <a:pt x="800" y="368"/>
                        </a:lnTo>
                        <a:lnTo>
                          <a:pt x="800" y="352"/>
                        </a:lnTo>
                        <a:lnTo>
                          <a:pt x="816" y="336"/>
                        </a:lnTo>
                        <a:lnTo>
                          <a:pt x="816" y="320"/>
                        </a:lnTo>
                        <a:lnTo>
                          <a:pt x="800" y="304"/>
                        </a:lnTo>
                        <a:lnTo>
                          <a:pt x="800" y="288"/>
                        </a:lnTo>
                        <a:lnTo>
                          <a:pt x="800" y="272"/>
                        </a:lnTo>
                        <a:lnTo>
                          <a:pt x="800" y="256"/>
                        </a:lnTo>
                        <a:lnTo>
                          <a:pt x="800" y="240"/>
                        </a:lnTo>
                        <a:lnTo>
                          <a:pt x="784" y="224"/>
                        </a:lnTo>
                        <a:lnTo>
                          <a:pt x="784" y="208"/>
                        </a:lnTo>
                        <a:lnTo>
                          <a:pt x="768" y="208"/>
                        </a:lnTo>
                        <a:lnTo>
                          <a:pt x="768" y="192"/>
                        </a:lnTo>
                        <a:lnTo>
                          <a:pt x="752" y="176"/>
                        </a:lnTo>
                        <a:lnTo>
                          <a:pt x="736" y="176"/>
                        </a:lnTo>
                        <a:lnTo>
                          <a:pt x="768" y="192"/>
                        </a:lnTo>
                        <a:close/>
                      </a:path>
                    </a:pathLst>
                  </a:custGeom>
                  <a:solidFill>
                    <a:srgbClr val="366978"/>
                  </a:solidFill>
                  <a:ln w="25400">
                    <a:solidFill>
                      <a:srgbClr val="36697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2" name="Freeform 284"/>
                  <p:cNvSpPr>
                    <a:spLocks noChangeAspect="1"/>
                  </p:cNvSpPr>
                  <p:nvPr/>
                </p:nvSpPr>
                <p:spPr bwMode="auto">
                  <a:xfrm>
                    <a:off x="1376" y="2272"/>
                    <a:ext cx="816" cy="863"/>
                  </a:xfrm>
                  <a:custGeom>
                    <a:avLst/>
                    <a:gdLst>
                      <a:gd name="T0" fmla="*/ 720 w 816"/>
                      <a:gd name="T1" fmla="*/ 144 h 863"/>
                      <a:gd name="T2" fmla="*/ 688 w 816"/>
                      <a:gd name="T3" fmla="*/ 128 h 863"/>
                      <a:gd name="T4" fmla="*/ 640 w 816"/>
                      <a:gd name="T5" fmla="*/ 80 h 863"/>
                      <a:gd name="T6" fmla="*/ 576 w 816"/>
                      <a:gd name="T7" fmla="*/ 48 h 863"/>
                      <a:gd name="T8" fmla="*/ 528 w 816"/>
                      <a:gd name="T9" fmla="*/ 16 h 863"/>
                      <a:gd name="T10" fmla="*/ 480 w 816"/>
                      <a:gd name="T11" fmla="*/ 0 h 863"/>
                      <a:gd name="T12" fmla="*/ 432 w 816"/>
                      <a:gd name="T13" fmla="*/ 0 h 863"/>
                      <a:gd name="T14" fmla="*/ 400 w 816"/>
                      <a:gd name="T15" fmla="*/ 0 h 863"/>
                      <a:gd name="T16" fmla="*/ 336 w 816"/>
                      <a:gd name="T17" fmla="*/ 32 h 863"/>
                      <a:gd name="T18" fmla="*/ 288 w 816"/>
                      <a:gd name="T19" fmla="*/ 48 h 863"/>
                      <a:gd name="T20" fmla="*/ 240 w 816"/>
                      <a:gd name="T21" fmla="*/ 80 h 863"/>
                      <a:gd name="T22" fmla="*/ 192 w 816"/>
                      <a:gd name="T23" fmla="*/ 128 h 863"/>
                      <a:gd name="T24" fmla="*/ 176 w 816"/>
                      <a:gd name="T25" fmla="*/ 160 h 863"/>
                      <a:gd name="T26" fmla="*/ 160 w 816"/>
                      <a:gd name="T27" fmla="*/ 208 h 863"/>
                      <a:gd name="T28" fmla="*/ 144 w 816"/>
                      <a:gd name="T29" fmla="*/ 272 h 863"/>
                      <a:gd name="T30" fmla="*/ 128 w 816"/>
                      <a:gd name="T31" fmla="*/ 320 h 863"/>
                      <a:gd name="T32" fmla="*/ 96 w 816"/>
                      <a:gd name="T33" fmla="*/ 368 h 863"/>
                      <a:gd name="T34" fmla="*/ 48 w 816"/>
                      <a:gd name="T35" fmla="*/ 432 h 863"/>
                      <a:gd name="T36" fmla="*/ 0 w 816"/>
                      <a:gd name="T37" fmla="*/ 511 h 863"/>
                      <a:gd name="T38" fmla="*/ 0 w 816"/>
                      <a:gd name="T39" fmla="*/ 559 h 863"/>
                      <a:gd name="T40" fmla="*/ 0 w 816"/>
                      <a:gd name="T41" fmla="*/ 639 h 863"/>
                      <a:gd name="T42" fmla="*/ 16 w 816"/>
                      <a:gd name="T43" fmla="*/ 703 h 863"/>
                      <a:gd name="T44" fmla="*/ 32 w 816"/>
                      <a:gd name="T45" fmla="*/ 751 h 863"/>
                      <a:gd name="T46" fmla="*/ 64 w 816"/>
                      <a:gd name="T47" fmla="*/ 799 h 863"/>
                      <a:gd name="T48" fmla="*/ 112 w 816"/>
                      <a:gd name="T49" fmla="*/ 847 h 863"/>
                      <a:gd name="T50" fmla="*/ 144 w 816"/>
                      <a:gd name="T51" fmla="*/ 863 h 863"/>
                      <a:gd name="T52" fmla="*/ 208 w 816"/>
                      <a:gd name="T53" fmla="*/ 847 h 863"/>
                      <a:gd name="T54" fmla="*/ 272 w 816"/>
                      <a:gd name="T55" fmla="*/ 847 h 863"/>
                      <a:gd name="T56" fmla="*/ 320 w 816"/>
                      <a:gd name="T57" fmla="*/ 831 h 863"/>
                      <a:gd name="T58" fmla="*/ 384 w 816"/>
                      <a:gd name="T59" fmla="*/ 815 h 863"/>
                      <a:gd name="T60" fmla="*/ 432 w 816"/>
                      <a:gd name="T61" fmla="*/ 799 h 863"/>
                      <a:gd name="T62" fmla="*/ 464 w 816"/>
                      <a:gd name="T63" fmla="*/ 783 h 863"/>
                      <a:gd name="T64" fmla="*/ 496 w 816"/>
                      <a:gd name="T65" fmla="*/ 735 h 863"/>
                      <a:gd name="T66" fmla="*/ 512 w 816"/>
                      <a:gd name="T67" fmla="*/ 687 h 863"/>
                      <a:gd name="T68" fmla="*/ 544 w 816"/>
                      <a:gd name="T69" fmla="*/ 655 h 863"/>
                      <a:gd name="T70" fmla="*/ 592 w 816"/>
                      <a:gd name="T71" fmla="*/ 591 h 863"/>
                      <a:gd name="T72" fmla="*/ 640 w 816"/>
                      <a:gd name="T73" fmla="*/ 559 h 863"/>
                      <a:gd name="T74" fmla="*/ 672 w 816"/>
                      <a:gd name="T75" fmla="*/ 543 h 863"/>
                      <a:gd name="T76" fmla="*/ 720 w 816"/>
                      <a:gd name="T77" fmla="*/ 511 h 863"/>
                      <a:gd name="T78" fmla="*/ 768 w 816"/>
                      <a:gd name="T79" fmla="*/ 463 h 863"/>
                      <a:gd name="T80" fmla="*/ 784 w 816"/>
                      <a:gd name="T81" fmla="*/ 432 h 863"/>
                      <a:gd name="T82" fmla="*/ 800 w 816"/>
                      <a:gd name="T83" fmla="*/ 384 h 863"/>
                      <a:gd name="T84" fmla="*/ 816 w 816"/>
                      <a:gd name="T85" fmla="*/ 336 h 863"/>
                      <a:gd name="T86" fmla="*/ 800 w 816"/>
                      <a:gd name="T87" fmla="*/ 304 h 863"/>
                      <a:gd name="T88" fmla="*/ 800 w 816"/>
                      <a:gd name="T89" fmla="*/ 272 h 863"/>
                      <a:gd name="T90" fmla="*/ 784 w 816"/>
                      <a:gd name="T91" fmla="*/ 224 h 863"/>
                      <a:gd name="T92" fmla="*/ 768 w 816"/>
                      <a:gd name="T93" fmla="*/ 208 h 863"/>
                      <a:gd name="T94" fmla="*/ 752 w 816"/>
                      <a:gd name="T95" fmla="*/ 176 h 86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816"/>
                      <a:gd name="T145" fmla="*/ 0 h 863"/>
                      <a:gd name="T146" fmla="*/ 816 w 816"/>
                      <a:gd name="T147" fmla="*/ 863 h 86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816" h="863">
                        <a:moveTo>
                          <a:pt x="752" y="176"/>
                        </a:moveTo>
                        <a:lnTo>
                          <a:pt x="752" y="176"/>
                        </a:lnTo>
                        <a:lnTo>
                          <a:pt x="736" y="160"/>
                        </a:lnTo>
                        <a:lnTo>
                          <a:pt x="720" y="144"/>
                        </a:lnTo>
                        <a:lnTo>
                          <a:pt x="704" y="144"/>
                        </a:lnTo>
                        <a:lnTo>
                          <a:pt x="688" y="128"/>
                        </a:lnTo>
                        <a:lnTo>
                          <a:pt x="672" y="112"/>
                        </a:lnTo>
                        <a:lnTo>
                          <a:pt x="656" y="96"/>
                        </a:lnTo>
                        <a:lnTo>
                          <a:pt x="640" y="80"/>
                        </a:lnTo>
                        <a:lnTo>
                          <a:pt x="608" y="64"/>
                        </a:lnTo>
                        <a:lnTo>
                          <a:pt x="592" y="48"/>
                        </a:lnTo>
                        <a:lnTo>
                          <a:pt x="576" y="48"/>
                        </a:lnTo>
                        <a:lnTo>
                          <a:pt x="544" y="32"/>
                        </a:lnTo>
                        <a:lnTo>
                          <a:pt x="528" y="16"/>
                        </a:lnTo>
                        <a:lnTo>
                          <a:pt x="512" y="16"/>
                        </a:lnTo>
                        <a:lnTo>
                          <a:pt x="496" y="0"/>
                        </a:lnTo>
                        <a:lnTo>
                          <a:pt x="480" y="0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48"/>
                        </a:lnTo>
                        <a:lnTo>
                          <a:pt x="288" y="48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28"/>
                        </a:lnTo>
                        <a:lnTo>
                          <a:pt x="176" y="144"/>
                        </a:lnTo>
                        <a:lnTo>
                          <a:pt x="176" y="160"/>
                        </a:lnTo>
                        <a:lnTo>
                          <a:pt x="160" y="192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60" y="256"/>
                        </a:lnTo>
                        <a:lnTo>
                          <a:pt x="144" y="272"/>
                        </a:lnTo>
                        <a:lnTo>
                          <a:pt x="144" y="288"/>
                        </a:lnTo>
                        <a:lnTo>
                          <a:pt x="144" y="304"/>
                        </a:lnTo>
                        <a:lnTo>
                          <a:pt x="128" y="320"/>
                        </a:lnTo>
                        <a:lnTo>
                          <a:pt x="112" y="352"/>
                        </a:lnTo>
                        <a:lnTo>
                          <a:pt x="96" y="368"/>
                        </a:lnTo>
                        <a:lnTo>
                          <a:pt x="80" y="384"/>
                        </a:lnTo>
                        <a:lnTo>
                          <a:pt x="64" y="400"/>
                        </a:lnTo>
                        <a:lnTo>
                          <a:pt x="48" y="432"/>
                        </a:lnTo>
                        <a:lnTo>
                          <a:pt x="32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0" y="655"/>
                        </a:lnTo>
                        <a:lnTo>
                          <a:pt x="0" y="687"/>
                        </a:lnTo>
                        <a:lnTo>
                          <a:pt x="16" y="703"/>
                        </a:lnTo>
                        <a:lnTo>
                          <a:pt x="16" y="719"/>
                        </a:lnTo>
                        <a:lnTo>
                          <a:pt x="32" y="751"/>
                        </a:lnTo>
                        <a:lnTo>
                          <a:pt x="32" y="767"/>
                        </a:lnTo>
                        <a:lnTo>
                          <a:pt x="48" y="783"/>
                        </a:lnTo>
                        <a:lnTo>
                          <a:pt x="64" y="799"/>
                        </a:lnTo>
                        <a:lnTo>
                          <a:pt x="80" y="831"/>
                        </a:lnTo>
                        <a:lnTo>
                          <a:pt x="96" y="847"/>
                        </a:lnTo>
                        <a:lnTo>
                          <a:pt x="112" y="847"/>
                        </a:lnTo>
                        <a:lnTo>
                          <a:pt x="128" y="863"/>
                        </a:lnTo>
                        <a:lnTo>
                          <a:pt x="144" y="863"/>
                        </a:lnTo>
                        <a:lnTo>
                          <a:pt x="176" y="863"/>
                        </a:lnTo>
                        <a:lnTo>
                          <a:pt x="192" y="863"/>
                        </a:lnTo>
                        <a:lnTo>
                          <a:pt x="208" y="847"/>
                        </a:lnTo>
                        <a:lnTo>
                          <a:pt x="240" y="847"/>
                        </a:lnTo>
                        <a:lnTo>
                          <a:pt x="256" y="847"/>
                        </a:lnTo>
                        <a:lnTo>
                          <a:pt x="272" y="847"/>
                        </a:lnTo>
                        <a:lnTo>
                          <a:pt x="304" y="847"/>
                        </a:lnTo>
                        <a:lnTo>
                          <a:pt x="320" y="831"/>
                        </a:lnTo>
                        <a:lnTo>
                          <a:pt x="336" y="831"/>
                        </a:lnTo>
                        <a:lnTo>
                          <a:pt x="352" y="831"/>
                        </a:lnTo>
                        <a:lnTo>
                          <a:pt x="384" y="815"/>
                        </a:lnTo>
                        <a:lnTo>
                          <a:pt x="400" y="815"/>
                        </a:lnTo>
                        <a:lnTo>
                          <a:pt x="416" y="815"/>
                        </a:lnTo>
                        <a:lnTo>
                          <a:pt x="432" y="799"/>
                        </a:lnTo>
                        <a:lnTo>
                          <a:pt x="448" y="783"/>
                        </a:lnTo>
                        <a:lnTo>
                          <a:pt x="464" y="783"/>
                        </a:lnTo>
                        <a:lnTo>
                          <a:pt x="480" y="767"/>
                        </a:lnTo>
                        <a:lnTo>
                          <a:pt x="480" y="751"/>
                        </a:lnTo>
                        <a:lnTo>
                          <a:pt x="496" y="735"/>
                        </a:lnTo>
                        <a:lnTo>
                          <a:pt x="496" y="719"/>
                        </a:lnTo>
                        <a:lnTo>
                          <a:pt x="512" y="703"/>
                        </a:lnTo>
                        <a:lnTo>
                          <a:pt x="512" y="687"/>
                        </a:lnTo>
                        <a:lnTo>
                          <a:pt x="528" y="671"/>
                        </a:lnTo>
                        <a:lnTo>
                          <a:pt x="544" y="655"/>
                        </a:lnTo>
                        <a:lnTo>
                          <a:pt x="560" y="639"/>
                        </a:lnTo>
                        <a:lnTo>
                          <a:pt x="576" y="607"/>
                        </a:lnTo>
                        <a:lnTo>
                          <a:pt x="592" y="591"/>
                        </a:lnTo>
                        <a:lnTo>
                          <a:pt x="608" y="591"/>
                        </a:lnTo>
                        <a:lnTo>
                          <a:pt x="624" y="575"/>
                        </a:lnTo>
                        <a:lnTo>
                          <a:pt x="640" y="559"/>
                        </a:lnTo>
                        <a:lnTo>
                          <a:pt x="656" y="543"/>
                        </a:lnTo>
                        <a:lnTo>
                          <a:pt x="672" y="543"/>
                        </a:lnTo>
                        <a:lnTo>
                          <a:pt x="688" y="527"/>
                        </a:lnTo>
                        <a:lnTo>
                          <a:pt x="704" y="527"/>
                        </a:lnTo>
                        <a:lnTo>
                          <a:pt x="720" y="511"/>
                        </a:lnTo>
                        <a:lnTo>
                          <a:pt x="736" y="495"/>
                        </a:lnTo>
                        <a:lnTo>
                          <a:pt x="752" y="479"/>
                        </a:lnTo>
                        <a:lnTo>
                          <a:pt x="768" y="463"/>
                        </a:lnTo>
                        <a:lnTo>
                          <a:pt x="768" y="447"/>
                        </a:lnTo>
                        <a:lnTo>
                          <a:pt x="784" y="432"/>
                        </a:lnTo>
                        <a:lnTo>
                          <a:pt x="784" y="416"/>
                        </a:lnTo>
                        <a:lnTo>
                          <a:pt x="800" y="400"/>
                        </a:lnTo>
                        <a:lnTo>
                          <a:pt x="800" y="384"/>
                        </a:lnTo>
                        <a:lnTo>
                          <a:pt x="800" y="368"/>
                        </a:lnTo>
                        <a:lnTo>
                          <a:pt x="800" y="352"/>
                        </a:lnTo>
                        <a:lnTo>
                          <a:pt x="816" y="336"/>
                        </a:lnTo>
                        <a:lnTo>
                          <a:pt x="816" y="320"/>
                        </a:lnTo>
                        <a:lnTo>
                          <a:pt x="800" y="304"/>
                        </a:lnTo>
                        <a:lnTo>
                          <a:pt x="800" y="288"/>
                        </a:lnTo>
                        <a:lnTo>
                          <a:pt x="800" y="272"/>
                        </a:lnTo>
                        <a:lnTo>
                          <a:pt x="800" y="256"/>
                        </a:lnTo>
                        <a:lnTo>
                          <a:pt x="800" y="240"/>
                        </a:lnTo>
                        <a:lnTo>
                          <a:pt x="784" y="224"/>
                        </a:lnTo>
                        <a:lnTo>
                          <a:pt x="784" y="208"/>
                        </a:lnTo>
                        <a:lnTo>
                          <a:pt x="768" y="208"/>
                        </a:lnTo>
                        <a:lnTo>
                          <a:pt x="768" y="192"/>
                        </a:lnTo>
                        <a:lnTo>
                          <a:pt x="752" y="176"/>
                        </a:lnTo>
                        <a:lnTo>
                          <a:pt x="736" y="176"/>
                        </a:lnTo>
                      </a:path>
                    </a:pathLst>
                  </a:custGeom>
                  <a:noFill/>
                  <a:ln w="25400">
                    <a:solidFill>
                      <a:srgbClr val="36697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3" name="Freeform 285"/>
                  <p:cNvSpPr>
                    <a:spLocks noChangeAspect="1"/>
                  </p:cNvSpPr>
                  <p:nvPr/>
                </p:nvSpPr>
                <p:spPr bwMode="auto">
                  <a:xfrm>
                    <a:off x="1392" y="2288"/>
                    <a:ext cx="768" cy="815"/>
                  </a:xfrm>
                  <a:custGeom>
                    <a:avLst/>
                    <a:gdLst>
                      <a:gd name="T0" fmla="*/ 704 w 768"/>
                      <a:gd name="T1" fmla="*/ 160 h 815"/>
                      <a:gd name="T2" fmla="*/ 656 w 768"/>
                      <a:gd name="T3" fmla="*/ 128 h 815"/>
                      <a:gd name="T4" fmla="*/ 608 w 768"/>
                      <a:gd name="T5" fmla="*/ 80 h 815"/>
                      <a:gd name="T6" fmla="*/ 544 w 768"/>
                      <a:gd name="T7" fmla="*/ 48 h 815"/>
                      <a:gd name="T8" fmla="*/ 496 w 768"/>
                      <a:gd name="T9" fmla="*/ 16 h 815"/>
                      <a:gd name="T10" fmla="*/ 448 w 768"/>
                      <a:gd name="T11" fmla="*/ 0 h 815"/>
                      <a:gd name="T12" fmla="*/ 400 w 768"/>
                      <a:gd name="T13" fmla="*/ 0 h 815"/>
                      <a:gd name="T14" fmla="*/ 336 w 768"/>
                      <a:gd name="T15" fmla="*/ 16 h 815"/>
                      <a:gd name="T16" fmla="*/ 288 w 768"/>
                      <a:gd name="T17" fmla="*/ 48 h 815"/>
                      <a:gd name="T18" fmla="*/ 240 w 768"/>
                      <a:gd name="T19" fmla="*/ 80 h 815"/>
                      <a:gd name="T20" fmla="*/ 192 w 768"/>
                      <a:gd name="T21" fmla="*/ 112 h 815"/>
                      <a:gd name="T22" fmla="*/ 160 w 768"/>
                      <a:gd name="T23" fmla="*/ 160 h 815"/>
                      <a:gd name="T24" fmla="*/ 160 w 768"/>
                      <a:gd name="T25" fmla="*/ 224 h 815"/>
                      <a:gd name="T26" fmla="*/ 144 w 768"/>
                      <a:gd name="T27" fmla="*/ 288 h 815"/>
                      <a:gd name="T28" fmla="*/ 112 w 768"/>
                      <a:gd name="T29" fmla="*/ 336 h 815"/>
                      <a:gd name="T30" fmla="*/ 64 w 768"/>
                      <a:gd name="T31" fmla="*/ 400 h 815"/>
                      <a:gd name="T32" fmla="*/ 16 w 768"/>
                      <a:gd name="T33" fmla="*/ 463 h 815"/>
                      <a:gd name="T34" fmla="*/ 0 w 768"/>
                      <a:gd name="T35" fmla="*/ 543 h 815"/>
                      <a:gd name="T36" fmla="*/ 0 w 768"/>
                      <a:gd name="T37" fmla="*/ 607 h 815"/>
                      <a:gd name="T38" fmla="*/ 16 w 768"/>
                      <a:gd name="T39" fmla="*/ 671 h 815"/>
                      <a:gd name="T40" fmla="*/ 32 w 768"/>
                      <a:gd name="T41" fmla="*/ 735 h 815"/>
                      <a:gd name="T42" fmla="*/ 80 w 768"/>
                      <a:gd name="T43" fmla="*/ 783 h 815"/>
                      <a:gd name="T44" fmla="*/ 128 w 768"/>
                      <a:gd name="T45" fmla="*/ 815 h 815"/>
                      <a:gd name="T46" fmla="*/ 176 w 768"/>
                      <a:gd name="T47" fmla="*/ 815 h 815"/>
                      <a:gd name="T48" fmla="*/ 256 w 768"/>
                      <a:gd name="T49" fmla="*/ 815 h 815"/>
                      <a:gd name="T50" fmla="*/ 304 w 768"/>
                      <a:gd name="T51" fmla="*/ 799 h 815"/>
                      <a:gd name="T52" fmla="*/ 368 w 768"/>
                      <a:gd name="T53" fmla="*/ 783 h 815"/>
                      <a:gd name="T54" fmla="*/ 416 w 768"/>
                      <a:gd name="T55" fmla="*/ 767 h 815"/>
                      <a:gd name="T56" fmla="*/ 448 w 768"/>
                      <a:gd name="T57" fmla="*/ 735 h 815"/>
                      <a:gd name="T58" fmla="*/ 480 w 768"/>
                      <a:gd name="T59" fmla="*/ 687 h 815"/>
                      <a:gd name="T60" fmla="*/ 512 w 768"/>
                      <a:gd name="T61" fmla="*/ 639 h 815"/>
                      <a:gd name="T62" fmla="*/ 560 w 768"/>
                      <a:gd name="T63" fmla="*/ 591 h 815"/>
                      <a:gd name="T64" fmla="*/ 592 w 768"/>
                      <a:gd name="T65" fmla="*/ 543 h 815"/>
                      <a:gd name="T66" fmla="*/ 640 w 768"/>
                      <a:gd name="T67" fmla="*/ 511 h 815"/>
                      <a:gd name="T68" fmla="*/ 688 w 768"/>
                      <a:gd name="T69" fmla="*/ 495 h 815"/>
                      <a:gd name="T70" fmla="*/ 736 w 768"/>
                      <a:gd name="T71" fmla="*/ 447 h 815"/>
                      <a:gd name="T72" fmla="*/ 752 w 768"/>
                      <a:gd name="T73" fmla="*/ 400 h 815"/>
                      <a:gd name="T74" fmla="*/ 768 w 768"/>
                      <a:gd name="T75" fmla="*/ 352 h 815"/>
                      <a:gd name="T76" fmla="*/ 768 w 768"/>
                      <a:gd name="T77" fmla="*/ 304 h 815"/>
                      <a:gd name="T78" fmla="*/ 768 w 768"/>
                      <a:gd name="T79" fmla="*/ 256 h 815"/>
                      <a:gd name="T80" fmla="*/ 752 w 768"/>
                      <a:gd name="T81" fmla="*/ 224 h 815"/>
                      <a:gd name="T82" fmla="*/ 720 w 768"/>
                      <a:gd name="T83" fmla="*/ 176 h 815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w 768"/>
                      <a:gd name="T127" fmla="*/ 0 h 815"/>
                      <a:gd name="T128" fmla="*/ 768 w 768"/>
                      <a:gd name="T129" fmla="*/ 815 h 815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T126" t="T127" r="T128" b="T129"/>
                    <a:pathLst>
                      <a:path w="768" h="815">
                        <a:moveTo>
                          <a:pt x="720" y="192"/>
                        </a:moveTo>
                        <a:lnTo>
                          <a:pt x="720" y="176"/>
                        </a:lnTo>
                        <a:lnTo>
                          <a:pt x="704" y="160"/>
                        </a:lnTo>
                        <a:lnTo>
                          <a:pt x="688" y="144"/>
                        </a:lnTo>
                        <a:lnTo>
                          <a:pt x="672" y="128"/>
                        </a:lnTo>
                        <a:lnTo>
                          <a:pt x="656" y="128"/>
                        </a:lnTo>
                        <a:lnTo>
                          <a:pt x="640" y="112"/>
                        </a:lnTo>
                        <a:lnTo>
                          <a:pt x="624" y="96"/>
                        </a:lnTo>
                        <a:lnTo>
                          <a:pt x="608" y="80"/>
                        </a:lnTo>
                        <a:lnTo>
                          <a:pt x="592" y="64"/>
                        </a:lnTo>
                        <a:lnTo>
                          <a:pt x="576" y="64"/>
                        </a:lnTo>
                        <a:lnTo>
                          <a:pt x="544" y="48"/>
                        </a:lnTo>
                        <a:lnTo>
                          <a:pt x="528" y="32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80" y="16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64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76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88"/>
                        </a:lnTo>
                        <a:lnTo>
                          <a:pt x="128" y="304"/>
                        </a:lnTo>
                        <a:lnTo>
                          <a:pt x="128" y="320"/>
                        </a:lnTo>
                        <a:lnTo>
                          <a:pt x="112" y="336"/>
                        </a:lnTo>
                        <a:lnTo>
                          <a:pt x="96" y="352"/>
                        </a:lnTo>
                        <a:lnTo>
                          <a:pt x="80" y="368"/>
                        </a:lnTo>
                        <a:lnTo>
                          <a:pt x="64" y="400"/>
                        </a:lnTo>
                        <a:lnTo>
                          <a:pt x="48" y="416"/>
                        </a:lnTo>
                        <a:lnTo>
                          <a:pt x="32" y="447"/>
                        </a:lnTo>
                        <a:lnTo>
                          <a:pt x="16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32" y="719"/>
                        </a:lnTo>
                        <a:lnTo>
                          <a:pt x="32" y="735"/>
                        </a:lnTo>
                        <a:lnTo>
                          <a:pt x="48" y="751"/>
                        </a:lnTo>
                        <a:lnTo>
                          <a:pt x="64" y="767"/>
                        </a:lnTo>
                        <a:lnTo>
                          <a:pt x="80" y="783"/>
                        </a:lnTo>
                        <a:lnTo>
                          <a:pt x="96" y="799"/>
                        </a:lnTo>
                        <a:lnTo>
                          <a:pt x="112" y="815"/>
                        </a:lnTo>
                        <a:lnTo>
                          <a:pt x="128" y="815"/>
                        </a:lnTo>
                        <a:lnTo>
                          <a:pt x="144" y="815"/>
                        </a:lnTo>
                        <a:lnTo>
                          <a:pt x="160" y="815"/>
                        </a:lnTo>
                        <a:lnTo>
                          <a:pt x="176" y="815"/>
                        </a:lnTo>
                        <a:lnTo>
                          <a:pt x="208" y="815"/>
                        </a:lnTo>
                        <a:lnTo>
                          <a:pt x="224" y="815"/>
                        </a:lnTo>
                        <a:lnTo>
                          <a:pt x="256" y="815"/>
                        </a:lnTo>
                        <a:lnTo>
                          <a:pt x="272" y="815"/>
                        </a:lnTo>
                        <a:lnTo>
                          <a:pt x="288" y="799"/>
                        </a:lnTo>
                        <a:lnTo>
                          <a:pt x="304" y="799"/>
                        </a:lnTo>
                        <a:lnTo>
                          <a:pt x="320" y="799"/>
                        </a:lnTo>
                        <a:lnTo>
                          <a:pt x="352" y="783"/>
                        </a:lnTo>
                        <a:lnTo>
                          <a:pt x="368" y="783"/>
                        </a:lnTo>
                        <a:lnTo>
                          <a:pt x="384" y="783"/>
                        </a:lnTo>
                        <a:lnTo>
                          <a:pt x="400" y="767"/>
                        </a:lnTo>
                        <a:lnTo>
                          <a:pt x="416" y="767"/>
                        </a:lnTo>
                        <a:lnTo>
                          <a:pt x="416" y="751"/>
                        </a:lnTo>
                        <a:lnTo>
                          <a:pt x="432" y="751"/>
                        </a:lnTo>
                        <a:lnTo>
                          <a:pt x="448" y="735"/>
                        </a:lnTo>
                        <a:lnTo>
                          <a:pt x="464" y="719"/>
                        </a:lnTo>
                        <a:lnTo>
                          <a:pt x="480" y="703"/>
                        </a:lnTo>
                        <a:lnTo>
                          <a:pt x="480" y="687"/>
                        </a:lnTo>
                        <a:lnTo>
                          <a:pt x="496" y="671"/>
                        </a:lnTo>
                        <a:lnTo>
                          <a:pt x="496" y="655"/>
                        </a:lnTo>
                        <a:lnTo>
                          <a:pt x="512" y="639"/>
                        </a:lnTo>
                        <a:lnTo>
                          <a:pt x="528" y="623"/>
                        </a:lnTo>
                        <a:lnTo>
                          <a:pt x="544" y="607"/>
                        </a:lnTo>
                        <a:lnTo>
                          <a:pt x="560" y="591"/>
                        </a:lnTo>
                        <a:lnTo>
                          <a:pt x="576" y="575"/>
                        </a:lnTo>
                        <a:lnTo>
                          <a:pt x="576" y="559"/>
                        </a:lnTo>
                        <a:lnTo>
                          <a:pt x="592" y="543"/>
                        </a:lnTo>
                        <a:lnTo>
                          <a:pt x="608" y="543"/>
                        </a:lnTo>
                        <a:lnTo>
                          <a:pt x="624" y="527"/>
                        </a:lnTo>
                        <a:lnTo>
                          <a:pt x="640" y="511"/>
                        </a:lnTo>
                        <a:lnTo>
                          <a:pt x="656" y="511"/>
                        </a:lnTo>
                        <a:lnTo>
                          <a:pt x="672" y="495"/>
                        </a:lnTo>
                        <a:lnTo>
                          <a:pt x="688" y="495"/>
                        </a:lnTo>
                        <a:lnTo>
                          <a:pt x="704" y="479"/>
                        </a:lnTo>
                        <a:lnTo>
                          <a:pt x="720" y="463"/>
                        </a:lnTo>
                        <a:lnTo>
                          <a:pt x="736" y="447"/>
                        </a:lnTo>
                        <a:lnTo>
                          <a:pt x="736" y="431"/>
                        </a:lnTo>
                        <a:lnTo>
                          <a:pt x="752" y="416"/>
                        </a:lnTo>
                        <a:lnTo>
                          <a:pt x="752" y="400"/>
                        </a:lnTo>
                        <a:lnTo>
                          <a:pt x="752" y="384"/>
                        </a:lnTo>
                        <a:lnTo>
                          <a:pt x="768" y="368"/>
                        </a:lnTo>
                        <a:lnTo>
                          <a:pt x="768" y="352"/>
                        </a:lnTo>
                        <a:lnTo>
                          <a:pt x="768" y="336"/>
                        </a:lnTo>
                        <a:lnTo>
                          <a:pt x="768" y="320"/>
                        </a:lnTo>
                        <a:lnTo>
                          <a:pt x="768" y="304"/>
                        </a:lnTo>
                        <a:lnTo>
                          <a:pt x="768" y="288"/>
                        </a:lnTo>
                        <a:lnTo>
                          <a:pt x="768" y="272"/>
                        </a:lnTo>
                        <a:lnTo>
                          <a:pt x="768" y="256"/>
                        </a:lnTo>
                        <a:lnTo>
                          <a:pt x="768" y="240"/>
                        </a:lnTo>
                        <a:lnTo>
                          <a:pt x="752" y="240"/>
                        </a:lnTo>
                        <a:lnTo>
                          <a:pt x="752" y="224"/>
                        </a:lnTo>
                        <a:lnTo>
                          <a:pt x="752" y="208"/>
                        </a:lnTo>
                        <a:lnTo>
                          <a:pt x="736" y="192"/>
                        </a:lnTo>
                        <a:lnTo>
                          <a:pt x="720" y="176"/>
                        </a:lnTo>
                        <a:lnTo>
                          <a:pt x="704" y="176"/>
                        </a:lnTo>
                        <a:lnTo>
                          <a:pt x="720" y="192"/>
                        </a:lnTo>
                        <a:close/>
                      </a:path>
                    </a:pathLst>
                  </a:custGeom>
                  <a:solidFill>
                    <a:srgbClr val="336677"/>
                  </a:solidFill>
                  <a:ln w="25400">
                    <a:solidFill>
                      <a:srgbClr val="33667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4" name="Freeform 286"/>
                  <p:cNvSpPr>
                    <a:spLocks noChangeAspect="1"/>
                  </p:cNvSpPr>
                  <p:nvPr/>
                </p:nvSpPr>
                <p:spPr bwMode="auto">
                  <a:xfrm>
                    <a:off x="1392" y="2288"/>
                    <a:ext cx="768" cy="815"/>
                  </a:xfrm>
                  <a:custGeom>
                    <a:avLst/>
                    <a:gdLst>
                      <a:gd name="T0" fmla="*/ 688 w 768"/>
                      <a:gd name="T1" fmla="*/ 144 h 815"/>
                      <a:gd name="T2" fmla="*/ 656 w 768"/>
                      <a:gd name="T3" fmla="*/ 128 h 815"/>
                      <a:gd name="T4" fmla="*/ 608 w 768"/>
                      <a:gd name="T5" fmla="*/ 80 h 815"/>
                      <a:gd name="T6" fmla="*/ 544 w 768"/>
                      <a:gd name="T7" fmla="*/ 48 h 815"/>
                      <a:gd name="T8" fmla="*/ 512 w 768"/>
                      <a:gd name="T9" fmla="*/ 16 h 815"/>
                      <a:gd name="T10" fmla="*/ 464 w 768"/>
                      <a:gd name="T11" fmla="*/ 0 h 815"/>
                      <a:gd name="T12" fmla="*/ 416 w 768"/>
                      <a:gd name="T13" fmla="*/ 0 h 815"/>
                      <a:gd name="T14" fmla="*/ 384 w 768"/>
                      <a:gd name="T15" fmla="*/ 16 h 815"/>
                      <a:gd name="T16" fmla="*/ 320 w 768"/>
                      <a:gd name="T17" fmla="*/ 32 h 815"/>
                      <a:gd name="T18" fmla="*/ 272 w 768"/>
                      <a:gd name="T19" fmla="*/ 64 h 815"/>
                      <a:gd name="T20" fmla="*/ 240 w 768"/>
                      <a:gd name="T21" fmla="*/ 80 h 815"/>
                      <a:gd name="T22" fmla="*/ 192 w 768"/>
                      <a:gd name="T23" fmla="*/ 112 h 815"/>
                      <a:gd name="T24" fmla="*/ 160 w 768"/>
                      <a:gd name="T25" fmla="*/ 160 h 815"/>
                      <a:gd name="T26" fmla="*/ 160 w 768"/>
                      <a:gd name="T27" fmla="*/ 208 h 815"/>
                      <a:gd name="T28" fmla="*/ 144 w 768"/>
                      <a:gd name="T29" fmla="*/ 256 h 815"/>
                      <a:gd name="T30" fmla="*/ 128 w 768"/>
                      <a:gd name="T31" fmla="*/ 320 h 815"/>
                      <a:gd name="T32" fmla="*/ 96 w 768"/>
                      <a:gd name="T33" fmla="*/ 352 h 815"/>
                      <a:gd name="T34" fmla="*/ 48 w 768"/>
                      <a:gd name="T35" fmla="*/ 416 h 815"/>
                      <a:gd name="T36" fmla="*/ 16 w 768"/>
                      <a:gd name="T37" fmla="*/ 495 h 815"/>
                      <a:gd name="T38" fmla="*/ 0 w 768"/>
                      <a:gd name="T39" fmla="*/ 543 h 815"/>
                      <a:gd name="T40" fmla="*/ 0 w 768"/>
                      <a:gd name="T41" fmla="*/ 607 h 815"/>
                      <a:gd name="T42" fmla="*/ 16 w 768"/>
                      <a:gd name="T43" fmla="*/ 671 h 815"/>
                      <a:gd name="T44" fmla="*/ 32 w 768"/>
                      <a:gd name="T45" fmla="*/ 719 h 815"/>
                      <a:gd name="T46" fmla="*/ 64 w 768"/>
                      <a:gd name="T47" fmla="*/ 767 h 815"/>
                      <a:gd name="T48" fmla="*/ 112 w 768"/>
                      <a:gd name="T49" fmla="*/ 815 h 815"/>
                      <a:gd name="T50" fmla="*/ 144 w 768"/>
                      <a:gd name="T51" fmla="*/ 815 h 815"/>
                      <a:gd name="T52" fmla="*/ 208 w 768"/>
                      <a:gd name="T53" fmla="*/ 815 h 815"/>
                      <a:gd name="T54" fmla="*/ 272 w 768"/>
                      <a:gd name="T55" fmla="*/ 815 h 815"/>
                      <a:gd name="T56" fmla="*/ 304 w 768"/>
                      <a:gd name="T57" fmla="*/ 799 h 815"/>
                      <a:gd name="T58" fmla="*/ 368 w 768"/>
                      <a:gd name="T59" fmla="*/ 783 h 815"/>
                      <a:gd name="T60" fmla="*/ 416 w 768"/>
                      <a:gd name="T61" fmla="*/ 767 h 815"/>
                      <a:gd name="T62" fmla="*/ 432 w 768"/>
                      <a:gd name="T63" fmla="*/ 751 h 815"/>
                      <a:gd name="T64" fmla="*/ 480 w 768"/>
                      <a:gd name="T65" fmla="*/ 703 h 815"/>
                      <a:gd name="T66" fmla="*/ 496 w 768"/>
                      <a:gd name="T67" fmla="*/ 655 h 815"/>
                      <a:gd name="T68" fmla="*/ 528 w 768"/>
                      <a:gd name="T69" fmla="*/ 623 h 815"/>
                      <a:gd name="T70" fmla="*/ 576 w 768"/>
                      <a:gd name="T71" fmla="*/ 575 h 815"/>
                      <a:gd name="T72" fmla="*/ 608 w 768"/>
                      <a:gd name="T73" fmla="*/ 543 h 815"/>
                      <a:gd name="T74" fmla="*/ 640 w 768"/>
                      <a:gd name="T75" fmla="*/ 511 h 815"/>
                      <a:gd name="T76" fmla="*/ 688 w 768"/>
                      <a:gd name="T77" fmla="*/ 495 h 815"/>
                      <a:gd name="T78" fmla="*/ 736 w 768"/>
                      <a:gd name="T79" fmla="*/ 447 h 815"/>
                      <a:gd name="T80" fmla="*/ 752 w 768"/>
                      <a:gd name="T81" fmla="*/ 416 h 815"/>
                      <a:gd name="T82" fmla="*/ 768 w 768"/>
                      <a:gd name="T83" fmla="*/ 368 h 815"/>
                      <a:gd name="T84" fmla="*/ 768 w 768"/>
                      <a:gd name="T85" fmla="*/ 320 h 815"/>
                      <a:gd name="T86" fmla="*/ 768 w 768"/>
                      <a:gd name="T87" fmla="*/ 304 h 815"/>
                      <a:gd name="T88" fmla="*/ 768 w 768"/>
                      <a:gd name="T89" fmla="*/ 256 h 815"/>
                      <a:gd name="T90" fmla="*/ 752 w 768"/>
                      <a:gd name="T91" fmla="*/ 224 h 815"/>
                      <a:gd name="T92" fmla="*/ 736 w 768"/>
                      <a:gd name="T93" fmla="*/ 192 h 815"/>
                      <a:gd name="T94" fmla="*/ 720 w 768"/>
                      <a:gd name="T95" fmla="*/ 176 h 81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768"/>
                      <a:gd name="T145" fmla="*/ 0 h 815"/>
                      <a:gd name="T146" fmla="*/ 768 w 768"/>
                      <a:gd name="T147" fmla="*/ 815 h 81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768" h="815">
                        <a:moveTo>
                          <a:pt x="720" y="176"/>
                        </a:moveTo>
                        <a:lnTo>
                          <a:pt x="720" y="176"/>
                        </a:lnTo>
                        <a:lnTo>
                          <a:pt x="704" y="160"/>
                        </a:lnTo>
                        <a:lnTo>
                          <a:pt x="688" y="144"/>
                        </a:lnTo>
                        <a:lnTo>
                          <a:pt x="672" y="128"/>
                        </a:lnTo>
                        <a:lnTo>
                          <a:pt x="656" y="128"/>
                        </a:lnTo>
                        <a:lnTo>
                          <a:pt x="640" y="112"/>
                        </a:lnTo>
                        <a:lnTo>
                          <a:pt x="624" y="96"/>
                        </a:lnTo>
                        <a:lnTo>
                          <a:pt x="608" y="80"/>
                        </a:lnTo>
                        <a:lnTo>
                          <a:pt x="592" y="64"/>
                        </a:lnTo>
                        <a:lnTo>
                          <a:pt x="576" y="64"/>
                        </a:lnTo>
                        <a:lnTo>
                          <a:pt x="544" y="48"/>
                        </a:lnTo>
                        <a:lnTo>
                          <a:pt x="528" y="32"/>
                        </a:lnTo>
                        <a:lnTo>
                          <a:pt x="512" y="16"/>
                        </a:lnTo>
                        <a:lnTo>
                          <a:pt x="496" y="16"/>
                        </a:lnTo>
                        <a:lnTo>
                          <a:pt x="480" y="16"/>
                        </a:lnTo>
                        <a:lnTo>
                          <a:pt x="464" y="0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64"/>
                        </a:lnTo>
                        <a:lnTo>
                          <a:pt x="256" y="64"/>
                        </a:lnTo>
                        <a:lnTo>
                          <a:pt x="240" y="80"/>
                        </a:lnTo>
                        <a:lnTo>
                          <a:pt x="224" y="96"/>
                        </a:lnTo>
                        <a:lnTo>
                          <a:pt x="208" y="112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76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208"/>
                        </a:lnTo>
                        <a:lnTo>
                          <a:pt x="160" y="224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88"/>
                        </a:lnTo>
                        <a:lnTo>
                          <a:pt x="128" y="304"/>
                        </a:lnTo>
                        <a:lnTo>
                          <a:pt x="128" y="320"/>
                        </a:lnTo>
                        <a:lnTo>
                          <a:pt x="112" y="336"/>
                        </a:lnTo>
                        <a:lnTo>
                          <a:pt x="96" y="352"/>
                        </a:lnTo>
                        <a:lnTo>
                          <a:pt x="80" y="368"/>
                        </a:lnTo>
                        <a:lnTo>
                          <a:pt x="64" y="400"/>
                        </a:lnTo>
                        <a:lnTo>
                          <a:pt x="48" y="416"/>
                        </a:lnTo>
                        <a:lnTo>
                          <a:pt x="32" y="447"/>
                        </a:lnTo>
                        <a:lnTo>
                          <a:pt x="16" y="463"/>
                        </a:lnTo>
                        <a:lnTo>
                          <a:pt x="16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0" y="639"/>
                        </a:lnTo>
                        <a:lnTo>
                          <a:pt x="16" y="655"/>
                        </a:lnTo>
                        <a:lnTo>
                          <a:pt x="16" y="671"/>
                        </a:lnTo>
                        <a:lnTo>
                          <a:pt x="16" y="703"/>
                        </a:lnTo>
                        <a:lnTo>
                          <a:pt x="32" y="719"/>
                        </a:lnTo>
                        <a:lnTo>
                          <a:pt x="32" y="735"/>
                        </a:lnTo>
                        <a:lnTo>
                          <a:pt x="48" y="751"/>
                        </a:lnTo>
                        <a:lnTo>
                          <a:pt x="64" y="767"/>
                        </a:lnTo>
                        <a:lnTo>
                          <a:pt x="80" y="783"/>
                        </a:lnTo>
                        <a:lnTo>
                          <a:pt x="96" y="799"/>
                        </a:lnTo>
                        <a:lnTo>
                          <a:pt x="112" y="815"/>
                        </a:lnTo>
                        <a:lnTo>
                          <a:pt x="128" y="815"/>
                        </a:lnTo>
                        <a:lnTo>
                          <a:pt x="144" y="815"/>
                        </a:lnTo>
                        <a:lnTo>
                          <a:pt x="160" y="815"/>
                        </a:lnTo>
                        <a:lnTo>
                          <a:pt x="176" y="815"/>
                        </a:lnTo>
                        <a:lnTo>
                          <a:pt x="208" y="815"/>
                        </a:lnTo>
                        <a:lnTo>
                          <a:pt x="224" y="815"/>
                        </a:lnTo>
                        <a:lnTo>
                          <a:pt x="256" y="815"/>
                        </a:lnTo>
                        <a:lnTo>
                          <a:pt x="272" y="815"/>
                        </a:lnTo>
                        <a:lnTo>
                          <a:pt x="288" y="799"/>
                        </a:lnTo>
                        <a:lnTo>
                          <a:pt x="304" y="799"/>
                        </a:lnTo>
                        <a:lnTo>
                          <a:pt x="320" y="799"/>
                        </a:lnTo>
                        <a:lnTo>
                          <a:pt x="352" y="783"/>
                        </a:lnTo>
                        <a:lnTo>
                          <a:pt x="368" y="783"/>
                        </a:lnTo>
                        <a:lnTo>
                          <a:pt x="384" y="783"/>
                        </a:lnTo>
                        <a:lnTo>
                          <a:pt x="400" y="767"/>
                        </a:lnTo>
                        <a:lnTo>
                          <a:pt x="416" y="767"/>
                        </a:lnTo>
                        <a:lnTo>
                          <a:pt x="416" y="751"/>
                        </a:lnTo>
                        <a:lnTo>
                          <a:pt x="432" y="751"/>
                        </a:lnTo>
                        <a:lnTo>
                          <a:pt x="448" y="735"/>
                        </a:lnTo>
                        <a:lnTo>
                          <a:pt x="464" y="719"/>
                        </a:lnTo>
                        <a:lnTo>
                          <a:pt x="480" y="703"/>
                        </a:lnTo>
                        <a:lnTo>
                          <a:pt x="480" y="687"/>
                        </a:lnTo>
                        <a:lnTo>
                          <a:pt x="496" y="671"/>
                        </a:lnTo>
                        <a:lnTo>
                          <a:pt x="496" y="655"/>
                        </a:lnTo>
                        <a:lnTo>
                          <a:pt x="512" y="639"/>
                        </a:lnTo>
                        <a:lnTo>
                          <a:pt x="528" y="623"/>
                        </a:lnTo>
                        <a:lnTo>
                          <a:pt x="544" y="607"/>
                        </a:lnTo>
                        <a:lnTo>
                          <a:pt x="560" y="591"/>
                        </a:lnTo>
                        <a:lnTo>
                          <a:pt x="576" y="575"/>
                        </a:lnTo>
                        <a:lnTo>
                          <a:pt x="576" y="559"/>
                        </a:lnTo>
                        <a:lnTo>
                          <a:pt x="592" y="543"/>
                        </a:lnTo>
                        <a:lnTo>
                          <a:pt x="608" y="543"/>
                        </a:lnTo>
                        <a:lnTo>
                          <a:pt x="624" y="527"/>
                        </a:lnTo>
                        <a:lnTo>
                          <a:pt x="640" y="511"/>
                        </a:lnTo>
                        <a:lnTo>
                          <a:pt x="656" y="511"/>
                        </a:lnTo>
                        <a:lnTo>
                          <a:pt x="672" y="495"/>
                        </a:lnTo>
                        <a:lnTo>
                          <a:pt x="688" y="495"/>
                        </a:lnTo>
                        <a:lnTo>
                          <a:pt x="704" y="479"/>
                        </a:lnTo>
                        <a:lnTo>
                          <a:pt x="720" y="463"/>
                        </a:lnTo>
                        <a:lnTo>
                          <a:pt x="736" y="447"/>
                        </a:lnTo>
                        <a:lnTo>
                          <a:pt x="736" y="431"/>
                        </a:lnTo>
                        <a:lnTo>
                          <a:pt x="752" y="416"/>
                        </a:lnTo>
                        <a:lnTo>
                          <a:pt x="752" y="400"/>
                        </a:lnTo>
                        <a:lnTo>
                          <a:pt x="752" y="384"/>
                        </a:lnTo>
                        <a:lnTo>
                          <a:pt x="768" y="368"/>
                        </a:lnTo>
                        <a:lnTo>
                          <a:pt x="768" y="352"/>
                        </a:lnTo>
                        <a:lnTo>
                          <a:pt x="768" y="336"/>
                        </a:lnTo>
                        <a:lnTo>
                          <a:pt x="768" y="320"/>
                        </a:lnTo>
                        <a:lnTo>
                          <a:pt x="768" y="304"/>
                        </a:lnTo>
                        <a:lnTo>
                          <a:pt x="768" y="288"/>
                        </a:lnTo>
                        <a:lnTo>
                          <a:pt x="768" y="272"/>
                        </a:lnTo>
                        <a:lnTo>
                          <a:pt x="768" y="256"/>
                        </a:lnTo>
                        <a:lnTo>
                          <a:pt x="768" y="240"/>
                        </a:lnTo>
                        <a:lnTo>
                          <a:pt x="752" y="240"/>
                        </a:lnTo>
                        <a:lnTo>
                          <a:pt x="752" y="224"/>
                        </a:lnTo>
                        <a:lnTo>
                          <a:pt x="752" y="208"/>
                        </a:lnTo>
                        <a:lnTo>
                          <a:pt x="736" y="192"/>
                        </a:lnTo>
                        <a:lnTo>
                          <a:pt x="720" y="176"/>
                        </a:lnTo>
                        <a:lnTo>
                          <a:pt x="704" y="176"/>
                        </a:lnTo>
                      </a:path>
                    </a:pathLst>
                  </a:custGeom>
                  <a:noFill/>
                  <a:ln w="25400">
                    <a:solidFill>
                      <a:srgbClr val="33667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5" name="Freeform 287"/>
                  <p:cNvSpPr>
                    <a:spLocks noChangeAspect="1"/>
                  </p:cNvSpPr>
                  <p:nvPr/>
                </p:nvSpPr>
                <p:spPr bwMode="auto">
                  <a:xfrm>
                    <a:off x="1408" y="2304"/>
                    <a:ext cx="736" cy="783"/>
                  </a:xfrm>
                  <a:custGeom>
                    <a:avLst/>
                    <a:gdLst>
                      <a:gd name="T0" fmla="*/ 688 w 736"/>
                      <a:gd name="T1" fmla="*/ 176 h 783"/>
                      <a:gd name="T2" fmla="*/ 656 w 736"/>
                      <a:gd name="T3" fmla="*/ 144 h 783"/>
                      <a:gd name="T4" fmla="*/ 640 w 736"/>
                      <a:gd name="T5" fmla="*/ 112 h 783"/>
                      <a:gd name="T6" fmla="*/ 592 w 736"/>
                      <a:gd name="T7" fmla="*/ 96 h 783"/>
                      <a:gd name="T8" fmla="*/ 560 w 736"/>
                      <a:gd name="T9" fmla="*/ 64 h 783"/>
                      <a:gd name="T10" fmla="*/ 528 w 736"/>
                      <a:gd name="T11" fmla="*/ 48 h 783"/>
                      <a:gd name="T12" fmla="*/ 480 w 736"/>
                      <a:gd name="T13" fmla="*/ 32 h 783"/>
                      <a:gd name="T14" fmla="*/ 448 w 736"/>
                      <a:gd name="T15" fmla="*/ 16 h 783"/>
                      <a:gd name="T16" fmla="*/ 432 w 736"/>
                      <a:gd name="T17" fmla="*/ 0 h 783"/>
                      <a:gd name="T18" fmla="*/ 400 w 736"/>
                      <a:gd name="T19" fmla="*/ 0 h 783"/>
                      <a:gd name="T20" fmla="*/ 368 w 736"/>
                      <a:gd name="T21" fmla="*/ 16 h 783"/>
                      <a:gd name="T22" fmla="*/ 320 w 736"/>
                      <a:gd name="T23" fmla="*/ 32 h 783"/>
                      <a:gd name="T24" fmla="*/ 288 w 736"/>
                      <a:gd name="T25" fmla="*/ 48 h 783"/>
                      <a:gd name="T26" fmla="*/ 256 w 736"/>
                      <a:gd name="T27" fmla="*/ 64 h 783"/>
                      <a:gd name="T28" fmla="*/ 224 w 736"/>
                      <a:gd name="T29" fmla="*/ 80 h 783"/>
                      <a:gd name="T30" fmla="*/ 192 w 736"/>
                      <a:gd name="T31" fmla="*/ 112 h 783"/>
                      <a:gd name="T32" fmla="*/ 160 w 736"/>
                      <a:gd name="T33" fmla="*/ 144 h 783"/>
                      <a:gd name="T34" fmla="*/ 160 w 736"/>
                      <a:gd name="T35" fmla="*/ 176 h 783"/>
                      <a:gd name="T36" fmla="*/ 144 w 736"/>
                      <a:gd name="T37" fmla="*/ 208 h 783"/>
                      <a:gd name="T38" fmla="*/ 144 w 736"/>
                      <a:gd name="T39" fmla="*/ 256 h 783"/>
                      <a:gd name="T40" fmla="*/ 128 w 736"/>
                      <a:gd name="T41" fmla="*/ 288 h 783"/>
                      <a:gd name="T42" fmla="*/ 112 w 736"/>
                      <a:gd name="T43" fmla="*/ 320 h 783"/>
                      <a:gd name="T44" fmla="*/ 80 w 736"/>
                      <a:gd name="T45" fmla="*/ 352 h 783"/>
                      <a:gd name="T46" fmla="*/ 48 w 736"/>
                      <a:gd name="T47" fmla="*/ 400 h 783"/>
                      <a:gd name="T48" fmla="*/ 16 w 736"/>
                      <a:gd name="T49" fmla="*/ 447 h 783"/>
                      <a:gd name="T50" fmla="*/ 0 w 736"/>
                      <a:gd name="T51" fmla="*/ 495 h 783"/>
                      <a:gd name="T52" fmla="*/ 0 w 736"/>
                      <a:gd name="T53" fmla="*/ 543 h 783"/>
                      <a:gd name="T54" fmla="*/ 0 w 736"/>
                      <a:gd name="T55" fmla="*/ 591 h 783"/>
                      <a:gd name="T56" fmla="*/ 16 w 736"/>
                      <a:gd name="T57" fmla="*/ 623 h 783"/>
                      <a:gd name="T58" fmla="*/ 16 w 736"/>
                      <a:gd name="T59" fmla="*/ 671 h 783"/>
                      <a:gd name="T60" fmla="*/ 32 w 736"/>
                      <a:gd name="T61" fmla="*/ 703 h 783"/>
                      <a:gd name="T62" fmla="*/ 64 w 736"/>
                      <a:gd name="T63" fmla="*/ 735 h 783"/>
                      <a:gd name="T64" fmla="*/ 96 w 736"/>
                      <a:gd name="T65" fmla="*/ 767 h 783"/>
                      <a:gd name="T66" fmla="*/ 128 w 736"/>
                      <a:gd name="T67" fmla="*/ 783 h 783"/>
                      <a:gd name="T68" fmla="*/ 160 w 736"/>
                      <a:gd name="T69" fmla="*/ 783 h 783"/>
                      <a:gd name="T70" fmla="*/ 192 w 736"/>
                      <a:gd name="T71" fmla="*/ 783 h 783"/>
                      <a:gd name="T72" fmla="*/ 240 w 736"/>
                      <a:gd name="T73" fmla="*/ 767 h 783"/>
                      <a:gd name="T74" fmla="*/ 272 w 736"/>
                      <a:gd name="T75" fmla="*/ 767 h 783"/>
                      <a:gd name="T76" fmla="*/ 320 w 736"/>
                      <a:gd name="T77" fmla="*/ 767 h 783"/>
                      <a:gd name="T78" fmla="*/ 352 w 736"/>
                      <a:gd name="T79" fmla="*/ 751 h 783"/>
                      <a:gd name="T80" fmla="*/ 384 w 736"/>
                      <a:gd name="T81" fmla="*/ 735 h 783"/>
                      <a:gd name="T82" fmla="*/ 416 w 736"/>
                      <a:gd name="T83" fmla="*/ 703 h 783"/>
                      <a:gd name="T84" fmla="*/ 448 w 736"/>
                      <a:gd name="T85" fmla="*/ 687 h 783"/>
                      <a:gd name="T86" fmla="*/ 464 w 736"/>
                      <a:gd name="T87" fmla="*/ 655 h 783"/>
                      <a:gd name="T88" fmla="*/ 480 w 736"/>
                      <a:gd name="T89" fmla="*/ 639 h 783"/>
                      <a:gd name="T90" fmla="*/ 496 w 736"/>
                      <a:gd name="T91" fmla="*/ 591 h 783"/>
                      <a:gd name="T92" fmla="*/ 528 w 736"/>
                      <a:gd name="T93" fmla="*/ 559 h 783"/>
                      <a:gd name="T94" fmla="*/ 560 w 736"/>
                      <a:gd name="T95" fmla="*/ 543 h 783"/>
                      <a:gd name="T96" fmla="*/ 576 w 736"/>
                      <a:gd name="T97" fmla="*/ 511 h 783"/>
                      <a:gd name="T98" fmla="*/ 608 w 736"/>
                      <a:gd name="T99" fmla="*/ 495 h 783"/>
                      <a:gd name="T100" fmla="*/ 640 w 736"/>
                      <a:gd name="T101" fmla="*/ 479 h 783"/>
                      <a:gd name="T102" fmla="*/ 672 w 736"/>
                      <a:gd name="T103" fmla="*/ 463 h 783"/>
                      <a:gd name="T104" fmla="*/ 688 w 736"/>
                      <a:gd name="T105" fmla="*/ 431 h 783"/>
                      <a:gd name="T106" fmla="*/ 720 w 736"/>
                      <a:gd name="T107" fmla="*/ 400 h 783"/>
                      <a:gd name="T108" fmla="*/ 720 w 736"/>
                      <a:gd name="T109" fmla="*/ 368 h 783"/>
                      <a:gd name="T110" fmla="*/ 736 w 736"/>
                      <a:gd name="T111" fmla="*/ 336 h 783"/>
                      <a:gd name="T112" fmla="*/ 736 w 736"/>
                      <a:gd name="T113" fmla="*/ 304 h 783"/>
                      <a:gd name="T114" fmla="*/ 736 w 736"/>
                      <a:gd name="T115" fmla="*/ 272 h 783"/>
                      <a:gd name="T116" fmla="*/ 736 w 736"/>
                      <a:gd name="T117" fmla="*/ 240 h 783"/>
                      <a:gd name="T118" fmla="*/ 720 w 736"/>
                      <a:gd name="T119" fmla="*/ 208 h 783"/>
                      <a:gd name="T120" fmla="*/ 704 w 736"/>
                      <a:gd name="T121" fmla="*/ 192 h 783"/>
                      <a:gd name="T122" fmla="*/ 688 w 736"/>
                      <a:gd name="T123" fmla="*/ 160 h 783"/>
                      <a:gd name="T124" fmla="*/ 688 w 736"/>
                      <a:gd name="T125" fmla="*/ 192 h 783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60000 65536"/>
                      <a:gd name="T187" fmla="*/ 0 60000 65536"/>
                      <a:gd name="T188" fmla="*/ 0 60000 65536"/>
                      <a:gd name="T189" fmla="*/ 0 w 736"/>
                      <a:gd name="T190" fmla="*/ 0 h 783"/>
                      <a:gd name="T191" fmla="*/ 736 w 736"/>
                      <a:gd name="T192" fmla="*/ 783 h 783"/>
                    </a:gdLst>
                    <a:ahLst/>
                    <a:cxnLst>
                      <a:cxn ang="T126">
                        <a:pos x="T0" y="T1"/>
                      </a:cxn>
                      <a:cxn ang="T127">
                        <a:pos x="T2" y="T3"/>
                      </a:cxn>
                      <a:cxn ang="T128">
                        <a:pos x="T4" y="T5"/>
                      </a:cxn>
                      <a:cxn ang="T129">
                        <a:pos x="T6" y="T7"/>
                      </a:cxn>
                      <a:cxn ang="T130">
                        <a:pos x="T8" y="T9"/>
                      </a:cxn>
                      <a:cxn ang="T131">
                        <a:pos x="T10" y="T11"/>
                      </a:cxn>
                      <a:cxn ang="T132">
                        <a:pos x="T12" y="T13"/>
                      </a:cxn>
                      <a:cxn ang="T133">
                        <a:pos x="T14" y="T15"/>
                      </a:cxn>
                      <a:cxn ang="T134">
                        <a:pos x="T16" y="T17"/>
                      </a:cxn>
                      <a:cxn ang="T135">
                        <a:pos x="T18" y="T19"/>
                      </a:cxn>
                      <a:cxn ang="T136">
                        <a:pos x="T20" y="T21"/>
                      </a:cxn>
                      <a:cxn ang="T137">
                        <a:pos x="T22" y="T23"/>
                      </a:cxn>
                      <a:cxn ang="T138">
                        <a:pos x="T24" y="T25"/>
                      </a:cxn>
                      <a:cxn ang="T139">
                        <a:pos x="T26" y="T27"/>
                      </a:cxn>
                      <a:cxn ang="T140">
                        <a:pos x="T28" y="T29"/>
                      </a:cxn>
                      <a:cxn ang="T141">
                        <a:pos x="T30" y="T31"/>
                      </a:cxn>
                      <a:cxn ang="T142">
                        <a:pos x="T32" y="T33"/>
                      </a:cxn>
                      <a:cxn ang="T143">
                        <a:pos x="T34" y="T35"/>
                      </a:cxn>
                      <a:cxn ang="T144">
                        <a:pos x="T36" y="T37"/>
                      </a:cxn>
                      <a:cxn ang="T145">
                        <a:pos x="T38" y="T39"/>
                      </a:cxn>
                      <a:cxn ang="T146">
                        <a:pos x="T40" y="T41"/>
                      </a:cxn>
                      <a:cxn ang="T147">
                        <a:pos x="T42" y="T43"/>
                      </a:cxn>
                      <a:cxn ang="T148">
                        <a:pos x="T44" y="T45"/>
                      </a:cxn>
                      <a:cxn ang="T149">
                        <a:pos x="T46" y="T47"/>
                      </a:cxn>
                      <a:cxn ang="T150">
                        <a:pos x="T48" y="T49"/>
                      </a:cxn>
                      <a:cxn ang="T151">
                        <a:pos x="T50" y="T51"/>
                      </a:cxn>
                      <a:cxn ang="T152">
                        <a:pos x="T52" y="T53"/>
                      </a:cxn>
                      <a:cxn ang="T153">
                        <a:pos x="T54" y="T55"/>
                      </a:cxn>
                      <a:cxn ang="T154">
                        <a:pos x="T56" y="T57"/>
                      </a:cxn>
                      <a:cxn ang="T155">
                        <a:pos x="T58" y="T59"/>
                      </a:cxn>
                      <a:cxn ang="T156">
                        <a:pos x="T60" y="T61"/>
                      </a:cxn>
                      <a:cxn ang="T157">
                        <a:pos x="T62" y="T63"/>
                      </a:cxn>
                      <a:cxn ang="T158">
                        <a:pos x="T64" y="T65"/>
                      </a:cxn>
                      <a:cxn ang="T159">
                        <a:pos x="T66" y="T67"/>
                      </a:cxn>
                      <a:cxn ang="T160">
                        <a:pos x="T68" y="T69"/>
                      </a:cxn>
                      <a:cxn ang="T161">
                        <a:pos x="T70" y="T71"/>
                      </a:cxn>
                      <a:cxn ang="T162">
                        <a:pos x="T72" y="T73"/>
                      </a:cxn>
                      <a:cxn ang="T163">
                        <a:pos x="T74" y="T75"/>
                      </a:cxn>
                      <a:cxn ang="T164">
                        <a:pos x="T76" y="T77"/>
                      </a:cxn>
                      <a:cxn ang="T165">
                        <a:pos x="T78" y="T79"/>
                      </a:cxn>
                      <a:cxn ang="T166">
                        <a:pos x="T80" y="T81"/>
                      </a:cxn>
                      <a:cxn ang="T167">
                        <a:pos x="T82" y="T83"/>
                      </a:cxn>
                      <a:cxn ang="T168">
                        <a:pos x="T84" y="T85"/>
                      </a:cxn>
                      <a:cxn ang="T169">
                        <a:pos x="T86" y="T87"/>
                      </a:cxn>
                      <a:cxn ang="T170">
                        <a:pos x="T88" y="T89"/>
                      </a:cxn>
                      <a:cxn ang="T171">
                        <a:pos x="T90" y="T91"/>
                      </a:cxn>
                      <a:cxn ang="T172">
                        <a:pos x="T92" y="T93"/>
                      </a:cxn>
                      <a:cxn ang="T173">
                        <a:pos x="T94" y="T95"/>
                      </a:cxn>
                      <a:cxn ang="T174">
                        <a:pos x="T96" y="T97"/>
                      </a:cxn>
                      <a:cxn ang="T175">
                        <a:pos x="T98" y="T99"/>
                      </a:cxn>
                      <a:cxn ang="T176">
                        <a:pos x="T100" y="T101"/>
                      </a:cxn>
                      <a:cxn ang="T177">
                        <a:pos x="T102" y="T103"/>
                      </a:cxn>
                      <a:cxn ang="T178">
                        <a:pos x="T104" y="T105"/>
                      </a:cxn>
                      <a:cxn ang="T179">
                        <a:pos x="T106" y="T107"/>
                      </a:cxn>
                      <a:cxn ang="T180">
                        <a:pos x="T108" y="T109"/>
                      </a:cxn>
                      <a:cxn ang="T181">
                        <a:pos x="T110" y="T111"/>
                      </a:cxn>
                      <a:cxn ang="T182">
                        <a:pos x="T112" y="T113"/>
                      </a:cxn>
                      <a:cxn ang="T183">
                        <a:pos x="T114" y="T115"/>
                      </a:cxn>
                      <a:cxn ang="T184">
                        <a:pos x="T116" y="T117"/>
                      </a:cxn>
                      <a:cxn ang="T185">
                        <a:pos x="T118" y="T119"/>
                      </a:cxn>
                      <a:cxn ang="T186">
                        <a:pos x="T120" y="T121"/>
                      </a:cxn>
                      <a:cxn ang="T187">
                        <a:pos x="T122" y="T123"/>
                      </a:cxn>
                      <a:cxn ang="T188">
                        <a:pos x="T124" y="T125"/>
                      </a:cxn>
                    </a:cxnLst>
                    <a:rect l="T189" t="T190" r="T191" b="T192"/>
                    <a:pathLst>
                      <a:path w="736" h="783">
                        <a:moveTo>
                          <a:pt x="688" y="192"/>
                        </a:moveTo>
                        <a:lnTo>
                          <a:pt x="688" y="176"/>
                        </a:lnTo>
                        <a:lnTo>
                          <a:pt x="672" y="160"/>
                        </a:lnTo>
                        <a:lnTo>
                          <a:pt x="656" y="144"/>
                        </a:lnTo>
                        <a:lnTo>
                          <a:pt x="640" y="128"/>
                        </a:lnTo>
                        <a:lnTo>
                          <a:pt x="640" y="112"/>
                        </a:lnTo>
                        <a:lnTo>
                          <a:pt x="608" y="112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64"/>
                        </a:lnTo>
                        <a:lnTo>
                          <a:pt x="528" y="48"/>
                        </a:lnTo>
                        <a:lnTo>
                          <a:pt x="496" y="32"/>
                        </a:lnTo>
                        <a:lnTo>
                          <a:pt x="480" y="32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48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24" y="80"/>
                        </a:lnTo>
                        <a:lnTo>
                          <a:pt x="208" y="96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192"/>
                        </a:lnTo>
                        <a:lnTo>
                          <a:pt x="144" y="208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72"/>
                        </a:lnTo>
                        <a:lnTo>
                          <a:pt x="128" y="288"/>
                        </a:lnTo>
                        <a:lnTo>
                          <a:pt x="128" y="304"/>
                        </a:lnTo>
                        <a:lnTo>
                          <a:pt x="112" y="320"/>
                        </a:lnTo>
                        <a:lnTo>
                          <a:pt x="96" y="336"/>
                        </a:lnTo>
                        <a:lnTo>
                          <a:pt x="80" y="352"/>
                        </a:lnTo>
                        <a:lnTo>
                          <a:pt x="64" y="384"/>
                        </a:lnTo>
                        <a:lnTo>
                          <a:pt x="48" y="400"/>
                        </a:lnTo>
                        <a:lnTo>
                          <a:pt x="32" y="431"/>
                        </a:lnTo>
                        <a:lnTo>
                          <a:pt x="16" y="447"/>
                        </a:lnTo>
                        <a:lnTo>
                          <a:pt x="16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16" y="623"/>
                        </a:lnTo>
                        <a:lnTo>
                          <a:pt x="16" y="639"/>
                        </a:lnTo>
                        <a:lnTo>
                          <a:pt x="16" y="671"/>
                        </a:lnTo>
                        <a:lnTo>
                          <a:pt x="32" y="687"/>
                        </a:lnTo>
                        <a:lnTo>
                          <a:pt x="32" y="703"/>
                        </a:lnTo>
                        <a:lnTo>
                          <a:pt x="48" y="719"/>
                        </a:lnTo>
                        <a:lnTo>
                          <a:pt x="64" y="735"/>
                        </a:lnTo>
                        <a:lnTo>
                          <a:pt x="80" y="751"/>
                        </a:lnTo>
                        <a:lnTo>
                          <a:pt x="96" y="767"/>
                        </a:lnTo>
                        <a:lnTo>
                          <a:pt x="112" y="783"/>
                        </a:lnTo>
                        <a:lnTo>
                          <a:pt x="128" y="783"/>
                        </a:lnTo>
                        <a:lnTo>
                          <a:pt x="144" y="783"/>
                        </a:lnTo>
                        <a:lnTo>
                          <a:pt x="160" y="783"/>
                        </a:lnTo>
                        <a:lnTo>
                          <a:pt x="176" y="783"/>
                        </a:lnTo>
                        <a:lnTo>
                          <a:pt x="192" y="783"/>
                        </a:lnTo>
                        <a:lnTo>
                          <a:pt x="224" y="783"/>
                        </a:lnTo>
                        <a:lnTo>
                          <a:pt x="240" y="767"/>
                        </a:lnTo>
                        <a:lnTo>
                          <a:pt x="256" y="767"/>
                        </a:lnTo>
                        <a:lnTo>
                          <a:pt x="272" y="767"/>
                        </a:lnTo>
                        <a:lnTo>
                          <a:pt x="288" y="767"/>
                        </a:lnTo>
                        <a:lnTo>
                          <a:pt x="320" y="767"/>
                        </a:lnTo>
                        <a:lnTo>
                          <a:pt x="336" y="751"/>
                        </a:lnTo>
                        <a:lnTo>
                          <a:pt x="352" y="751"/>
                        </a:lnTo>
                        <a:lnTo>
                          <a:pt x="368" y="751"/>
                        </a:lnTo>
                        <a:lnTo>
                          <a:pt x="384" y="735"/>
                        </a:lnTo>
                        <a:lnTo>
                          <a:pt x="400" y="719"/>
                        </a:lnTo>
                        <a:lnTo>
                          <a:pt x="416" y="703"/>
                        </a:lnTo>
                        <a:lnTo>
                          <a:pt x="432" y="703"/>
                        </a:lnTo>
                        <a:lnTo>
                          <a:pt x="448" y="687"/>
                        </a:lnTo>
                        <a:lnTo>
                          <a:pt x="448" y="671"/>
                        </a:lnTo>
                        <a:lnTo>
                          <a:pt x="464" y="655"/>
                        </a:lnTo>
                        <a:lnTo>
                          <a:pt x="464" y="639"/>
                        </a:lnTo>
                        <a:lnTo>
                          <a:pt x="480" y="639"/>
                        </a:lnTo>
                        <a:lnTo>
                          <a:pt x="480" y="623"/>
                        </a:lnTo>
                        <a:lnTo>
                          <a:pt x="496" y="591"/>
                        </a:lnTo>
                        <a:lnTo>
                          <a:pt x="512" y="575"/>
                        </a:lnTo>
                        <a:lnTo>
                          <a:pt x="528" y="559"/>
                        </a:lnTo>
                        <a:lnTo>
                          <a:pt x="544" y="543"/>
                        </a:lnTo>
                        <a:lnTo>
                          <a:pt x="560" y="543"/>
                        </a:lnTo>
                        <a:lnTo>
                          <a:pt x="576" y="527"/>
                        </a:lnTo>
                        <a:lnTo>
                          <a:pt x="576" y="511"/>
                        </a:lnTo>
                        <a:lnTo>
                          <a:pt x="592" y="511"/>
                        </a:lnTo>
                        <a:lnTo>
                          <a:pt x="608" y="495"/>
                        </a:lnTo>
                        <a:lnTo>
                          <a:pt x="624" y="495"/>
                        </a:lnTo>
                        <a:lnTo>
                          <a:pt x="640" y="479"/>
                        </a:lnTo>
                        <a:lnTo>
                          <a:pt x="656" y="463"/>
                        </a:lnTo>
                        <a:lnTo>
                          <a:pt x="672" y="463"/>
                        </a:lnTo>
                        <a:lnTo>
                          <a:pt x="688" y="447"/>
                        </a:lnTo>
                        <a:lnTo>
                          <a:pt x="688" y="431"/>
                        </a:lnTo>
                        <a:lnTo>
                          <a:pt x="704" y="415"/>
                        </a:lnTo>
                        <a:lnTo>
                          <a:pt x="720" y="400"/>
                        </a:lnTo>
                        <a:lnTo>
                          <a:pt x="720" y="384"/>
                        </a:lnTo>
                        <a:lnTo>
                          <a:pt x="720" y="368"/>
                        </a:lnTo>
                        <a:lnTo>
                          <a:pt x="720" y="352"/>
                        </a:lnTo>
                        <a:lnTo>
                          <a:pt x="736" y="336"/>
                        </a:lnTo>
                        <a:lnTo>
                          <a:pt x="736" y="320"/>
                        </a:lnTo>
                        <a:lnTo>
                          <a:pt x="736" y="304"/>
                        </a:lnTo>
                        <a:lnTo>
                          <a:pt x="736" y="288"/>
                        </a:lnTo>
                        <a:lnTo>
                          <a:pt x="736" y="272"/>
                        </a:lnTo>
                        <a:lnTo>
                          <a:pt x="736" y="256"/>
                        </a:lnTo>
                        <a:lnTo>
                          <a:pt x="736" y="240"/>
                        </a:lnTo>
                        <a:lnTo>
                          <a:pt x="720" y="224"/>
                        </a:lnTo>
                        <a:lnTo>
                          <a:pt x="720" y="208"/>
                        </a:lnTo>
                        <a:lnTo>
                          <a:pt x="704" y="208"/>
                        </a:lnTo>
                        <a:lnTo>
                          <a:pt x="704" y="192"/>
                        </a:lnTo>
                        <a:lnTo>
                          <a:pt x="688" y="176"/>
                        </a:lnTo>
                        <a:lnTo>
                          <a:pt x="688" y="160"/>
                        </a:lnTo>
                        <a:lnTo>
                          <a:pt x="672" y="160"/>
                        </a:lnTo>
                        <a:lnTo>
                          <a:pt x="688" y="192"/>
                        </a:lnTo>
                        <a:close/>
                      </a:path>
                    </a:pathLst>
                  </a:custGeom>
                  <a:solidFill>
                    <a:srgbClr val="306376"/>
                  </a:solidFill>
                  <a:ln w="25400">
                    <a:solidFill>
                      <a:srgbClr val="30637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6" name="Freeform 288"/>
                  <p:cNvSpPr>
                    <a:spLocks noChangeAspect="1"/>
                  </p:cNvSpPr>
                  <p:nvPr/>
                </p:nvSpPr>
                <p:spPr bwMode="auto">
                  <a:xfrm>
                    <a:off x="1408" y="2304"/>
                    <a:ext cx="736" cy="783"/>
                  </a:xfrm>
                  <a:custGeom>
                    <a:avLst/>
                    <a:gdLst>
                      <a:gd name="T0" fmla="*/ 656 w 736"/>
                      <a:gd name="T1" fmla="*/ 144 h 783"/>
                      <a:gd name="T2" fmla="*/ 640 w 736"/>
                      <a:gd name="T3" fmla="*/ 112 h 783"/>
                      <a:gd name="T4" fmla="*/ 576 w 736"/>
                      <a:gd name="T5" fmla="*/ 80 h 783"/>
                      <a:gd name="T6" fmla="*/ 528 w 736"/>
                      <a:gd name="T7" fmla="*/ 48 h 783"/>
                      <a:gd name="T8" fmla="*/ 480 w 736"/>
                      <a:gd name="T9" fmla="*/ 32 h 783"/>
                      <a:gd name="T10" fmla="*/ 432 w 736"/>
                      <a:gd name="T11" fmla="*/ 16 h 783"/>
                      <a:gd name="T12" fmla="*/ 400 w 736"/>
                      <a:gd name="T13" fmla="*/ 0 h 783"/>
                      <a:gd name="T14" fmla="*/ 368 w 736"/>
                      <a:gd name="T15" fmla="*/ 16 h 783"/>
                      <a:gd name="T16" fmla="*/ 304 w 736"/>
                      <a:gd name="T17" fmla="*/ 32 h 783"/>
                      <a:gd name="T18" fmla="*/ 256 w 736"/>
                      <a:gd name="T19" fmla="*/ 64 h 783"/>
                      <a:gd name="T20" fmla="*/ 224 w 736"/>
                      <a:gd name="T21" fmla="*/ 80 h 783"/>
                      <a:gd name="T22" fmla="*/ 192 w 736"/>
                      <a:gd name="T23" fmla="*/ 112 h 783"/>
                      <a:gd name="T24" fmla="*/ 160 w 736"/>
                      <a:gd name="T25" fmla="*/ 160 h 783"/>
                      <a:gd name="T26" fmla="*/ 160 w 736"/>
                      <a:gd name="T27" fmla="*/ 192 h 783"/>
                      <a:gd name="T28" fmla="*/ 144 w 736"/>
                      <a:gd name="T29" fmla="*/ 256 h 783"/>
                      <a:gd name="T30" fmla="*/ 128 w 736"/>
                      <a:gd name="T31" fmla="*/ 304 h 783"/>
                      <a:gd name="T32" fmla="*/ 96 w 736"/>
                      <a:gd name="T33" fmla="*/ 336 h 783"/>
                      <a:gd name="T34" fmla="*/ 48 w 736"/>
                      <a:gd name="T35" fmla="*/ 400 h 783"/>
                      <a:gd name="T36" fmla="*/ 16 w 736"/>
                      <a:gd name="T37" fmla="*/ 479 h 783"/>
                      <a:gd name="T38" fmla="*/ 0 w 736"/>
                      <a:gd name="T39" fmla="*/ 511 h 783"/>
                      <a:gd name="T40" fmla="*/ 0 w 736"/>
                      <a:gd name="T41" fmla="*/ 591 h 783"/>
                      <a:gd name="T42" fmla="*/ 16 w 736"/>
                      <a:gd name="T43" fmla="*/ 639 h 783"/>
                      <a:gd name="T44" fmla="*/ 32 w 736"/>
                      <a:gd name="T45" fmla="*/ 687 h 783"/>
                      <a:gd name="T46" fmla="*/ 64 w 736"/>
                      <a:gd name="T47" fmla="*/ 735 h 783"/>
                      <a:gd name="T48" fmla="*/ 112 w 736"/>
                      <a:gd name="T49" fmla="*/ 783 h 783"/>
                      <a:gd name="T50" fmla="*/ 144 w 736"/>
                      <a:gd name="T51" fmla="*/ 783 h 783"/>
                      <a:gd name="T52" fmla="*/ 192 w 736"/>
                      <a:gd name="T53" fmla="*/ 783 h 783"/>
                      <a:gd name="T54" fmla="*/ 256 w 736"/>
                      <a:gd name="T55" fmla="*/ 767 h 783"/>
                      <a:gd name="T56" fmla="*/ 288 w 736"/>
                      <a:gd name="T57" fmla="*/ 767 h 783"/>
                      <a:gd name="T58" fmla="*/ 352 w 736"/>
                      <a:gd name="T59" fmla="*/ 751 h 783"/>
                      <a:gd name="T60" fmla="*/ 384 w 736"/>
                      <a:gd name="T61" fmla="*/ 735 h 783"/>
                      <a:gd name="T62" fmla="*/ 416 w 736"/>
                      <a:gd name="T63" fmla="*/ 703 h 783"/>
                      <a:gd name="T64" fmla="*/ 448 w 736"/>
                      <a:gd name="T65" fmla="*/ 671 h 783"/>
                      <a:gd name="T66" fmla="*/ 480 w 736"/>
                      <a:gd name="T67" fmla="*/ 639 h 783"/>
                      <a:gd name="T68" fmla="*/ 496 w 736"/>
                      <a:gd name="T69" fmla="*/ 591 h 783"/>
                      <a:gd name="T70" fmla="*/ 544 w 736"/>
                      <a:gd name="T71" fmla="*/ 543 h 783"/>
                      <a:gd name="T72" fmla="*/ 576 w 736"/>
                      <a:gd name="T73" fmla="*/ 511 h 783"/>
                      <a:gd name="T74" fmla="*/ 608 w 736"/>
                      <a:gd name="T75" fmla="*/ 495 h 783"/>
                      <a:gd name="T76" fmla="*/ 656 w 736"/>
                      <a:gd name="T77" fmla="*/ 463 h 783"/>
                      <a:gd name="T78" fmla="*/ 688 w 736"/>
                      <a:gd name="T79" fmla="*/ 431 h 783"/>
                      <a:gd name="T80" fmla="*/ 720 w 736"/>
                      <a:gd name="T81" fmla="*/ 400 h 783"/>
                      <a:gd name="T82" fmla="*/ 720 w 736"/>
                      <a:gd name="T83" fmla="*/ 352 h 783"/>
                      <a:gd name="T84" fmla="*/ 736 w 736"/>
                      <a:gd name="T85" fmla="*/ 320 h 783"/>
                      <a:gd name="T86" fmla="*/ 736 w 736"/>
                      <a:gd name="T87" fmla="*/ 288 h 783"/>
                      <a:gd name="T88" fmla="*/ 736 w 736"/>
                      <a:gd name="T89" fmla="*/ 256 h 783"/>
                      <a:gd name="T90" fmla="*/ 720 w 736"/>
                      <a:gd name="T91" fmla="*/ 208 h 783"/>
                      <a:gd name="T92" fmla="*/ 704 w 736"/>
                      <a:gd name="T93" fmla="*/ 192 h 783"/>
                      <a:gd name="T94" fmla="*/ 688 w 736"/>
                      <a:gd name="T95" fmla="*/ 160 h 78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736"/>
                      <a:gd name="T145" fmla="*/ 0 h 783"/>
                      <a:gd name="T146" fmla="*/ 736 w 736"/>
                      <a:gd name="T147" fmla="*/ 783 h 78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736" h="783">
                        <a:moveTo>
                          <a:pt x="688" y="176"/>
                        </a:moveTo>
                        <a:lnTo>
                          <a:pt x="688" y="176"/>
                        </a:lnTo>
                        <a:lnTo>
                          <a:pt x="672" y="160"/>
                        </a:lnTo>
                        <a:lnTo>
                          <a:pt x="656" y="144"/>
                        </a:lnTo>
                        <a:lnTo>
                          <a:pt x="640" y="128"/>
                        </a:lnTo>
                        <a:lnTo>
                          <a:pt x="640" y="112"/>
                        </a:lnTo>
                        <a:lnTo>
                          <a:pt x="608" y="112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64"/>
                        </a:lnTo>
                        <a:lnTo>
                          <a:pt x="528" y="48"/>
                        </a:lnTo>
                        <a:lnTo>
                          <a:pt x="496" y="32"/>
                        </a:lnTo>
                        <a:lnTo>
                          <a:pt x="480" y="32"/>
                        </a:lnTo>
                        <a:lnTo>
                          <a:pt x="464" y="16"/>
                        </a:lnTo>
                        <a:lnTo>
                          <a:pt x="448" y="16"/>
                        </a:lnTo>
                        <a:lnTo>
                          <a:pt x="432" y="16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16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288" y="48"/>
                        </a:lnTo>
                        <a:lnTo>
                          <a:pt x="272" y="48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24" y="80"/>
                        </a:lnTo>
                        <a:lnTo>
                          <a:pt x="208" y="96"/>
                        </a:lnTo>
                        <a:lnTo>
                          <a:pt x="192" y="112"/>
                        </a:lnTo>
                        <a:lnTo>
                          <a:pt x="176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60" y="176"/>
                        </a:lnTo>
                        <a:lnTo>
                          <a:pt x="160" y="192"/>
                        </a:lnTo>
                        <a:lnTo>
                          <a:pt x="144" y="208"/>
                        </a:lnTo>
                        <a:lnTo>
                          <a:pt x="144" y="240"/>
                        </a:lnTo>
                        <a:lnTo>
                          <a:pt x="144" y="256"/>
                        </a:lnTo>
                        <a:lnTo>
                          <a:pt x="144" y="272"/>
                        </a:lnTo>
                        <a:lnTo>
                          <a:pt x="128" y="288"/>
                        </a:lnTo>
                        <a:lnTo>
                          <a:pt x="128" y="304"/>
                        </a:lnTo>
                        <a:lnTo>
                          <a:pt x="112" y="320"/>
                        </a:lnTo>
                        <a:lnTo>
                          <a:pt x="96" y="336"/>
                        </a:lnTo>
                        <a:lnTo>
                          <a:pt x="80" y="352"/>
                        </a:lnTo>
                        <a:lnTo>
                          <a:pt x="64" y="384"/>
                        </a:lnTo>
                        <a:lnTo>
                          <a:pt x="48" y="400"/>
                        </a:lnTo>
                        <a:lnTo>
                          <a:pt x="32" y="431"/>
                        </a:lnTo>
                        <a:lnTo>
                          <a:pt x="16" y="447"/>
                        </a:lnTo>
                        <a:lnTo>
                          <a:pt x="16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91"/>
                        </a:lnTo>
                        <a:lnTo>
                          <a:pt x="0" y="607"/>
                        </a:lnTo>
                        <a:lnTo>
                          <a:pt x="16" y="623"/>
                        </a:lnTo>
                        <a:lnTo>
                          <a:pt x="16" y="639"/>
                        </a:lnTo>
                        <a:lnTo>
                          <a:pt x="16" y="671"/>
                        </a:lnTo>
                        <a:lnTo>
                          <a:pt x="32" y="687"/>
                        </a:lnTo>
                        <a:lnTo>
                          <a:pt x="32" y="703"/>
                        </a:lnTo>
                        <a:lnTo>
                          <a:pt x="48" y="719"/>
                        </a:lnTo>
                        <a:lnTo>
                          <a:pt x="64" y="735"/>
                        </a:lnTo>
                        <a:lnTo>
                          <a:pt x="80" y="751"/>
                        </a:lnTo>
                        <a:lnTo>
                          <a:pt x="96" y="767"/>
                        </a:lnTo>
                        <a:lnTo>
                          <a:pt x="112" y="783"/>
                        </a:lnTo>
                        <a:lnTo>
                          <a:pt x="128" y="783"/>
                        </a:lnTo>
                        <a:lnTo>
                          <a:pt x="144" y="783"/>
                        </a:lnTo>
                        <a:lnTo>
                          <a:pt x="160" y="783"/>
                        </a:lnTo>
                        <a:lnTo>
                          <a:pt x="176" y="783"/>
                        </a:lnTo>
                        <a:lnTo>
                          <a:pt x="192" y="783"/>
                        </a:lnTo>
                        <a:lnTo>
                          <a:pt x="224" y="783"/>
                        </a:lnTo>
                        <a:lnTo>
                          <a:pt x="240" y="767"/>
                        </a:lnTo>
                        <a:lnTo>
                          <a:pt x="256" y="767"/>
                        </a:lnTo>
                        <a:lnTo>
                          <a:pt x="272" y="767"/>
                        </a:lnTo>
                        <a:lnTo>
                          <a:pt x="288" y="767"/>
                        </a:lnTo>
                        <a:lnTo>
                          <a:pt x="320" y="767"/>
                        </a:lnTo>
                        <a:lnTo>
                          <a:pt x="336" y="751"/>
                        </a:lnTo>
                        <a:lnTo>
                          <a:pt x="352" y="751"/>
                        </a:lnTo>
                        <a:lnTo>
                          <a:pt x="368" y="751"/>
                        </a:lnTo>
                        <a:lnTo>
                          <a:pt x="384" y="735"/>
                        </a:lnTo>
                        <a:lnTo>
                          <a:pt x="400" y="719"/>
                        </a:lnTo>
                        <a:lnTo>
                          <a:pt x="416" y="703"/>
                        </a:lnTo>
                        <a:lnTo>
                          <a:pt x="432" y="703"/>
                        </a:lnTo>
                        <a:lnTo>
                          <a:pt x="448" y="687"/>
                        </a:lnTo>
                        <a:lnTo>
                          <a:pt x="448" y="671"/>
                        </a:lnTo>
                        <a:lnTo>
                          <a:pt x="464" y="655"/>
                        </a:lnTo>
                        <a:lnTo>
                          <a:pt x="464" y="639"/>
                        </a:lnTo>
                        <a:lnTo>
                          <a:pt x="480" y="639"/>
                        </a:lnTo>
                        <a:lnTo>
                          <a:pt x="480" y="623"/>
                        </a:lnTo>
                        <a:lnTo>
                          <a:pt x="496" y="591"/>
                        </a:lnTo>
                        <a:lnTo>
                          <a:pt x="512" y="575"/>
                        </a:lnTo>
                        <a:lnTo>
                          <a:pt x="528" y="559"/>
                        </a:lnTo>
                        <a:lnTo>
                          <a:pt x="544" y="543"/>
                        </a:lnTo>
                        <a:lnTo>
                          <a:pt x="560" y="543"/>
                        </a:lnTo>
                        <a:lnTo>
                          <a:pt x="576" y="527"/>
                        </a:lnTo>
                        <a:lnTo>
                          <a:pt x="576" y="511"/>
                        </a:lnTo>
                        <a:lnTo>
                          <a:pt x="592" y="511"/>
                        </a:lnTo>
                        <a:lnTo>
                          <a:pt x="608" y="495"/>
                        </a:lnTo>
                        <a:lnTo>
                          <a:pt x="624" y="495"/>
                        </a:lnTo>
                        <a:lnTo>
                          <a:pt x="640" y="479"/>
                        </a:lnTo>
                        <a:lnTo>
                          <a:pt x="656" y="463"/>
                        </a:lnTo>
                        <a:lnTo>
                          <a:pt x="672" y="463"/>
                        </a:lnTo>
                        <a:lnTo>
                          <a:pt x="688" y="447"/>
                        </a:lnTo>
                        <a:lnTo>
                          <a:pt x="688" y="431"/>
                        </a:lnTo>
                        <a:lnTo>
                          <a:pt x="704" y="415"/>
                        </a:lnTo>
                        <a:lnTo>
                          <a:pt x="720" y="400"/>
                        </a:lnTo>
                        <a:lnTo>
                          <a:pt x="720" y="384"/>
                        </a:lnTo>
                        <a:lnTo>
                          <a:pt x="720" y="368"/>
                        </a:lnTo>
                        <a:lnTo>
                          <a:pt x="720" y="352"/>
                        </a:lnTo>
                        <a:lnTo>
                          <a:pt x="736" y="336"/>
                        </a:lnTo>
                        <a:lnTo>
                          <a:pt x="736" y="320"/>
                        </a:lnTo>
                        <a:lnTo>
                          <a:pt x="736" y="304"/>
                        </a:lnTo>
                        <a:lnTo>
                          <a:pt x="736" y="288"/>
                        </a:lnTo>
                        <a:lnTo>
                          <a:pt x="736" y="272"/>
                        </a:lnTo>
                        <a:lnTo>
                          <a:pt x="736" y="256"/>
                        </a:lnTo>
                        <a:lnTo>
                          <a:pt x="736" y="240"/>
                        </a:lnTo>
                        <a:lnTo>
                          <a:pt x="720" y="224"/>
                        </a:lnTo>
                        <a:lnTo>
                          <a:pt x="720" y="208"/>
                        </a:lnTo>
                        <a:lnTo>
                          <a:pt x="704" y="208"/>
                        </a:lnTo>
                        <a:lnTo>
                          <a:pt x="704" y="192"/>
                        </a:lnTo>
                        <a:lnTo>
                          <a:pt x="688" y="176"/>
                        </a:lnTo>
                        <a:lnTo>
                          <a:pt x="688" y="160"/>
                        </a:lnTo>
                        <a:lnTo>
                          <a:pt x="672" y="160"/>
                        </a:lnTo>
                      </a:path>
                    </a:pathLst>
                  </a:custGeom>
                  <a:noFill/>
                  <a:ln w="25400">
                    <a:solidFill>
                      <a:srgbClr val="30637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7" name="Freeform 289"/>
                  <p:cNvSpPr>
                    <a:spLocks noChangeAspect="1"/>
                  </p:cNvSpPr>
                  <p:nvPr/>
                </p:nvSpPr>
                <p:spPr bwMode="auto">
                  <a:xfrm>
                    <a:off x="1424" y="2336"/>
                    <a:ext cx="704" cy="735"/>
                  </a:xfrm>
                  <a:custGeom>
                    <a:avLst/>
                    <a:gdLst>
                      <a:gd name="T0" fmla="*/ 656 w 704"/>
                      <a:gd name="T1" fmla="*/ 144 h 735"/>
                      <a:gd name="T2" fmla="*/ 624 w 704"/>
                      <a:gd name="T3" fmla="*/ 128 h 735"/>
                      <a:gd name="T4" fmla="*/ 608 w 704"/>
                      <a:gd name="T5" fmla="*/ 96 h 735"/>
                      <a:gd name="T6" fmla="*/ 576 w 704"/>
                      <a:gd name="T7" fmla="*/ 80 h 735"/>
                      <a:gd name="T8" fmla="*/ 544 w 704"/>
                      <a:gd name="T9" fmla="*/ 48 h 735"/>
                      <a:gd name="T10" fmla="*/ 496 w 704"/>
                      <a:gd name="T11" fmla="*/ 32 h 735"/>
                      <a:gd name="T12" fmla="*/ 464 w 704"/>
                      <a:gd name="T13" fmla="*/ 16 h 735"/>
                      <a:gd name="T14" fmla="*/ 432 w 704"/>
                      <a:gd name="T15" fmla="*/ 0 h 735"/>
                      <a:gd name="T16" fmla="*/ 400 w 704"/>
                      <a:gd name="T17" fmla="*/ 0 h 735"/>
                      <a:gd name="T18" fmla="*/ 368 w 704"/>
                      <a:gd name="T19" fmla="*/ 0 h 735"/>
                      <a:gd name="T20" fmla="*/ 336 w 704"/>
                      <a:gd name="T21" fmla="*/ 16 h 735"/>
                      <a:gd name="T22" fmla="*/ 304 w 704"/>
                      <a:gd name="T23" fmla="*/ 16 h 735"/>
                      <a:gd name="T24" fmla="*/ 272 w 704"/>
                      <a:gd name="T25" fmla="*/ 32 h 735"/>
                      <a:gd name="T26" fmla="*/ 240 w 704"/>
                      <a:gd name="T27" fmla="*/ 48 h 735"/>
                      <a:gd name="T28" fmla="*/ 208 w 704"/>
                      <a:gd name="T29" fmla="*/ 80 h 735"/>
                      <a:gd name="T30" fmla="*/ 176 w 704"/>
                      <a:gd name="T31" fmla="*/ 96 h 735"/>
                      <a:gd name="T32" fmla="*/ 160 w 704"/>
                      <a:gd name="T33" fmla="*/ 128 h 735"/>
                      <a:gd name="T34" fmla="*/ 160 w 704"/>
                      <a:gd name="T35" fmla="*/ 160 h 735"/>
                      <a:gd name="T36" fmla="*/ 144 w 704"/>
                      <a:gd name="T37" fmla="*/ 192 h 735"/>
                      <a:gd name="T38" fmla="*/ 144 w 704"/>
                      <a:gd name="T39" fmla="*/ 224 h 735"/>
                      <a:gd name="T40" fmla="*/ 128 w 704"/>
                      <a:gd name="T41" fmla="*/ 256 h 735"/>
                      <a:gd name="T42" fmla="*/ 112 w 704"/>
                      <a:gd name="T43" fmla="*/ 288 h 735"/>
                      <a:gd name="T44" fmla="*/ 80 w 704"/>
                      <a:gd name="T45" fmla="*/ 320 h 735"/>
                      <a:gd name="T46" fmla="*/ 48 w 704"/>
                      <a:gd name="T47" fmla="*/ 368 h 735"/>
                      <a:gd name="T48" fmla="*/ 16 w 704"/>
                      <a:gd name="T49" fmla="*/ 415 h 735"/>
                      <a:gd name="T50" fmla="*/ 16 w 704"/>
                      <a:gd name="T51" fmla="*/ 463 h 735"/>
                      <a:gd name="T52" fmla="*/ 0 w 704"/>
                      <a:gd name="T53" fmla="*/ 495 h 735"/>
                      <a:gd name="T54" fmla="*/ 0 w 704"/>
                      <a:gd name="T55" fmla="*/ 543 h 735"/>
                      <a:gd name="T56" fmla="*/ 16 w 704"/>
                      <a:gd name="T57" fmla="*/ 591 h 735"/>
                      <a:gd name="T58" fmla="*/ 32 w 704"/>
                      <a:gd name="T59" fmla="*/ 623 h 735"/>
                      <a:gd name="T60" fmla="*/ 48 w 704"/>
                      <a:gd name="T61" fmla="*/ 655 h 735"/>
                      <a:gd name="T62" fmla="*/ 64 w 704"/>
                      <a:gd name="T63" fmla="*/ 687 h 735"/>
                      <a:gd name="T64" fmla="*/ 96 w 704"/>
                      <a:gd name="T65" fmla="*/ 719 h 735"/>
                      <a:gd name="T66" fmla="*/ 128 w 704"/>
                      <a:gd name="T67" fmla="*/ 735 h 735"/>
                      <a:gd name="T68" fmla="*/ 160 w 704"/>
                      <a:gd name="T69" fmla="*/ 735 h 735"/>
                      <a:gd name="T70" fmla="*/ 192 w 704"/>
                      <a:gd name="T71" fmla="*/ 735 h 735"/>
                      <a:gd name="T72" fmla="*/ 224 w 704"/>
                      <a:gd name="T73" fmla="*/ 719 h 735"/>
                      <a:gd name="T74" fmla="*/ 272 w 704"/>
                      <a:gd name="T75" fmla="*/ 719 h 735"/>
                      <a:gd name="T76" fmla="*/ 304 w 704"/>
                      <a:gd name="T77" fmla="*/ 703 h 735"/>
                      <a:gd name="T78" fmla="*/ 336 w 704"/>
                      <a:gd name="T79" fmla="*/ 703 h 735"/>
                      <a:gd name="T80" fmla="*/ 368 w 704"/>
                      <a:gd name="T81" fmla="*/ 687 h 735"/>
                      <a:gd name="T82" fmla="*/ 400 w 704"/>
                      <a:gd name="T83" fmla="*/ 655 h 735"/>
                      <a:gd name="T84" fmla="*/ 432 w 704"/>
                      <a:gd name="T85" fmla="*/ 639 h 735"/>
                      <a:gd name="T86" fmla="*/ 432 w 704"/>
                      <a:gd name="T87" fmla="*/ 607 h 735"/>
                      <a:gd name="T88" fmla="*/ 448 w 704"/>
                      <a:gd name="T89" fmla="*/ 591 h 735"/>
                      <a:gd name="T90" fmla="*/ 480 w 704"/>
                      <a:gd name="T91" fmla="*/ 559 h 735"/>
                      <a:gd name="T92" fmla="*/ 512 w 704"/>
                      <a:gd name="T93" fmla="*/ 527 h 735"/>
                      <a:gd name="T94" fmla="*/ 528 w 704"/>
                      <a:gd name="T95" fmla="*/ 495 h 735"/>
                      <a:gd name="T96" fmla="*/ 560 w 704"/>
                      <a:gd name="T97" fmla="*/ 479 h 735"/>
                      <a:gd name="T98" fmla="*/ 576 w 704"/>
                      <a:gd name="T99" fmla="*/ 463 h 735"/>
                      <a:gd name="T100" fmla="*/ 608 w 704"/>
                      <a:gd name="T101" fmla="*/ 447 h 735"/>
                      <a:gd name="T102" fmla="*/ 640 w 704"/>
                      <a:gd name="T103" fmla="*/ 431 h 735"/>
                      <a:gd name="T104" fmla="*/ 656 w 704"/>
                      <a:gd name="T105" fmla="*/ 399 h 735"/>
                      <a:gd name="T106" fmla="*/ 672 w 704"/>
                      <a:gd name="T107" fmla="*/ 368 h 735"/>
                      <a:gd name="T108" fmla="*/ 688 w 704"/>
                      <a:gd name="T109" fmla="*/ 336 h 735"/>
                      <a:gd name="T110" fmla="*/ 704 w 704"/>
                      <a:gd name="T111" fmla="*/ 304 h 735"/>
                      <a:gd name="T112" fmla="*/ 704 w 704"/>
                      <a:gd name="T113" fmla="*/ 272 h 735"/>
                      <a:gd name="T114" fmla="*/ 704 w 704"/>
                      <a:gd name="T115" fmla="*/ 240 h 735"/>
                      <a:gd name="T116" fmla="*/ 688 w 704"/>
                      <a:gd name="T117" fmla="*/ 208 h 735"/>
                      <a:gd name="T118" fmla="*/ 672 w 704"/>
                      <a:gd name="T119" fmla="*/ 176 h 735"/>
                      <a:gd name="T120" fmla="*/ 656 w 704"/>
                      <a:gd name="T121" fmla="*/ 144 h 735"/>
                      <a:gd name="T122" fmla="*/ 656 w 704"/>
                      <a:gd name="T123" fmla="*/ 160 h 735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60000 65536"/>
                      <a:gd name="T184" fmla="*/ 0 60000 65536"/>
                      <a:gd name="T185" fmla="*/ 0 60000 65536"/>
                      <a:gd name="T186" fmla="*/ 0 w 704"/>
                      <a:gd name="T187" fmla="*/ 0 h 735"/>
                      <a:gd name="T188" fmla="*/ 704 w 704"/>
                      <a:gd name="T189" fmla="*/ 735 h 735"/>
                    </a:gdLst>
                    <a:ahLst/>
                    <a:cxnLst>
                      <a:cxn ang="T124">
                        <a:pos x="T0" y="T1"/>
                      </a:cxn>
                      <a:cxn ang="T125">
                        <a:pos x="T2" y="T3"/>
                      </a:cxn>
                      <a:cxn ang="T126">
                        <a:pos x="T4" y="T5"/>
                      </a:cxn>
                      <a:cxn ang="T127">
                        <a:pos x="T6" y="T7"/>
                      </a:cxn>
                      <a:cxn ang="T128">
                        <a:pos x="T8" y="T9"/>
                      </a:cxn>
                      <a:cxn ang="T129">
                        <a:pos x="T10" y="T11"/>
                      </a:cxn>
                      <a:cxn ang="T130">
                        <a:pos x="T12" y="T13"/>
                      </a:cxn>
                      <a:cxn ang="T131">
                        <a:pos x="T14" y="T15"/>
                      </a:cxn>
                      <a:cxn ang="T132">
                        <a:pos x="T16" y="T17"/>
                      </a:cxn>
                      <a:cxn ang="T133">
                        <a:pos x="T18" y="T19"/>
                      </a:cxn>
                      <a:cxn ang="T134">
                        <a:pos x="T20" y="T21"/>
                      </a:cxn>
                      <a:cxn ang="T135">
                        <a:pos x="T22" y="T23"/>
                      </a:cxn>
                      <a:cxn ang="T136">
                        <a:pos x="T24" y="T25"/>
                      </a:cxn>
                      <a:cxn ang="T137">
                        <a:pos x="T26" y="T27"/>
                      </a:cxn>
                      <a:cxn ang="T138">
                        <a:pos x="T28" y="T29"/>
                      </a:cxn>
                      <a:cxn ang="T139">
                        <a:pos x="T30" y="T31"/>
                      </a:cxn>
                      <a:cxn ang="T140">
                        <a:pos x="T32" y="T33"/>
                      </a:cxn>
                      <a:cxn ang="T141">
                        <a:pos x="T34" y="T35"/>
                      </a:cxn>
                      <a:cxn ang="T142">
                        <a:pos x="T36" y="T37"/>
                      </a:cxn>
                      <a:cxn ang="T143">
                        <a:pos x="T38" y="T39"/>
                      </a:cxn>
                      <a:cxn ang="T144">
                        <a:pos x="T40" y="T41"/>
                      </a:cxn>
                      <a:cxn ang="T145">
                        <a:pos x="T42" y="T43"/>
                      </a:cxn>
                      <a:cxn ang="T146">
                        <a:pos x="T44" y="T45"/>
                      </a:cxn>
                      <a:cxn ang="T147">
                        <a:pos x="T46" y="T47"/>
                      </a:cxn>
                      <a:cxn ang="T148">
                        <a:pos x="T48" y="T49"/>
                      </a:cxn>
                      <a:cxn ang="T149">
                        <a:pos x="T50" y="T51"/>
                      </a:cxn>
                      <a:cxn ang="T150">
                        <a:pos x="T52" y="T53"/>
                      </a:cxn>
                      <a:cxn ang="T151">
                        <a:pos x="T54" y="T55"/>
                      </a:cxn>
                      <a:cxn ang="T152">
                        <a:pos x="T56" y="T57"/>
                      </a:cxn>
                      <a:cxn ang="T153">
                        <a:pos x="T58" y="T59"/>
                      </a:cxn>
                      <a:cxn ang="T154">
                        <a:pos x="T60" y="T61"/>
                      </a:cxn>
                      <a:cxn ang="T155">
                        <a:pos x="T62" y="T63"/>
                      </a:cxn>
                      <a:cxn ang="T156">
                        <a:pos x="T64" y="T65"/>
                      </a:cxn>
                      <a:cxn ang="T157">
                        <a:pos x="T66" y="T67"/>
                      </a:cxn>
                      <a:cxn ang="T158">
                        <a:pos x="T68" y="T69"/>
                      </a:cxn>
                      <a:cxn ang="T159">
                        <a:pos x="T70" y="T71"/>
                      </a:cxn>
                      <a:cxn ang="T160">
                        <a:pos x="T72" y="T73"/>
                      </a:cxn>
                      <a:cxn ang="T161">
                        <a:pos x="T74" y="T75"/>
                      </a:cxn>
                      <a:cxn ang="T162">
                        <a:pos x="T76" y="T77"/>
                      </a:cxn>
                      <a:cxn ang="T163">
                        <a:pos x="T78" y="T79"/>
                      </a:cxn>
                      <a:cxn ang="T164">
                        <a:pos x="T80" y="T81"/>
                      </a:cxn>
                      <a:cxn ang="T165">
                        <a:pos x="T82" y="T83"/>
                      </a:cxn>
                      <a:cxn ang="T166">
                        <a:pos x="T84" y="T85"/>
                      </a:cxn>
                      <a:cxn ang="T167">
                        <a:pos x="T86" y="T87"/>
                      </a:cxn>
                      <a:cxn ang="T168">
                        <a:pos x="T88" y="T89"/>
                      </a:cxn>
                      <a:cxn ang="T169">
                        <a:pos x="T90" y="T91"/>
                      </a:cxn>
                      <a:cxn ang="T170">
                        <a:pos x="T92" y="T93"/>
                      </a:cxn>
                      <a:cxn ang="T171">
                        <a:pos x="T94" y="T95"/>
                      </a:cxn>
                      <a:cxn ang="T172">
                        <a:pos x="T96" y="T97"/>
                      </a:cxn>
                      <a:cxn ang="T173">
                        <a:pos x="T98" y="T99"/>
                      </a:cxn>
                      <a:cxn ang="T174">
                        <a:pos x="T100" y="T101"/>
                      </a:cxn>
                      <a:cxn ang="T175">
                        <a:pos x="T102" y="T103"/>
                      </a:cxn>
                      <a:cxn ang="T176">
                        <a:pos x="T104" y="T105"/>
                      </a:cxn>
                      <a:cxn ang="T177">
                        <a:pos x="T106" y="T107"/>
                      </a:cxn>
                      <a:cxn ang="T178">
                        <a:pos x="T108" y="T109"/>
                      </a:cxn>
                      <a:cxn ang="T179">
                        <a:pos x="T110" y="T111"/>
                      </a:cxn>
                      <a:cxn ang="T180">
                        <a:pos x="T112" y="T113"/>
                      </a:cxn>
                      <a:cxn ang="T181">
                        <a:pos x="T114" y="T115"/>
                      </a:cxn>
                      <a:cxn ang="T182">
                        <a:pos x="T116" y="T117"/>
                      </a:cxn>
                      <a:cxn ang="T183">
                        <a:pos x="T118" y="T119"/>
                      </a:cxn>
                      <a:cxn ang="T184">
                        <a:pos x="T120" y="T121"/>
                      </a:cxn>
                      <a:cxn ang="T185">
                        <a:pos x="T122" y="T123"/>
                      </a:cxn>
                    </a:cxnLst>
                    <a:rect l="T186" t="T187" r="T188" b="T189"/>
                    <a:pathLst>
                      <a:path w="704" h="735">
                        <a:moveTo>
                          <a:pt x="656" y="160"/>
                        </a:moveTo>
                        <a:lnTo>
                          <a:pt x="656" y="144"/>
                        </a:lnTo>
                        <a:lnTo>
                          <a:pt x="640" y="144"/>
                        </a:lnTo>
                        <a:lnTo>
                          <a:pt x="624" y="128"/>
                        </a:lnTo>
                        <a:lnTo>
                          <a:pt x="624" y="112"/>
                        </a:lnTo>
                        <a:lnTo>
                          <a:pt x="608" y="96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48"/>
                        </a:lnTo>
                        <a:lnTo>
                          <a:pt x="512" y="48"/>
                        </a:lnTo>
                        <a:lnTo>
                          <a:pt x="496" y="32"/>
                        </a:lnTo>
                        <a:lnTo>
                          <a:pt x="480" y="16"/>
                        </a:lnTo>
                        <a:lnTo>
                          <a:pt x="464" y="16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04" y="16"/>
                        </a:lnTo>
                        <a:lnTo>
                          <a:pt x="288" y="32"/>
                        </a:lnTo>
                        <a:lnTo>
                          <a:pt x="272" y="32"/>
                        </a:lnTo>
                        <a:lnTo>
                          <a:pt x="256" y="48"/>
                        </a:lnTo>
                        <a:lnTo>
                          <a:pt x="240" y="48"/>
                        </a:lnTo>
                        <a:lnTo>
                          <a:pt x="224" y="64"/>
                        </a:lnTo>
                        <a:lnTo>
                          <a:pt x="208" y="80"/>
                        </a:lnTo>
                        <a:lnTo>
                          <a:pt x="192" y="96"/>
                        </a:lnTo>
                        <a:lnTo>
                          <a:pt x="176" y="96"/>
                        </a:lnTo>
                        <a:lnTo>
                          <a:pt x="176" y="112"/>
                        </a:lnTo>
                        <a:lnTo>
                          <a:pt x="160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44" y="176"/>
                        </a:lnTo>
                        <a:lnTo>
                          <a:pt x="144" y="192"/>
                        </a:lnTo>
                        <a:lnTo>
                          <a:pt x="144" y="208"/>
                        </a:lnTo>
                        <a:lnTo>
                          <a:pt x="144" y="224"/>
                        </a:lnTo>
                        <a:lnTo>
                          <a:pt x="128" y="240"/>
                        </a:lnTo>
                        <a:lnTo>
                          <a:pt x="128" y="256"/>
                        </a:lnTo>
                        <a:lnTo>
                          <a:pt x="112" y="272"/>
                        </a:lnTo>
                        <a:lnTo>
                          <a:pt x="112" y="288"/>
                        </a:lnTo>
                        <a:lnTo>
                          <a:pt x="96" y="304"/>
                        </a:lnTo>
                        <a:lnTo>
                          <a:pt x="80" y="320"/>
                        </a:lnTo>
                        <a:lnTo>
                          <a:pt x="64" y="352"/>
                        </a:lnTo>
                        <a:lnTo>
                          <a:pt x="48" y="368"/>
                        </a:lnTo>
                        <a:lnTo>
                          <a:pt x="32" y="383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27"/>
                        </a:lnTo>
                        <a:lnTo>
                          <a:pt x="0" y="543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48" y="671"/>
                        </a:lnTo>
                        <a:lnTo>
                          <a:pt x="64" y="687"/>
                        </a:lnTo>
                        <a:lnTo>
                          <a:pt x="80" y="703"/>
                        </a:lnTo>
                        <a:lnTo>
                          <a:pt x="96" y="719"/>
                        </a:lnTo>
                        <a:lnTo>
                          <a:pt x="112" y="719"/>
                        </a:lnTo>
                        <a:lnTo>
                          <a:pt x="128" y="735"/>
                        </a:lnTo>
                        <a:lnTo>
                          <a:pt x="144" y="735"/>
                        </a:lnTo>
                        <a:lnTo>
                          <a:pt x="160" y="735"/>
                        </a:lnTo>
                        <a:lnTo>
                          <a:pt x="176" y="735"/>
                        </a:lnTo>
                        <a:lnTo>
                          <a:pt x="192" y="735"/>
                        </a:lnTo>
                        <a:lnTo>
                          <a:pt x="208" y="719"/>
                        </a:lnTo>
                        <a:lnTo>
                          <a:pt x="224" y="719"/>
                        </a:lnTo>
                        <a:lnTo>
                          <a:pt x="256" y="719"/>
                        </a:lnTo>
                        <a:lnTo>
                          <a:pt x="272" y="719"/>
                        </a:lnTo>
                        <a:lnTo>
                          <a:pt x="288" y="719"/>
                        </a:lnTo>
                        <a:lnTo>
                          <a:pt x="304" y="703"/>
                        </a:lnTo>
                        <a:lnTo>
                          <a:pt x="320" y="703"/>
                        </a:lnTo>
                        <a:lnTo>
                          <a:pt x="336" y="703"/>
                        </a:lnTo>
                        <a:lnTo>
                          <a:pt x="352" y="687"/>
                        </a:lnTo>
                        <a:lnTo>
                          <a:pt x="368" y="687"/>
                        </a:lnTo>
                        <a:lnTo>
                          <a:pt x="384" y="671"/>
                        </a:lnTo>
                        <a:lnTo>
                          <a:pt x="400" y="655"/>
                        </a:lnTo>
                        <a:lnTo>
                          <a:pt x="416" y="655"/>
                        </a:lnTo>
                        <a:lnTo>
                          <a:pt x="432" y="639"/>
                        </a:lnTo>
                        <a:lnTo>
                          <a:pt x="432" y="623"/>
                        </a:lnTo>
                        <a:lnTo>
                          <a:pt x="432" y="607"/>
                        </a:lnTo>
                        <a:lnTo>
                          <a:pt x="448" y="607"/>
                        </a:lnTo>
                        <a:lnTo>
                          <a:pt x="448" y="591"/>
                        </a:lnTo>
                        <a:lnTo>
                          <a:pt x="464" y="575"/>
                        </a:lnTo>
                        <a:lnTo>
                          <a:pt x="480" y="559"/>
                        </a:lnTo>
                        <a:lnTo>
                          <a:pt x="496" y="543"/>
                        </a:lnTo>
                        <a:lnTo>
                          <a:pt x="512" y="527"/>
                        </a:lnTo>
                        <a:lnTo>
                          <a:pt x="512" y="511"/>
                        </a:lnTo>
                        <a:lnTo>
                          <a:pt x="528" y="495"/>
                        </a:lnTo>
                        <a:lnTo>
                          <a:pt x="544" y="495"/>
                        </a:lnTo>
                        <a:lnTo>
                          <a:pt x="560" y="479"/>
                        </a:lnTo>
                        <a:lnTo>
                          <a:pt x="560" y="463"/>
                        </a:lnTo>
                        <a:lnTo>
                          <a:pt x="576" y="463"/>
                        </a:lnTo>
                        <a:lnTo>
                          <a:pt x="592" y="447"/>
                        </a:lnTo>
                        <a:lnTo>
                          <a:pt x="608" y="447"/>
                        </a:lnTo>
                        <a:lnTo>
                          <a:pt x="624" y="431"/>
                        </a:lnTo>
                        <a:lnTo>
                          <a:pt x="640" y="431"/>
                        </a:lnTo>
                        <a:lnTo>
                          <a:pt x="656" y="415"/>
                        </a:lnTo>
                        <a:lnTo>
                          <a:pt x="656" y="399"/>
                        </a:lnTo>
                        <a:lnTo>
                          <a:pt x="672" y="383"/>
                        </a:lnTo>
                        <a:lnTo>
                          <a:pt x="672" y="368"/>
                        </a:lnTo>
                        <a:lnTo>
                          <a:pt x="688" y="352"/>
                        </a:lnTo>
                        <a:lnTo>
                          <a:pt x="688" y="336"/>
                        </a:lnTo>
                        <a:lnTo>
                          <a:pt x="688" y="320"/>
                        </a:lnTo>
                        <a:lnTo>
                          <a:pt x="704" y="304"/>
                        </a:lnTo>
                        <a:lnTo>
                          <a:pt x="704" y="288"/>
                        </a:lnTo>
                        <a:lnTo>
                          <a:pt x="704" y="272"/>
                        </a:lnTo>
                        <a:lnTo>
                          <a:pt x="704" y="256"/>
                        </a:lnTo>
                        <a:lnTo>
                          <a:pt x="704" y="240"/>
                        </a:lnTo>
                        <a:lnTo>
                          <a:pt x="704" y="224"/>
                        </a:lnTo>
                        <a:lnTo>
                          <a:pt x="688" y="208"/>
                        </a:lnTo>
                        <a:lnTo>
                          <a:pt x="688" y="192"/>
                        </a:lnTo>
                        <a:lnTo>
                          <a:pt x="672" y="176"/>
                        </a:lnTo>
                        <a:lnTo>
                          <a:pt x="656" y="160"/>
                        </a:lnTo>
                        <a:lnTo>
                          <a:pt x="656" y="144"/>
                        </a:lnTo>
                        <a:lnTo>
                          <a:pt x="640" y="144"/>
                        </a:lnTo>
                        <a:lnTo>
                          <a:pt x="656" y="160"/>
                        </a:lnTo>
                        <a:close/>
                      </a:path>
                    </a:pathLst>
                  </a:custGeom>
                  <a:solidFill>
                    <a:srgbClr val="2D6075"/>
                  </a:solidFill>
                  <a:ln w="25400">
                    <a:solidFill>
                      <a:srgbClr val="2D6075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8" name="Freeform 290"/>
                  <p:cNvSpPr>
                    <a:spLocks noChangeAspect="1"/>
                  </p:cNvSpPr>
                  <p:nvPr/>
                </p:nvSpPr>
                <p:spPr bwMode="auto">
                  <a:xfrm>
                    <a:off x="1424" y="2336"/>
                    <a:ext cx="704" cy="735"/>
                  </a:xfrm>
                  <a:custGeom>
                    <a:avLst/>
                    <a:gdLst>
                      <a:gd name="T0" fmla="*/ 624 w 704"/>
                      <a:gd name="T1" fmla="*/ 128 h 735"/>
                      <a:gd name="T2" fmla="*/ 608 w 704"/>
                      <a:gd name="T3" fmla="*/ 96 h 735"/>
                      <a:gd name="T4" fmla="*/ 560 w 704"/>
                      <a:gd name="T5" fmla="*/ 64 h 735"/>
                      <a:gd name="T6" fmla="*/ 496 w 704"/>
                      <a:gd name="T7" fmla="*/ 32 h 735"/>
                      <a:gd name="T8" fmla="*/ 464 w 704"/>
                      <a:gd name="T9" fmla="*/ 16 h 735"/>
                      <a:gd name="T10" fmla="*/ 416 w 704"/>
                      <a:gd name="T11" fmla="*/ 0 h 735"/>
                      <a:gd name="T12" fmla="*/ 384 w 704"/>
                      <a:gd name="T13" fmla="*/ 0 h 735"/>
                      <a:gd name="T14" fmla="*/ 352 w 704"/>
                      <a:gd name="T15" fmla="*/ 0 h 735"/>
                      <a:gd name="T16" fmla="*/ 304 w 704"/>
                      <a:gd name="T17" fmla="*/ 16 h 735"/>
                      <a:gd name="T18" fmla="*/ 256 w 704"/>
                      <a:gd name="T19" fmla="*/ 48 h 735"/>
                      <a:gd name="T20" fmla="*/ 224 w 704"/>
                      <a:gd name="T21" fmla="*/ 64 h 735"/>
                      <a:gd name="T22" fmla="*/ 176 w 704"/>
                      <a:gd name="T23" fmla="*/ 96 h 735"/>
                      <a:gd name="T24" fmla="*/ 160 w 704"/>
                      <a:gd name="T25" fmla="*/ 144 h 735"/>
                      <a:gd name="T26" fmla="*/ 144 w 704"/>
                      <a:gd name="T27" fmla="*/ 176 h 735"/>
                      <a:gd name="T28" fmla="*/ 144 w 704"/>
                      <a:gd name="T29" fmla="*/ 224 h 735"/>
                      <a:gd name="T30" fmla="*/ 112 w 704"/>
                      <a:gd name="T31" fmla="*/ 272 h 735"/>
                      <a:gd name="T32" fmla="*/ 96 w 704"/>
                      <a:gd name="T33" fmla="*/ 304 h 735"/>
                      <a:gd name="T34" fmla="*/ 48 w 704"/>
                      <a:gd name="T35" fmla="*/ 368 h 735"/>
                      <a:gd name="T36" fmla="*/ 16 w 704"/>
                      <a:gd name="T37" fmla="*/ 431 h 735"/>
                      <a:gd name="T38" fmla="*/ 0 w 704"/>
                      <a:gd name="T39" fmla="*/ 479 h 735"/>
                      <a:gd name="T40" fmla="*/ 0 w 704"/>
                      <a:gd name="T41" fmla="*/ 543 h 735"/>
                      <a:gd name="T42" fmla="*/ 16 w 704"/>
                      <a:gd name="T43" fmla="*/ 607 h 735"/>
                      <a:gd name="T44" fmla="*/ 32 w 704"/>
                      <a:gd name="T45" fmla="*/ 639 h 735"/>
                      <a:gd name="T46" fmla="*/ 64 w 704"/>
                      <a:gd name="T47" fmla="*/ 687 h 735"/>
                      <a:gd name="T48" fmla="*/ 112 w 704"/>
                      <a:gd name="T49" fmla="*/ 719 h 735"/>
                      <a:gd name="T50" fmla="*/ 144 w 704"/>
                      <a:gd name="T51" fmla="*/ 735 h 735"/>
                      <a:gd name="T52" fmla="*/ 192 w 704"/>
                      <a:gd name="T53" fmla="*/ 735 h 735"/>
                      <a:gd name="T54" fmla="*/ 256 w 704"/>
                      <a:gd name="T55" fmla="*/ 719 h 735"/>
                      <a:gd name="T56" fmla="*/ 288 w 704"/>
                      <a:gd name="T57" fmla="*/ 719 h 735"/>
                      <a:gd name="T58" fmla="*/ 336 w 704"/>
                      <a:gd name="T59" fmla="*/ 703 h 735"/>
                      <a:gd name="T60" fmla="*/ 368 w 704"/>
                      <a:gd name="T61" fmla="*/ 687 h 735"/>
                      <a:gd name="T62" fmla="*/ 400 w 704"/>
                      <a:gd name="T63" fmla="*/ 655 h 735"/>
                      <a:gd name="T64" fmla="*/ 432 w 704"/>
                      <a:gd name="T65" fmla="*/ 623 h 735"/>
                      <a:gd name="T66" fmla="*/ 448 w 704"/>
                      <a:gd name="T67" fmla="*/ 591 h 735"/>
                      <a:gd name="T68" fmla="*/ 480 w 704"/>
                      <a:gd name="T69" fmla="*/ 559 h 735"/>
                      <a:gd name="T70" fmla="*/ 512 w 704"/>
                      <a:gd name="T71" fmla="*/ 511 h 735"/>
                      <a:gd name="T72" fmla="*/ 560 w 704"/>
                      <a:gd name="T73" fmla="*/ 479 h 735"/>
                      <a:gd name="T74" fmla="*/ 576 w 704"/>
                      <a:gd name="T75" fmla="*/ 463 h 735"/>
                      <a:gd name="T76" fmla="*/ 624 w 704"/>
                      <a:gd name="T77" fmla="*/ 431 h 735"/>
                      <a:gd name="T78" fmla="*/ 656 w 704"/>
                      <a:gd name="T79" fmla="*/ 399 h 735"/>
                      <a:gd name="T80" fmla="*/ 672 w 704"/>
                      <a:gd name="T81" fmla="*/ 368 h 735"/>
                      <a:gd name="T82" fmla="*/ 688 w 704"/>
                      <a:gd name="T83" fmla="*/ 320 h 735"/>
                      <a:gd name="T84" fmla="*/ 704 w 704"/>
                      <a:gd name="T85" fmla="*/ 288 h 735"/>
                      <a:gd name="T86" fmla="*/ 704 w 704"/>
                      <a:gd name="T87" fmla="*/ 256 h 735"/>
                      <a:gd name="T88" fmla="*/ 704 w 704"/>
                      <a:gd name="T89" fmla="*/ 224 h 735"/>
                      <a:gd name="T90" fmla="*/ 688 w 704"/>
                      <a:gd name="T91" fmla="*/ 192 h 735"/>
                      <a:gd name="T92" fmla="*/ 672 w 704"/>
                      <a:gd name="T93" fmla="*/ 176 h 735"/>
                      <a:gd name="T94" fmla="*/ 656 w 704"/>
                      <a:gd name="T95" fmla="*/ 144 h 73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704"/>
                      <a:gd name="T145" fmla="*/ 0 h 735"/>
                      <a:gd name="T146" fmla="*/ 704 w 704"/>
                      <a:gd name="T147" fmla="*/ 735 h 73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704" h="735">
                        <a:moveTo>
                          <a:pt x="656" y="144"/>
                        </a:moveTo>
                        <a:lnTo>
                          <a:pt x="656" y="144"/>
                        </a:lnTo>
                        <a:lnTo>
                          <a:pt x="640" y="144"/>
                        </a:lnTo>
                        <a:lnTo>
                          <a:pt x="624" y="128"/>
                        </a:lnTo>
                        <a:lnTo>
                          <a:pt x="624" y="112"/>
                        </a:lnTo>
                        <a:lnTo>
                          <a:pt x="608" y="96"/>
                        </a:lnTo>
                        <a:lnTo>
                          <a:pt x="592" y="96"/>
                        </a:lnTo>
                        <a:lnTo>
                          <a:pt x="576" y="80"/>
                        </a:lnTo>
                        <a:lnTo>
                          <a:pt x="560" y="64"/>
                        </a:lnTo>
                        <a:lnTo>
                          <a:pt x="544" y="48"/>
                        </a:lnTo>
                        <a:lnTo>
                          <a:pt x="512" y="48"/>
                        </a:lnTo>
                        <a:lnTo>
                          <a:pt x="496" y="32"/>
                        </a:lnTo>
                        <a:lnTo>
                          <a:pt x="480" y="16"/>
                        </a:lnTo>
                        <a:lnTo>
                          <a:pt x="464" y="16"/>
                        </a:lnTo>
                        <a:lnTo>
                          <a:pt x="448" y="0"/>
                        </a:lnTo>
                        <a:lnTo>
                          <a:pt x="432" y="0"/>
                        </a:lnTo>
                        <a:lnTo>
                          <a:pt x="416" y="0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04" y="16"/>
                        </a:lnTo>
                        <a:lnTo>
                          <a:pt x="288" y="32"/>
                        </a:lnTo>
                        <a:lnTo>
                          <a:pt x="272" y="32"/>
                        </a:lnTo>
                        <a:lnTo>
                          <a:pt x="256" y="48"/>
                        </a:lnTo>
                        <a:lnTo>
                          <a:pt x="240" y="48"/>
                        </a:lnTo>
                        <a:lnTo>
                          <a:pt x="224" y="64"/>
                        </a:lnTo>
                        <a:lnTo>
                          <a:pt x="208" y="80"/>
                        </a:lnTo>
                        <a:lnTo>
                          <a:pt x="192" y="96"/>
                        </a:lnTo>
                        <a:lnTo>
                          <a:pt x="176" y="96"/>
                        </a:lnTo>
                        <a:lnTo>
                          <a:pt x="176" y="112"/>
                        </a:lnTo>
                        <a:lnTo>
                          <a:pt x="160" y="128"/>
                        </a:lnTo>
                        <a:lnTo>
                          <a:pt x="160" y="144"/>
                        </a:lnTo>
                        <a:lnTo>
                          <a:pt x="160" y="160"/>
                        </a:lnTo>
                        <a:lnTo>
                          <a:pt x="144" y="176"/>
                        </a:lnTo>
                        <a:lnTo>
                          <a:pt x="144" y="192"/>
                        </a:lnTo>
                        <a:lnTo>
                          <a:pt x="144" y="208"/>
                        </a:lnTo>
                        <a:lnTo>
                          <a:pt x="144" y="224"/>
                        </a:lnTo>
                        <a:lnTo>
                          <a:pt x="128" y="240"/>
                        </a:lnTo>
                        <a:lnTo>
                          <a:pt x="128" y="256"/>
                        </a:lnTo>
                        <a:lnTo>
                          <a:pt x="112" y="272"/>
                        </a:lnTo>
                        <a:lnTo>
                          <a:pt x="112" y="288"/>
                        </a:lnTo>
                        <a:lnTo>
                          <a:pt x="96" y="304"/>
                        </a:lnTo>
                        <a:lnTo>
                          <a:pt x="80" y="320"/>
                        </a:lnTo>
                        <a:lnTo>
                          <a:pt x="64" y="352"/>
                        </a:lnTo>
                        <a:lnTo>
                          <a:pt x="48" y="368"/>
                        </a:lnTo>
                        <a:lnTo>
                          <a:pt x="32" y="383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27"/>
                        </a:lnTo>
                        <a:lnTo>
                          <a:pt x="0" y="543"/>
                        </a:lnTo>
                        <a:lnTo>
                          <a:pt x="16" y="559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48" y="671"/>
                        </a:lnTo>
                        <a:lnTo>
                          <a:pt x="64" y="687"/>
                        </a:lnTo>
                        <a:lnTo>
                          <a:pt x="80" y="703"/>
                        </a:lnTo>
                        <a:lnTo>
                          <a:pt x="96" y="719"/>
                        </a:lnTo>
                        <a:lnTo>
                          <a:pt x="112" y="719"/>
                        </a:lnTo>
                        <a:lnTo>
                          <a:pt x="128" y="735"/>
                        </a:lnTo>
                        <a:lnTo>
                          <a:pt x="144" y="735"/>
                        </a:lnTo>
                        <a:lnTo>
                          <a:pt x="160" y="735"/>
                        </a:lnTo>
                        <a:lnTo>
                          <a:pt x="176" y="735"/>
                        </a:lnTo>
                        <a:lnTo>
                          <a:pt x="192" y="735"/>
                        </a:lnTo>
                        <a:lnTo>
                          <a:pt x="208" y="719"/>
                        </a:lnTo>
                        <a:lnTo>
                          <a:pt x="224" y="719"/>
                        </a:lnTo>
                        <a:lnTo>
                          <a:pt x="256" y="719"/>
                        </a:lnTo>
                        <a:lnTo>
                          <a:pt x="272" y="719"/>
                        </a:lnTo>
                        <a:lnTo>
                          <a:pt x="288" y="719"/>
                        </a:lnTo>
                        <a:lnTo>
                          <a:pt x="304" y="703"/>
                        </a:lnTo>
                        <a:lnTo>
                          <a:pt x="320" y="703"/>
                        </a:lnTo>
                        <a:lnTo>
                          <a:pt x="336" y="703"/>
                        </a:lnTo>
                        <a:lnTo>
                          <a:pt x="352" y="687"/>
                        </a:lnTo>
                        <a:lnTo>
                          <a:pt x="368" y="687"/>
                        </a:lnTo>
                        <a:lnTo>
                          <a:pt x="384" y="671"/>
                        </a:lnTo>
                        <a:lnTo>
                          <a:pt x="400" y="655"/>
                        </a:lnTo>
                        <a:lnTo>
                          <a:pt x="416" y="655"/>
                        </a:lnTo>
                        <a:lnTo>
                          <a:pt x="432" y="639"/>
                        </a:lnTo>
                        <a:lnTo>
                          <a:pt x="432" y="623"/>
                        </a:lnTo>
                        <a:lnTo>
                          <a:pt x="432" y="607"/>
                        </a:lnTo>
                        <a:lnTo>
                          <a:pt x="448" y="607"/>
                        </a:lnTo>
                        <a:lnTo>
                          <a:pt x="448" y="591"/>
                        </a:lnTo>
                        <a:lnTo>
                          <a:pt x="464" y="575"/>
                        </a:lnTo>
                        <a:lnTo>
                          <a:pt x="480" y="559"/>
                        </a:lnTo>
                        <a:lnTo>
                          <a:pt x="496" y="543"/>
                        </a:lnTo>
                        <a:lnTo>
                          <a:pt x="512" y="527"/>
                        </a:lnTo>
                        <a:lnTo>
                          <a:pt x="512" y="511"/>
                        </a:lnTo>
                        <a:lnTo>
                          <a:pt x="528" y="495"/>
                        </a:lnTo>
                        <a:lnTo>
                          <a:pt x="544" y="495"/>
                        </a:lnTo>
                        <a:lnTo>
                          <a:pt x="560" y="479"/>
                        </a:lnTo>
                        <a:lnTo>
                          <a:pt x="560" y="463"/>
                        </a:lnTo>
                        <a:lnTo>
                          <a:pt x="576" y="463"/>
                        </a:lnTo>
                        <a:lnTo>
                          <a:pt x="592" y="447"/>
                        </a:lnTo>
                        <a:lnTo>
                          <a:pt x="608" y="447"/>
                        </a:lnTo>
                        <a:lnTo>
                          <a:pt x="624" y="431"/>
                        </a:lnTo>
                        <a:lnTo>
                          <a:pt x="640" y="431"/>
                        </a:lnTo>
                        <a:lnTo>
                          <a:pt x="656" y="415"/>
                        </a:lnTo>
                        <a:lnTo>
                          <a:pt x="656" y="399"/>
                        </a:lnTo>
                        <a:lnTo>
                          <a:pt x="672" y="383"/>
                        </a:lnTo>
                        <a:lnTo>
                          <a:pt x="672" y="368"/>
                        </a:lnTo>
                        <a:lnTo>
                          <a:pt x="688" y="352"/>
                        </a:lnTo>
                        <a:lnTo>
                          <a:pt x="688" y="336"/>
                        </a:lnTo>
                        <a:lnTo>
                          <a:pt x="688" y="320"/>
                        </a:lnTo>
                        <a:lnTo>
                          <a:pt x="704" y="304"/>
                        </a:lnTo>
                        <a:lnTo>
                          <a:pt x="704" y="288"/>
                        </a:lnTo>
                        <a:lnTo>
                          <a:pt x="704" y="272"/>
                        </a:lnTo>
                        <a:lnTo>
                          <a:pt x="704" y="256"/>
                        </a:lnTo>
                        <a:lnTo>
                          <a:pt x="704" y="240"/>
                        </a:lnTo>
                        <a:lnTo>
                          <a:pt x="704" y="224"/>
                        </a:lnTo>
                        <a:lnTo>
                          <a:pt x="688" y="208"/>
                        </a:lnTo>
                        <a:lnTo>
                          <a:pt x="688" y="192"/>
                        </a:lnTo>
                        <a:lnTo>
                          <a:pt x="672" y="176"/>
                        </a:lnTo>
                        <a:lnTo>
                          <a:pt x="656" y="160"/>
                        </a:lnTo>
                        <a:lnTo>
                          <a:pt x="656" y="144"/>
                        </a:lnTo>
                        <a:lnTo>
                          <a:pt x="640" y="144"/>
                        </a:lnTo>
                      </a:path>
                    </a:pathLst>
                  </a:custGeom>
                  <a:noFill/>
                  <a:ln w="25400">
                    <a:solidFill>
                      <a:srgbClr val="2D6075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9" name="Freeform 291"/>
                  <p:cNvSpPr>
                    <a:spLocks noChangeAspect="1"/>
                  </p:cNvSpPr>
                  <p:nvPr/>
                </p:nvSpPr>
                <p:spPr bwMode="auto">
                  <a:xfrm>
                    <a:off x="1456" y="2352"/>
                    <a:ext cx="656" cy="687"/>
                  </a:xfrm>
                  <a:custGeom>
                    <a:avLst/>
                    <a:gdLst>
                      <a:gd name="T0" fmla="*/ 608 w 656"/>
                      <a:gd name="T1" fmla="*/ 144 h 687"/>
                      <a:gd name="T2" fmla="*/ 576 w 656"/>
                      <a:gd name="T3" fmla="*/ 128 h 687"/>
                      <a:gd name="T4" fmla="*/ 560 w 656"/>
                      <a:gd name="T5" fmla="*/ 96 h 687"/>
                      <a:gd name="T6" fmla="*/ 528 w 656"/>
                      <a:gd name="T7" fmla="*/ 80 h 687"/>
                      <a:gd name="T8" fmla="*/ 496 w 656"/>
                      <a:gd name="T9" fmla="*/ 48 h 687"/>
                      <a:gd name="T10" fmla="*/ 464 w 656"/>
                      <a:gd name="T11" fmla="*/ 32 h 687"/>
                      <a:gd name="T12" fmla="*/ 432 w 656"/>
                      <a:gd name="T13" fmla="*/ 16 h 687"/>
                      <a:gd name="T14" fmla="*/ 400 w 656"/>
                      <a:gd name="T15" fmla="*/ 0 h 687"/>
                      <a:gd name="T16" fmla="*/ 368 w 656"/>
                      <a:gd name="T17" fmla="*/ 0 h 687"/>
                      <a:gd name="T18" fmla="*/ 336 w 656"/>
                      <a:gd name="T19" fmla="*/ 0 h 687"/>
                      <a:gd name="T20" fmla="*/ 304 w 656"/>
                      <a:gd name="T21" fmla="*/ 16 h 687"/>
                      <a:gd name="T22" fmla="*/ 272 w 656"/>
                      <a:gd name="T23" fmla="*/ 16 h 687"/>
                      <a:gd name="T24" fmla="*/ 240 w 656"/>
                      <a:gd name="T25" fmla="*/ 32 h 687"/>
                      <a:gd name="T26" fmla="*/ 208 w 656"/>
                      <a:gd name="T27" fmla="*/ 64 h 687"/>
                      <a:gd name="T28" fmla="*/ 176 w 656"/>
                      <a:gd name="T29" fmla="*/ 80 h 687"/>
                      <a:gd name="T30" fmla="*/ 144 w 656"/>
                      <a:gd name="T31" fmla="*/ 112 h 687"/>
                      <a:gd name="T32" fmla="*/ 128 w 656"/>
                      <a:gd name="T33" fmla="*/ 144 h 687"/>
                      <a:gd name="T34" fmla="*/ 128 w 656"/>
                      <a:gd name="T35" fmla="*/ 176 h 687"/>
                      <a:gd name="T36" fmla="*/ 128 w 656"/>
                      <a:gd name="T37" fmla="*/ 208 h 687"/>
                      <a:gd name="T38" fmla="*/ 112 w 656"/>
                      <a:gd name="T39" fmla="*/ 240 h 687"/>
                      <a:gd name="T40" fmla="*/ 96 w 656"/>
                      <a:gd name="T41" fmla="*/ 272 h 687"/>
                      <a:gd name="T42" fmla="*/ 80 w 656"/>
                      <a:gd name="T43" fmla="*/ 304 h 687"/>
                      <a:gd name="T44" fmla="*/ 48 w 656"/>
                      <a:gd name="T45" fmla="*/ 336 h 687"/>
                      <a:gd name="T46" fmla="*/ 16 w 656"/>
                      <a:gd name="T47" fmla="*/ 367 h 687"/>
                      <a:gd name="T48" fmla="*/ 0 w 656"/>
                      <a:gd name="T49" fmla="*/ 415 h 687"/>
                      <a:gd name="T50" fmla="*/ 0 w 656"/>
                      <a:gd name="T51" fmla="*/ 463 h 687"/>
                      <a:gd name="T52" fmla="*/ 0 w 656"/>
                      <a:gd name="T53" fmla="*/ 495 h 687"/>
                      <a:gd name="T54" fmla="*/ 0 w 656"/>
                      <a:gd name="T55" fmla="*/ 543 h 687"/>
                      <a:gd name="T56" fmla="*/ 0 w 656"/>
                      <a:gd name="T57" fmla="*/ 575 h 687"/>
                      <a:gd name="T58" fmla="*/ 16 w 656"/>
                      <a:gd name="T59" fmla="*/ 607 h 687"/>
                      <a:gd name="T60" fmla="*/ 32 w 656"/>
                      <a:gd name="T61" fmla="*/ 639 h 687"/>
                      <a:gd name="T62" fmla="*/ 64 w 656"/>
                      <a:gd name="T63" fmla="*/ 671 h 687"/>
                      <a:gd name="T64" fmla="*/ 96 w 656"/>
                      <a:gd name="T65" fmla="*/ 687 h 687"/>
                      <a:gd name="T66" fmla="*/ 128 w 656"/>
                      <a:gd name="T67" fmla="*/ 687 h 687"/>
                      <a:gd name="T68" fmla="*/ 160 w 656"/>
                      <a:gd name="T69" fmla="*/ 687 h 687"/>
                      <a:gd name="T70" fmla="*/ 208 w 656"/>
                      <a:gd name="T71" fmla="*/ 687 h 687"/>
                      <a:gd name="T72" fmla="*/ 240 w 656"/>
                      <a:gd name="T73" fmla="*/ 687 h 687"/>
                      <a:gd name="T74" fmla="*/ 272 w 656"/>
                      <a:gd name="T75" fmla="*/ 671 h 687"/>
                      <a:gd name="T76" fmla="*/ 304 w 656"/>
                      <a:gd name="T77" fmla="*/ 671 h 687"/>
                      <a:gd name="T78" fmla="*/ 336 w 656"/>
                      <a:gd name="T79" fmla="*/ 655 h 687"/>
                      <a:gd name="T80" fmla="*/ 368 w 656"/>
                      <a:gd name="T81" fmla="*/ 623 h 687"/>
                      <a:gd name="T82" fmla="*/ 384 w 656"/>
                      <a:gd name="T83" fmla="*/ 607 h 687"/>
                      <a:gd name="T84" fmla="*/ 400 w 656"/>
                      <a:gd name="T85" fmla="*/ 575 h 687"/>
                      <a:gd name="T86" fmla="*/ 416 w 656"/>
                      <a:gd name="T87" fmla="*/ 559 h 687"/>
                      <a:gd name="T88" fmla="*/ 432 w 656"/>
                      <a:gd name="T89" fmla="*/ 527 h 687"/>
                      <a:gd name="T90" fmla="*/ 464 w 656"/>
                      <a:gd name="T91" fmla="*/ 495 h 687"/>
                      <a:gd name="T92" fmla="*/ 496 w 656"/>
                      <a:gd name="T93" fmla="*/ 479 h 687"/>
                      <a:gd name="T94" fmla="*/ 512 w 656"/>
                      <a:gd name="T95" fmla="*/ 447 h 687"/>
                      <a:gd name="T96" fmla="*/ 544 w 656"/>
                      <a:gd name="T97" fmla="*/ 431 h 687"/>
                      <a:gd name="T98" fmla="*/ 576 w 656"/>
                      <a:gd name="T99" fmla="*/ 415 h 687"/>
                      <a:gd name="T100" fmla="*/ 608 w 656"/>
                      <a:gd name="T101" fmla="*/ 399 h 687"/>
                      <a:gd name="T102" fmla="*/ 624 w 656"/>
                      <a:gd name="T103" fmla="*/ 367 h 687"/>
                      <a:gd name="T104" fmla="*/ 640 w 656"/>
                      <a:gd name="T105" fmla="*/ 336 h 687"/>
                      <a:gd name="T106" fmla="*/ 640 w 656"/>
                      <a:gd name="T107" fmla="*/ 304 h 687"/>
                      <a:gd name="T108" fmla="*/ 656 w 656"/>
                      <a:gd name="T109" fmla="*/ 288 h 687"/>
                      <a:gd name="T110" fmla="*/ 656 w 656"/>
                      <a:gd name="T111" fmla="*/ 256 h 687"/>
                      <a:gd name="T112" fmla="*/ 640 w 656"/>
                      <a:gd name="T113" fmla="*/ 224 h 687"/>
                      <a:gd name="T114" fmla="*/ 640 w 656"/>
                      <a:gd name="T115" fmla="*/ 192 h 687"/>
                      <a:gd name="T116" fmla="*/ 624 w 656"/>
                      <a:gd name="T117" fmla="*/ 160 h 687"/>
                      <a:gd name="T118" fmla="*/ 608 w 656"/>
                      <a:gd name="T119" fmla="*/ 144 h 687"/>
                      <a:gd name="T120" fmla="*/ 608 w 656"/>
                      <a:gd name="T121" fmla="*/ 160 h 687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60000 65536"/>
                      <a:gd name="T178" fmla="*/ 0 60000 65536"/>
                      <a:gd name="T179" fmla="*/ 0 60000 65536"/>
                      <a:gd name="T180" fmla="*/ 0 60000 65536"/>
                      <a:gd name="T181" fmla="*/ 0 60000 65536"/>
                      <a:gd name="T182" fmla="*/ 0 60000 65536"/>
                      <a:gd name="T183" fmla="*/ 0 w 656"/>
                      <a:gd name="T184" fmla="*/ 0 h 687"/>
                      <a:gd name="T185" fmla="*/ 656 w 656"/>
                      <a:gd name="T186" fmla="*/ 687 h 687"/>
                    </a:gdLst>
                    <a:ahLst/>
                    <a:cxnLst>
                      <a:cxn ang="T122">
                        <a:pos x="T0" y="T1"/>
                      </a:cxn>
                      <a:cxn ang="T123">
                        <a:pos x="T2" y="T3"/>
                      </a:cxn>
                      <a:cxn ang="T124">
                        <a:pos x="T4" y="T5"/>
                      </a:cxn>
                      <a:cxn ang="T125">
                        <a:pos x="T6" y="T7"/>
                      </a:cxn>
                      <a:cxn ang="T126">
                        <a:pos x="T8" y="T9"/>
                      </a:cxn>
                      <a:cxn ang="T127">
                        <a:pos x="T10" y="T11"/>
                      </a:cxn>
                      <a:cxn ang="T128">
                        <a:pos x="T12" y="T13"/>
                      </a:cxn>
                      <a:cxn ang="T129">
                        <a:pos x="T14" y="T15"/>
                      </a:cxn>
                      <a:cxn ang="T130">
                        <a:pos x="T16" y="T17"/>
                      </a:cxn>
                      <a:cxn ang="T131">
                        <a:pos x="T18" y="T19"/>
                      </a:cxn>
                      <a:cxn ang="T132">
                        <a:pos x="T20" y="T21"/>
                      </a:cxn>
                      <a:cxn ang="T133">
                        <a:pos x="T22" y="T23"/>
                      </a:cxn>
                      <a:cxn ang="T134">
                        <a:pos x="T24" y="T25"/>
                      </a:cxn>
                      <a:cxn ang="T135">
                        <a:pos x="T26" y="T27"/>
                      </a:cxn>
                      <a:cxn ang="T136">
                        <a:pos x="T28" y="T29"/>
                      </a:cxn>
                      <a:cxn ang="T137">
                        <a:pos x="T30" y="T31"/>
                      </a:cxn>
                      <a:cxn ang="T138">
                        <a:pos x="T32" y="T33"/>
                      </a:cxn>
                      <a:cxn ang="T139">
                        <a:pos x="T34" y="T35"/>
                      </a:cxn>
                      <a:cxn ang="T140">
                        <a:pos x="T36" y="T37"/>
                      </a:cxn>
                      <a:cxn ang="T141">
                        <a:pos x="T38" y="T39"/>
                      </a:cxn>
                      <a:cxn ang="T142">
                        <a:pos x="T40" y="T41"/>
                      </a:cxn>
                      <a:cxn ang="T143">
                        <a:pos x="T42" y="T43"/>
                      </a:cxn>
                      <a:cxn ang="T144">
                        <a:pos x="T44" y="T45"/>
                      </a:cxn>
                      <a:cxn ang="T145">
                        <a:pos x="T46" y="T47"/>
                      </a:cxn>
                      <a:cxn ang="T146">
                        <a:pos x="T48" y="T49"/>
                      </a:cxn>
                      <a:cxn ang="T147">
                        <a:pos x="T50" y="T51"/>
                      </a:cxn>
                      <a:cxn ang="T148">
                        <a:pos x="T52" y="T53"/>
                      </a:cxn>
                      <a:cxn ang="T149">
                        <a:pos x="T54" y="T55"/>
                      </a:cxn>
                      <a:cxn ang="T150">
                        <a:pos x="T56" y="T57"/>
                      </a:cxn>
                      <a:cxn ang="T151">
                        <a:pos x="T58" y="T59"/>
                      </a:cxn>
                      <a:cxn ang="T152">
                        <a:pos x="T60" y="T61"/>
                      </a:cxn>
                      <a:cxn ang="T153">
                        <a:pos x="T62" y="T63"/>
                      </a:cxn>
                      <a:cxn ang="T154">
                        <a:pos x="T64" y="T65"/>
                      </a:cxn>
                      <a:cxn ang="T155">
                        <a:pos x="T66" y="T67"/>
                      </a:cxn>
                      <a:cxn ang="T156">
                        <a:pos x="T68" y="T69"/>
                      </a:cxn>
                      <a:cxn ang="T157">
                        <a:pos x="T70" y="T71"/>
                      </a:cxn>
                      <a:cxn ang="T158">
                        <a:pos x="T72" y="T73"/>
                      </a:cxn>
                      <a:cxn ang="T159">
                        <a:pos x="T74" y="T75"/>
                      </a:cxn>
                      <a:cxn ang="T160">
                        <a:pos x="T76" y="T77"/>
                      </a:cxn>
                      <a:cxn ang="T161">
                        <a:pos x="T78" y="T79"/>
                      </a:cxn>
                      <a:cxn ang="T162">
                        <a:pos x="T80" y="T81"/>
                      </a:cxn>
                      <a:cxn ang="T163">
                        <a:pos x="T82" y="T83"/>
                      </a:cxn>
                      <a:cxn ang="T164">
                        <a:pos x="T84" y="T85"/>
                      </a:cxn>
                      <a:cxn ang="T165">
                        <a:pos x="T86" y="T87"/>
                      </a:cxn>
                      <a:cxn ang="T166">
                        <a:pos x="T88" y="T89"/>
                      </a:cxn>
                      <a:cxn ang="T167">
                        <a:pos x="T90" y="T91"/>
                      </a:cxn>
                      <a:cxn ang="T168">
                        <a:pos x="T92" y="T93"/>
                      </a:cxn>
                      <a:cxn ang="T169">
                        <a:pos x="T94" y="T95"/>
                      </a:cxn>
                      <a:cxn ang="T170">
                        <a:pos x="T96" y="T97"/>
                      </a:cxn>
                      <a:cxn ang="T171">
                        <a:pos x="T98" y="T99"/>
                      </a:cxn>
                      <a:cxn ang="T172">
                        <a:pos x="T100" y="T101"/>
                      </a:cxn>
                      <a:cxn ang="T173">
                        <a:pos x="T102" y="T103"/>
                      </a:cxn>
                      <a:cxn ang="T174">
                        <a:pos x="T104" y="T105"/>
                      </a:cxn>
                      <a:cxn ang="T175">
                        <a:pos x="T106" y="T107"/>
                      </a:cxn>
                      <a:cxn ang="T176">
                        <a:pos x="T108" y="T109"/>
                      </a:cxn>
                      <a:cxn ang="T177">
                        <a:pos x="T110" y="T111"/>
                      </a:cxn>
                      <a:cxn ang="T178">
                        <a:pos x="T112" y="T113"/>
                      </a:cxn>
                      <a:cxn ang="T179">
                        <a:pos x="T114" y="T115"/>
                      </a:cxn>
                      <a:cxn ang="T180">
                        <a:pos x="T116" y="T117"/>
                      </a:cxn>
                      <a:cxn ang="T181">
                        <a:pos x="T118" y="T119"/>
                      </a:cxn>
                      <a:cxn ang="T182">
                        <a:pos x="T120" y="T121"/>
                      </a:cxn>
                    </a:cxnLst>
                    <a:rect l="T183" t="T184" r="T185" b="T186"/>
                    <a:pathLst>
                      <a:path w="656" h="687">
                        <a:moveTo>
                          <a:pt x="608" y="160"/>
                        </a:moveTo>
                        <a:lnTo>
                          <a:pt x="608" y="144"/>
                        </a:lnTo>
                        <a:lnTo>
                          <a:pt x="592" y="128"/>
                        </a:lnTo>
                        <a:lnTo>
                          <a:pt x="576" y="128"/>
                        </a:lnTo>
                        <a:lnTo>
                          <a:pt x="576" y="112"/>
                        </a:lnTo>
                        <a:lnTo>
                          <a:pt x="560" y="96"/>
                        </a:lnTo>
                        <a:lnTo>
                          <a:pt x="544" y="96"/>
                        </a:lnTo>
                        <a:lnTo>
                          <a:pt x="528" y="80"/>
                        </a:lnTo>
                        <a:lnTo>
                          <a:pt x="512" y="64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64" y="32"/>
                        </a:lnTo>
                        <a:lnTo>
                          <a:pt x="448" y="32"/>
                        </a:lnTo>
                        <a:lnTo>
                          <a:pt x="432" y="16"/>
                        </a:lnTo>
                        <a:lnTo>
                          <a:pt x="416" y="16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96"/>
                        </a:lnTo>
                        <a:lnTo>
                          <a:pt x="144" y="112"/>
                        </a:lnTo>
                        <a:lnTo>
                          <a:pt x="144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28" y="192"/>
                        </a:lnTo>
                        <a:lnTo>
                          <a:pt x="128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112" y="256"/>
                        </a:lnTo>
                        <a:lnTo>
                          <a:pt x="96" y="272"/>
                        </a:lnTo>
                        <a:lnTo>
                          <a:pt x="96" y="288"/>
                        </a:lnTo>
                        <a:lnTo>
                          <a:pt x="80" y="304"/>
                        </a:lnTo>
                        <a:lnTo>
                          <a:pt x="64" y="320"/>
                        </a:lnTo>
                        <a:lnTo>
                          <a:pt x="48" y="336"/>
                        </a:lnTo>
                        <a:lnTo>
                          <a:pt x="32" y="352"/>
                        </a:lnTo>
                        <a:lnTo>
                          <a:pt x="16" y="367"/>
                        </a:lnTo>
                        <a:lnTo>
                          <a:pt x="16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75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64" y="671"/>
                        </a:lnTo>
                        <a:lnTo>
                          <a:pt x="80" y="687"/>
                        </a:lnTo>
                        <a:lnTo>
                          <a:pt x="96" y="687"/>
                        </a:lnTo>
                        <a:lnTo>
                          <a:pt x="112" y="687"/>
                        </a:lnTo>
                        <a:lnTo>
                          <a:pt x="128" y="687"/>
                        </a:lnTo>
                        <a:lnTo>
                          <a:pt x="144" y="687"/>
                        </a:lnTo>
                        <a:lnTo>
                          <a:pt x="160" y="687"/>
                        </a:lnTo>
                        <a:lnTo>
                          <a:pt x="192" y="687"/>
                        </a:lnTo>
                        <a:lnTo>
                          <a:pt x="208" y="687"/>
                        </a:lnTo>
                        <a:lnTo>
                          <a:pt x="224" y="687"/>
                        </a:lnTo>
                        <a:lnTo>
                          <a:pt x="240" y="687"/>
                        </a:lnTo>
                        <a:lnTo>
                          <a:pt x="256" y="671"/>
                        </a:lnTo>
                        <a:lnTo>
                          <a:pt x="272" y="671"/>
                        </a:lnTo>
                        <a:lnTo>
                          <a:pt x="288" y="671"/>
                        </a:lnTo>
                        <a:lnTo>
                          <a:pt x="304" y="671"/>
                        </a:lnTo>
                        <a:lnTo>
                          <a:pt x="320" y="655"/>
                        </a:lnTo>
                        <a:lnTo>
                          <a:pt x="336" y="655"/>
                        </a:lnTo>
                        <a:lnTo>
                          <a:pt x="352" y="639"/>
                        </a:lnTo>
                        <a:lnTo>
                          <a:pt x="368" y="623"/>
                        </a:lnTo>
                        <a:lnTo>
                          <a:pt x="384" y="623"/>
                        </a:lnTo>
                        <a:lnTo>
                          <a:pt x="384" y="607"/>
                        </a:lnTo>
                        <a:lnTo>
                          <a:pt x="400" y="591"/>
                        </a:lnTo>
                        <a:lnTo>
                          <a:pt x="400" y="575"/>
                        </a:lnTo>
                        <a:lnTo>
                          <a:pt x="416" y="575"/>
                        </a:lnTo>
                        <a:lnTo>
                          <a:pt x="416" y="559"/>
                        </a:lnTo>
                        <a:lnTo>
                          <a:pt x="432" y="543"/>
                        </a:lnTo>
                        <a:lnTo>
                          <a:pt x="432" y="527"/>
                        </a:lnTo>
                        <a:lnTo>
                          <a:pt x="448" y="511"/>
                        </a:lnTo>
                        <a:lnTo>
                          <a:pt x="464" y="495"/>
                        </a:lnTo>
                        <a:lnTo>
                          <a:pt x="480" y="479"/>
                        </a:lnTo>
                        <a:lnTo>
                          <a:pt x="496" y="479"/>
                        </a:lnTo>
                        <a:lnTo>
                          <a:pt x="496" y="463"/>
                        </a:lnTo>
                        <a:lnTo>
                          <a:pt x="512" y="447"/>
                        </a:lnTo>
                        <a:lnTo>
                          <a:pt x="528" y="447"/>
                        </a:lnTo>
                        <a:lnTo>
                          <a:pt x="544" y="431"/>
                        </a:lnTo>
                        <a:lnTo>
                          <a:pt x="560" y="415"/>
                        </a:lnTo>
                        <a:lnTo>
                          <a:pt x="576" y="415"/>
                        </a:lnTo>
                        <a:lnTo>
                          <a:pt x="592" y="399"/>
                        </a:lnTo>
                        <a:lnTo>
                          <a:pt x="608" y="399"/>
                        </a:lnTo>
                        <a:lnTo>
                          <a:pt x="608" y="383"/>
                        </a:lnTo>
                        <a:lnTo>
                          <a:pt x="624" y="367"/>
                        </a:lnTo>
                        <a:lnTo>
                          <a:pt x="624" y="352"/>
                        </a:lnTo>
                        <a:lnTo>
                          <a:pt x="640" y="336"/>
                        </a:lnTo>
                        <a:lnTo>
                          <a:pt x="640" y="320"/>
                        </a:lnTo>
                        <a:lnTo>
                          <a:pt x="640" y="304"/>
                        </a:lnTo>
                        <a:lnTo>
                          <a:pt x="640" y="288"/>
                        </a:lnTo>
                        <a:lnTo>
                          <a:pt x="656" y="288"/>
                        </a:lnTo>
                        <a:lnTo>
                          <a:pt x="656" y="272"/>
                        </a:lnTo>
                        <a:lnTo>
                          <a:pt x="656" y="256"/>
                        </a:lnTo>
                        <a:lnTo>
                          <a:pt x="640" y="240"/>
                        </a:lnTo>
                        <a:lnTo>
                          <a:pt x="640" y="224"/>
                        </a:lnTo>
                        <a:lnTo>
                          <a:pt x="640" y="208"/>
                        </a:lnTo>
                        <a:lnTo>
                          <a:pt x="640" y="192"/>
                        </a:lnTo>
                        <a:lnTo>
                          <a:pt x="624" y="176"/>
                        </a:lnTo>
                        <a:lnTo>
                          <a:pt x="624" y="160"/>
                        </a:lnTo>
                        <a:lnTo>
                          <a:pt x="608" y="160"/>
                        </a:lnTo>
                        <a:lnTo>
                          <a:pt x="608" y="144"/>
                        </a:lnTo>
                        <a:lnTo>
                          <a:pt x="592" y="144"/>
                        </a:lnTo>
                        <a:lnTo>
                          <a:pt x="608" y="160"/>
                        </a:lnTo>
                        <a:close/>
                      </a:path>
                    </a:pathLst>
                  </a:custGeom>
                  <a:solidFill>
                    <a:srgbClr val="2A5D74"/>
                  </a:solidFill>
                  <a:ln w="25400">
                    <a:solidFill>
                      <a:srgbClr val="2A5D74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0" name="Freeform 292"/>
                  <p:cNvSpPr>
                    <a:spLocks noChangeAspect="1"/>
                  </p:cNvSpPr>
                  <p:nvPr/>
                </p:nvSpPr>
                <p:spPr bwMode="auto">
                  <a:xfrm>
                    <a:off x="1456" y="2352"/>
                    <a:ext cx="656" cy="687"/>
                  </a:xfrm>
                  <a:custGeom>
                    <a:avLst/>
                    <a:gdLst>
                      <a:gd name="T0" fmla="*/ 576 w 656"/>
                      <a:gd name="T1" fmla="*/ 128 h 687"/>
                      <a:gd name="T2" fmla="*/ 560 w 656"/>
                      <a:gd name="T3" fmla="*/ 96 h 687"/>
                      <a:gd name="T4" fmla="*/ 512 w 656"/>
                      <a:gd name="T5" fmla="*/ 64 h 687"/>
                      <a:gd name="T6" fmla="*/ 464 w 656"/>
                      <a:gd name="T7" fmla="*/ 32 h 687"/>
                      <a:gd name="T8" fmla="*/ 432 w 656"/>
                      <a:gd name="T9" fmla="*/ 16 h 687"/>
                      <a:gd name="T10" fmla="*/ 384 w 656"/>
                      <a:gd name="T11" fmla="*/ 0 h 687"/>
                      <a:gd name="T12" fmla="*/ 336 w 656"/>
                      <a:gd name="T13" fmla="*/ 0 h 687"/>
                      <a:gd name="T14" fmla="*/ 320 w 656"/>
                      <a:gd name="T15" fmla="*/ 0 h 687"/>
                      <a:gd name="T16" fmla="*/ 272 w 656"/>
                      <a:gd name="T17" fmla="*/ 16 h 687"/>
                      <a:gd name="T18" fmla="*/ 224 w 656"/>
                      <a:gd name="T19" fmla="*/ 48 h 687"/>
                      <a:gd name="T20" fmla="*/ 192 w 656"/>
                      <a:gd name="T21" fmla="*/ 64 h 687"/>
                      <a:gd name="T22" fmla="*/ 160 w 656"/>
                      <a:gd name="T23" fmla="*/ 96 h 687"/>
                      <a:gd name="T24" fmla="*/ 128 w 656"/>
                      <a:gd name="T25" fmla="*/ 144 h 687"/>
                      <a:gd name="T26" fmla="*/ 128 w 656"/>
                      <a:gd name="T27" fmla="*/ 176 h 687"/>
                      <a:gd name="T28" fmla="*/ 112 w 656"/>
                      <a:gd name="T29" fmla="*/ 224 h 687"/>
                      <a:gd name="T30" fmla="*/ 96 w 656"/>
                      <a:gd name="T31" fmla="*/ 272 h 687"/>
                      <a:gd name="T32" fmla="*/ 80 w 656"/>
                      <a:gd name="T33" fmla="*/ 304 h 687"/>
                      <a:gd name="T34" fmla="*/ 32 w 656"/>
                      <a:gd name="T35" fmla="*/ 352 h 687"/>
                      <a:gd name="T36" fmla="*/ 0 w 656"/>
                      <a:gd name="T37" fmla="*/ 415 h 687"/>
                      <a:gd name="T38" fmla="*/ 0 w 656"/>
                      <a:gd name="T39" fmla="*/ 463 h 687"/>
                      <a:gd name="T40" fmla="*/ 0 w 656"/>
                      <a:gd name="T41" fmla="*/ 511 h 687"/>
                      <a:gd name="T42" fmla="*/ 0 w 656"/>
                      <a:gd name="T43" fmla="*/ 575 h 687"/>
                      <a:gd name="T44" fmla="*/ 16 w 656"/>
                      <a:gd name="T45" fmla="*/ 607 h 687"/>
                      <a:gd name="T46" fmla="*/ 48 w 656"/>
                      <a:gd name="T47" fmla="*/ 655 h 687"/>
                      <a:gd name="T48" fmla="*/ 96 w 656"/>
                      <a:gd name="T49" fmla="*/ 687 h 687"/>
                      <a:gd name="T50" fmla="*/ 112 w 656"/>
                      <a:gd name="T51" fmla="*/ 687 h 687"/>
                      <a:gd name="T52" fmla="*/ 160 w 656"/>
                      <a:gd name="T53" fmla="*/ 687 h 687"/>
                      <a:gd name="T54" fmla="*/ 224 w 656"/>
                      <a:gd name="T55" fmla="*/ 687 h 687"/>
                      <a:gd name="T56" fmla="*/ 256 w 656"/>
                      <a:gd name="T57" fmla="*/ 671 h 687"/>
                      <a:gd name="T58" fmla="*/ 304 w 656"/>
                      <a:gd name="T59" fmla="*/ 671 h 687"/>
                      <a:gd name="T60" fmla="*/ 336 w 656"/>
                      <a:gd name="T61" fmla="*/ 655 h 687"/>
                      <a:gd name="T62" fmla="*/ 368 w 656"/>
                      <a:gd name="T63" fmla="*/ 623 h 687"/>
                      <a:gd name="T64" fmla="*/ 400 w 656"/>
                      <a:gd name="T65" fmla="*/ 591 h 687"/>
                      <a:gd name="T66" fmla="*/ 416 w 656"/>
                      <a:gd name="T67" fmla="*/ 559 h 687"/>
                      <a:gd name="T68" fmla="*/ 432 w 656"/>
                      <a:gd name="T69" fmla="*/ 527 h 687"/>
                      <a:gd name="T70" fmla="*/ 480 w 656"/>
                      <a:gd name="T71" fmla="*/ 479 h 687"/>
                      <a:gd name="T72" fmla="*/ 512 w 656"/>
                      <a:gd name="T73" fmla="*/ 447 h 687"/>
                      <a:gd name="T74" fmla="*/ 544 w 656"/>
                      <a:gd name="T75" fmla="*/ 431 h 687"/>
                      <a:gd name="T76" fmla="*/ 576 w 656"/>
                      <a:gd name="T77" fmla="*/ 415 h 687"/>
                      <a:gd name="T78" fmla="*/ 608 w 656"/>
                      <a:gd name="T79" fmla="*/ 383 h 687"/>
                      <a:gd name="T80" fmla="*/ 624 w 656"/>
                      <a:gd name="T81" fmla="*/ 352 h 687"/>
                      <a:gd name="T82" fmla="*/ 640 w 656"/>
                      <a:gd name="T83" fmla="*/ 304 h 687"/>
                      <a:gd name="T84" fmla="*/ 656 w 656"/>
                      <a:gd name="T85" fmla="*/ 272 h 687"/>
                      <a:gd name="T86" fmla="*/ 656 w 656"/>
                      <a:gd name="T87" fmla="*/ 256 h 687"/>
                      <a:gd name="T88" fmla="*/ 640 w 656"/>
                      <a:gd name="T89" fmla="*/ 208 h 687"/>
                      <a:gd name="T90" fmla="*/ 640 w 656"/>
                      <a:gd name="T91" fmla="*/ 192 h 687"/>
                      <a:gd name="T92" fmla="*/ 624 w 656"/>
                      <a:gd name="T93" fmla="*/ 160 h 687"/>
                      <a:gd name="T94" fmla="*/ 608 w 656"/>
                      <a:gd name="T95" fmla="*/ 144 h 68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656"/>
                      <a:gd name="T145" fmla="*/ 0 h 687"/>
                      <a:gd name="T146" fmla="*/ 656 w 656"/>
                      <a:gd name="T147" fmla="*/ 687 h 68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656" h="687">
                        <a:moveTo>
                          <a:pt x="608" y="144"/>
                        </a:moveTo>
                        <a:lnTo>
                          <a:pt x="608" y="144"/>
                        </a:lnTo>
                        <a:lnTo>
                          <a:pt x="592" y="128"/>
                        </a:lnTo>
                        <a:lnTo>
                          <a:pt x="576" y="128"/>
                        </a:lnTo>
                        <a:lnTo>
                          <a:pt x="576" y="112"/>
                        </a:lnTo>
                        <a:lnTo>
                          <a:pt x="560" y="96"/>
                        </a:lnTo>
                        <a:lnTo>
                          <a:pt x="544" y="96"/>
                        </a:lnTo>
                        <a:lnTo>
                          <a:pt x="528" y="80"/>
                        </a:lnTo>
                        <a:lnTo>
                          <a:pt x="512" y="64"/>
                        </a:lnTo>
                        <a:lnTo>
                          <a:pt x="496" y="48"/>
                        </a:lnTo>
                        <a:lnTo>
                          <a:pt x="480" y="48"/>
                        </a:lnTo>
                        <a:lnTo>
                          <a:pt x="464" y="32"/>
                        </a:lnTo>
                        <a:lnTo>
                          <a:pt x="448" y="32"/>
                        </a:lnTo>
                        <a:lnTo>
                          <a:pt x="432" y="16"/>
                        </a:lnTo>
                        <a:lnTo>
                          <a:pt x="416" y="16"/>
                        </a:lnTo>
                        <a:lnTo>
                          <a:pt x="400" y="0"/>
                        </a:lnTo>
                        <a:lnTo>
                          <a:pt x="384" y="0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96"/>
                        </a:lnTo>
                        <a:lnTo>
                          <a:pt x="144" y="112"/>
                        </a:lnTo>
                        <a:lnTo>
                          <a:pt x="144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28" y="192"/>
                        </a:lnTo>
                        <a:lnTo>
                          <a:pt x="128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112" y="256"/>
                        </a:lnTo>
                        <a:lnTo>
                          <a:pt x="96" y="272"/>
                        </a:lnTo>
                        <a:lnTo>
                          <a:pt x="96" y="288"/>
                        </a:lnTo>
                        <a:lnTo>
                          <a:pt x="80" y="304"/>
                        </a:lnTo>
                        <a:lnTo>
                          <a:pt x="64" y="320"/>
                        </a:lnTo>
                        <a:lnTo>
                          <a:pt x="48" y="336"/>
                        </a:lnTo>
                        <a:lnTo>
                          <a:pt x="32" y="352"/>
                        </a:lnTo>
                        <a:lnTo>
                          <a:pt x="16" y="367"/>
                        </a:lnTo>
                        <a:lnTo>
                          <a:pt x="16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43"/>
                        </a:lnTo>
                        <a:lnTo>
                          <a:pt x="0" y="559"/>
                        </a:lnTo>
                        <a:lnTo>
                          <a:pt x="0" y="575"/>
                        </a:lnTo>
                        <a:lnTo>
                          <a:pt x="16" y="591"/>
                        </a:lnTo>
                        <a:lnTo>
                          <a:pt x="16" y="607"/>
                        </a:lnTo>
                        <a:lnTo>
                          <a:pt x="32" y="623"/>
                        </a:lnTo>
                        <a:lnTo>
                          <a:pt x="32" y="639"/>
                        </a:lnTo>
                        <a:lnTo>
                          <a:pt x="48" y="655"/>
                        </a:lnTo>
                        <a:lnTo>
                          <a:pt x="64" y="671"/>
                        </a:lnTo>
                        <a:lnTo>
                          <a:pt x="80" y="687"/>
                        </a:lnTo>
                        <a:lnTo>
                          <a:pt x="96" y="687"/>
                        </a:lnTo>
                        <a:lnTo>
                          <a:pt x="112" y="687"/>
                        </a:lnTo>
                        <a:lnTo>
                          <a:pt x="128" y="687"/>
                        </a:lnTo>
                        <a:lnTo>
                          <a:pt x="144" y="687"/>
                        </a:lnTo>
                        <a:lnTo>
                          <a:pt x="160" y="687"/>
                        </a:lnTo>
                        <a:lnTo>
                          <a:pt x="192" y="687"/>
                        </a:lnTo>
                        <a:lnTo>
                          <a:pt x="208" y="687"/>
                        </a:lnTo>
                        <a:lnTo>
                          <a:pt x="224" y="687"/>
                        </a:lnTo>
                        <a:lnTo>
                          <a:pt x="240" y="687"/>
                        </a:lnTo>
                        <a:lnTo>
                          <a:pt x="256" y="671"/>
                        </a:lnTo>
                        <a:lnTo>
                          <a:pt x="272" y="671"/>
                        </a:lnTo>
                        <a:lnTo>
                          <a:pt x="288" y="671"/>
                        </a:lnTo>
                        <a:lnTo>
                          <a:pt x="304" y="671"/>
                        </a:lnTo>
                        <a:lnTo>
                          <a:pt x="320" y="655"/>
                        </a:lnTo>
                        <a:lnTo>
                          <a:pt x="336" y="655"/>
                        </a:lnTo>
                        <a:lnTo>
                          <a:pt x="352" y="639"/>
                        </a:lnTo>
                        <a:lnTo>
                          <a:pt x="368" y="623"/>
                        </a:lnTo>
                        <a:lnTo>
                          <a:pt x="384" y="623"/>
                        </a:lnTo>
                        <a:lnTo>
                          <a:pt x="384" y="607"/>
                        </a:lnTo>
                        <a:lnTo>
                          <a:pt x="400" y="591"/>
                        </a:lnTo>
                        <a:lnTo>
                          <a:pt x="400" y="575"/>
                        </a:lnTo>
                        <a:lnTo>
                          <a:pt x="416" y="575"/>
                        </a:lnTo>
                        <a:lnTo>
                          <a:pt x="416" y="559"/>
                        </a:lnTo>
                        <a:lnTo>
                          <a:pt x="432" y="543"/>
                        </a:lnTo>
                        <a:lnTo>
                          <a:pt x="432" y="527"/>
                        </a:lnTo>
                        <a:lnTo>
                          <a:pt x="448" y="511"/>
                        </a:lnTo>
                        <a:lnTo>
                          <a:pt x="464" y="495"/>
                        </a:lnTo>
                        <a:lnTo>
                          <a:pt x="480" y="479"/>
                        </a:lnTo>
                        <a:lnTo>
                          <a:pt x="496" y="479"/>
                        </a:lnTo>
                        <a:lnTo>
                          <a:pt x="496" y="463"/>
                        </a:lnTo>
                        <a:lnTo>
                          <a:pt x="512" y="447"/>
                        </a:lnTo>
                        <a:lnTo>
                          <a:pt x="528" y="447"/>
                        </a:lnTo>
                        <a:lnTo>
                          <a:pt x="544" y="431"/>
                        </a:lnTo>
                        <a:lnTo>
                          <a:pt x="560" y="415"/>
                        </a:lnTo>
                        <a:lnTo>
                          <a:pt x="576" y="415"/>
                        </a:lnTo>
                        <a:lnTo>
                          <a:pt x="592" y="399"/>
                        </a:lnTo>
                        <a:lnTo>
                          <a:pt x="608" y="399"/>
                        </a:lnTo>
                        <a:lnTo>
                          <a:pt x="608" y="383"/>
                        </a:lnTo>
                        <a:lnTo>
                          <a:pt x="624" y="367"/>
                        </a:lnTo>
                        <a:lnTo>
                          <a:pt x="624" y="352"/>
                        </a:lnTo>
                        <a:lnTo>
                          <a:pt x="640" y="336"/>
                        </a:lnTo>
                        <a:lnTo>
                          <a:pt x="640" y="320"/>
                        </a:lnTo>
                        <a:lnTo>
                          <a:pt x="640" y="304"/>
                        </a:lnTo>
                        <a:lnTo>
                          <a:pt x="640" y="288"/>
                        </a:lnTo>
                        <a:lnTo>
                          <a:pt x="656" y="288"/>
                        </a:lnTo>
                        <a:lnTo>
                          <a:pt x="656" y="272"/>
                        </a:lnTo>
                        <a:lnTo>
                          <a:pt x="656" y="256"/>
                        </a:lnTo>
                        <a:lnTo>
                          <a:pt x="640" y="240"/>
                        </a:lnTo>
                        <a:lnTo>
                          <a:pt x="640" y="224"/>
                        </a:lnTo>
                        <a:lnTo>
                          <a:pt x="640" y="208"/>
                        </a:lnTo>
                        <a:lnTo>
                          <a:pt x="640" y="192"/>
                        </a:lnTo>
                        <a:lnTo>
                          <a:pt x="624" y="176"/>
                        </a:lnTo>
                        <a:lnTo>
                          <a:pt x="624" y="160"/>
                        </a:lnTo>
                        <a:lnTo>
                          <a:pt x="608" y="160"/>
                        </a:lnTo>
                        <a:lnTo>
                          <a:pt x="608" y="144"/>
                        </a:lnTo>
                        <a:lnTo>
                          <a:pt x="592" y="144"/>
                        </a:lnTo>
                      </a:path>
                    </a:pathLst>
                  </a:custGeom>
                  <a:noFill/>
                  <a:ln w="25400">
                    <a:solidFill>
                      <a:srgbClr val="2A5D74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1" name="Freeform 293"/>
                  <p:cNvSpPr>
                    <a:spLocks noChangeAspect="1"/>
                  </p:cNvSpPr>
                  <p:nvPr/>
                </p:nvSpPr>
                <p:spPr bwMode="auto">
                  <a:xfrm>
                    <a:off x="1472" y="2368"/>
                    <a:ext cx="608" cy="655"/>
                  </a:xfrm>
                  <a:custGeom>
                    <a:avLst/>
                    <a:gdLst>
                      <a:gd name="T0" fmla="*/ 576 w 608"/>
                      <a:gd name="T1" fmla="*/ 144 h 655"/>
                      <a:gd name="T2" fmla="*/ 544 w 608"/>
                      <a:gd name="T3" fmla="*/ 128 h 655"/>
                      <a:gd name="T4" fmla="*/ 528 w 608"/>
                      <a:gd name="T5" fmla="*/ 96 h 655"/>
                      <a:gd name="T6" fmla="*/ 496 w 608"/>
                      <a:gd name="T7" fmla="*/ 80 h 655"/>
                      <a:gd name="T8" fmla="*/ 464 w 608"/>
                      <a:gd name="T9" fmla="*/ 64 h 655"/>
                      <a:gd name="T10" fmla="*/ 432 w 608"/>
                      <a:gd name="T11" fmla="*/ 32 h 655"/>
                      <a:gd name="T12" fmla="*/ 400 w 608"/>
                      <a:gd name="T13" fmla="*/ 16 h 655"/>
                      <a:gd name="T14" fmla="*/ 368 w 608"/>
                      <a:gd name="T15" fmla="*/ 0 h 655"/>
                      <a:gd name="T16" fmla="*/ 336 w 608"/>
                      <a:gd name="T17" fmla="*/ 0 h 655"/>
                      <a:gd name="T18" fmla="*/ 304 w 608"/>
                      <a:gd name="T19" fmla="*/ 16 h 655"/>
                      <a:gd name="T20" fmla="*/ 272 w 608"/>
                      <a:gd name="T21" fmla="*/ 16 h 655"/>
                      <a:gd name="T22" fmla="*/ 240 w 608"/>
                      <a:gd name="T23" fmla="*/ 32 h 655"/>
                      <a:gd name="T24" fmla="*/ 208 w 608"/>
                      <a:gd name="T25" fmla="*/ 48 h 655"/>
                      <a:gd name="T26" fmla="*/ 192 w 608"/>
                      <a:gd name="T27" fmla="*/ 64 h 655"/>
                      <a:gd name="T28" fmla="*/ 160 w 608"/>
                      <a:gd name="T29" fmla="*/ 80 h 655"/>
                      <a:gd name="T30" fmla="*/ 144 w 608"/>
                      <a:gd name="T31" fmla="*/ 112 h 655"/>
                      <a:gd name="T32" fmla="*/ 128 w 608"/>
                      <a:gd name="T33" fmla="*/ 128 h 655"/>
                      <a:gd name="T34" fmla="*/ 128 w 608"/>
                      <a:gd name="T35" fmla="*/ 160 h 655"/>
                      <a:gd name="T36" fmla="*/ 112 w 608"/>
                      <a:gd name="T37" fmla="*/ 192 h 655"/>
                      <a:gd name="T38" fmla="*/ 112 w 608"/>
                      <a:gd name="T39" fmla="*/ 224 h 655"/>
                      <a:gd name="T40" fmla="*/ 96 w 608"/>
                      <a:gd name="T41" fmla="*/ 256 h 655"/>
                      <a:gd name="T42" fmla="*/ 80 w 608"/>
                      <a:gd name="T43" fmla="*/ 288 h 655"/>
                      <a:gd name="T44" fmla="*/ 48 w 608"/>
                      <a:gd name="T45" fmla="*/ 320 h 655"/>
                      <a:gd name="T46" fmla="*/ 16 w 608"/>
                      <a:gd name="T47" fmla="*/ 351 h 655"/>
                      <a:gd name="T48" fmla="*/ 0 w 608"/>
                      <a:gd name="T49" fmla="*/ 399 h 655"/>
                      <a:gd name="T50" fmla="*/ 0 w 608"/>
                      <a:gd name="T51" fmla="*/ 431 h 655"/>
                      <a:gd name="T52" fmla="*/ 0 w 608"/>
                      <a:gd name="T53" fmla="*/ 463 h 655"/>
                      <a:gd name="T54" fmla="*/ 0 w 608"/>
                      <a:gd name="T55" fmla="*/ 511 h 655"/>
                      <a:gd name="T56" fmla="*/ 16 w 608"/>
                      <a:gd name="T57" fmla="*/ 543 h 655"/>
                      <a:gd name="T58" fmla="*/ 16 w 608"/>
                      <a:gd name="T59" fmla="*/ 575 h 655"/>
                      <a:gd name="T60" fmla="*/ 32 w 608"/>
                      <a:gd name="T61" fmla="*/ 607 h 655"/>
                      <a:gd name="T62" fmla="*/ 64 w 608"/>
                      <a:gd name="T63" fmla="*/ 639 h 655"/>
                      <a:gd name="T64" fmla="*/ 96 w 608"/>
                      <a:gd name="T65" fmla="*/ 655 h 655"/>
                      <a:gd name="T66" fmla="*/ 128 w 608"/>
                      <a:gd name="T67" fmla="*/ 655 h 655"/>
                      <a:gd name="T68" fmla="*/ 160 w 608"/>
                      <a:gd name="T69" fmla="*/ 655 h 655"/>
                      <a:gd name="T70" fmla="*/ 192 w 608"/>
                      <a:gd name="T71" fmla="*/ 655 h 655"/>
                      <a:gd name="T72" fmla="*/ 224 w 608"/>
                      <a:gd name="T73" fmla="*/ 639 h 655"/>
                      <a:gd name="T74" fmla="*/ 256 w 608"/>
                      <a:gd name="T75" fmla="*/ 639 h 655"/>
                      <a:gd name="T76" fmla="*/ 288 w 608"/>
                      <a:gd name="T77" fmla="*/ 623 h 655"/>
                      <a:gd name="T78" fmla="*/ 320 w 608"/>
                      <a:gd name="T79" fmla="*/ 607 h 655"/>
                      <a:gd name="T80" fmla="*/ 352 w 608"/>
                      <a:gd name="T81" fmla="*/ 591 h 655"/>
                      <a:gd name="T82" fmla="*/ 368 w 608"/>
                      <a:gd name="T83" fmla="*/ 575 h 655"/>
                      <a:gd name="T84" fmla="*/ 384 w 608"/>
                      <a:gd name="T85" fmla="*/ 543 h 655"/>
                      <a:gd name="T86" fmla="*/ 400 w 608"/>
                      <a:gd name="T87" fmla="*/ 511 h 655"/>
                      <a:gd name="T88" fmla="*/ 432 w 608"/>
                      <a:gd name="T89" fmla="*/ 479 h 655"/>
                      <a:gd name="T90" fmla="*/ 464 w 608"/>
                      <a:gd name="T91" fmla="*/ 447 h 655"/>
                      <a:gd name="T92" fmla="*/ 480 w 608"/>
                      <a:gd name="T93" fmla="*/ 431 h 655"/>
                      <a:gd name="T94" fmla="*/ 512 w 608"/>
                      <a:gd name="T95" fmla="*/ 415 h 655"/>
                      <a:gd name="T96" fmla="*/ 528 w 608"/>
                      <a:gd name="T97" fmla="*/ 399 h 655"/>
                      <a:gd name="T98" fmla="*/ 560 w 608"/>
                      <a:gd name="T99" fmla="*/ 383 h 655"/>
                      <a:gd name="T100" fmla="*/ 592 w 608"/>
                      <a:gd name="T101" fmla="*/ 351 h 655"/>
                      <a:gd name="T102" fmla="*/ 592 w 608"/>
                      <a:gd name="T103" fmla="*/ 320 h 655"/>
                      <a:gd name="T104" fmla="*/ 608 w 608"/>
                      <a:gd name="T105" fmla="*/ 288 h 655"/>
                      <a:gd name="T106" fmla="*/ 608 w 608"/>
                      <a:gd name="T107" fmla="*/ 256 h 655"/>
                      <a:gd name="T108" fmla="*/ 608 w 608"/>
                      <a:gd name="T109" fmla="*/ 224 h 655"/>
                      <a:gd name="T110" fmla="*/ 608 w 608"/>
                      <a:gd name="T111" fmla="*/ 192 h 655"/>
                      <a:gd name="T112" fmla="*/ 592 w 608"/>
                      <a:gd name="T113" fmla="*/ 160 h 655"/>
                      <a:gd name="T114" fmla="*/ 576 w 608"/>
                      <a:gd name="T115" fmla="*/ 144 h 655"/>
                      <a:gd name="T116" fmla="*/ 576 w 608"/>
                      <a:gd name="T117" fmla="*/ 160 h 655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608"/>
                      <a:gd name="T178" fmla="*/ 0 h 655"/>
                      <a:gd name="T179" fmla="*/ 608 w 608"/>
                      <a:gd name="T180" fmla="*/ 655 h 655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608" h="655">
                        <a:moveTo>
                          <a:pt x="576" y="160"/>
                        </a:moveTo>
                        <a:lnTo>
                          <a:pt x="576" y="144"/>
                        </a:lnTo>
                        <a:lnTo>
                          <a:pt x="560" y="128"/>
                        </a:lnTo>
                        <a:lnTo>
                          <a:pt x="544" y="128"/>
                        </a:lnTo>
                        <a:lnTo>
                          <a:pt x="544" y="112"/>
                        </a:lnTo>
                        <a:lnTo>
                          <a:pt x="528" y="96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80"/>
                        </a:lnTo>
                        <a:lnTo>
                          <a:pt x="144" y="96"/>
                        </a:lnTo>
                        <a:lnTo>
                          <a:pt x="144" y="112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96" y="256"/>
                        </a:lnTo>
                        <a:lnTo>
                          <a:pt x="96" y="272"/>
                        </a:lnTo>
                        <a:lnTo>
                          <a:pt x="80" y="288"/>
                        </a:lnTo>
                        <a:lnTo>
                          <a:pt x="64" y="304"/>
                        </a:lnTo>
                        <a:lnTo>
                          <a:pt x="48" y="320"/>
                        </a:lnTo>
                        <a:lnTo>
                          <a:pt x="32" y="336"/>
                        </a:lnTo>
                        <a:lnTo>
                          <a:pt x="16" y="351"/>
                        </a:lnTo>
                        <a:lnTo>
                          <a:pt x="16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27"/>
                        </a:lnTo>
                        <a:lnTo>
                          <a:pt x="16" y="543"/>
                        </a:lnTo>
                        <a:lnTo>
                          <a:pt x="16" y="559"/>
                        </a:lnTo>
                        <a:lnTo>
                          <a:pt x="16" y="575"/>
                        </a:lnTo>
                        <a:lnTo>
                          <a:pt x="32" y="591"/>
                        </a:lnTo>
                        <a:lnTo>
                          <a:pt x="32" y="607"/>
                        </a:lnTo>
                        <a:lnTo>
                          <a:pt x="48" y="623"/>
                        </a:lnTo>
                        <a:lnTo>
                          <a:pt x="64" y="639"/>
                        </a:lnTo>
                        <a:lnTo>
                          <a:pt x="80" y="639"/>
                        </a:lnTo>
                        <a:lnTo>
                          <a:pt x="96" y="655"/>
                        </a:lnTo>
                        <a:lnTo>
                          <a:pt x="112" y="655"/>
                        </a:lnTo>
                        <a:lnTo>
                          <a:pt x="128" y="655"/>
                        </a:lnTo>
                        <a:lnTo>
                          <a:pt x="144" y="655"/>
                        </a:lnTo>
                        <a:lnTo>
                          <a:pt x="160" y="655"/>
                        </a:lnTo>
                        <a:lnTo>
                          <a:pt x="176" y="655"/>
                        </a:lnTo>
                        <a:lnTo>
                          <a:pt x="192" y="655"/>
                        </a:lnTo>
                        <a:lnTo>
                          <a:pt x="208" y="639"/>
                        </a:lnTo>
                        <a:lnTo>
                          <a:pt x="224" y="639"/>
                        </a:lnTo>
                        <a:lnTo>
                          <a:pt x="240" y="639"/>
                        </a:lnTo>
                        <a:lnTo>
                          <a:pt x="256" y="639"/>
                        </a:lnTo>
                        <a:lnTo>
                          <a:pt x="272" y="639"/>
                        </a:lnTo>
                        <a:lnTo>
                          <a:pt x="288" y="623"/>
                        </a:lnTo>
                        <a:lnTo>
                          <a:pt x="304" y="623"/>
                        </a:lnTo>
                        <a:lnTo>
                          <a:pt x="320" y="607"/>
                        </a:lnTo>
                        <a:lnTo>
                          <a:pt x="336" y="607"/>
                        </a:lnTo>
                        <a:lnTo>
                          <a:pt x="352" y="591"/>
                        </a:lnTo>
                        <a:lnTo>
                          <a:pt x="368" y="591"/>
                        </a:lnTo>
                        <a:lnTo>
                          <a:pt x="368" y="575"/>
                        </a:lnTo>
                        <a:lnTo>
                          <a:pt x="384" y="559"/>
                        </a:lnTo>
                        <a:lnTo>
                          <a:pt x="384" y="543"/>
                        </a:lnTo>
                        <a:lnTo>
                          <a:pt x="400" y="527"/>
                        </a:lnTo>
                        <a:lnTo>
                          <a:pt x="400" y="511"/>
                        </a:lnTo>
                        <a:lnTo>
                          <a:pt x="416" y="495"/>
                        </a:lnTo>
                        <a:lnTo>
                          <a:pt x="432" y="479"/>
                        </a:lnTo>
                        <a:lnTo>
                          <a:pt x="448" y="463"/>
                        </a:lnTo>
                        <a:lnTo>
                          <a:pt x="464" y="447"/>
                        </a:lnTo>
                        <a:lnTo>
                          <a:pt x="480" y="447"/>
                        </a:lnTo>
                        <a:lnTo>
                          <a:pt x="480" y="431"/>
                        </a:lnTo>
                        <a:lnTo>
                          <a:pt x="496" y="415"/>
                        </a:lnTo>
                        <a:lnTo>
                          <a:pt x="512" y="415"/>
                        </a:lnTo>
                        <a:lnTo>
                          <a:pt x="528" y="415"/>
                        </a:lnTo>
                        <a:lnTo>
                          <a:pt x="528" y="399"/>
                        </a:lnTo>
                        <a:lnTo>
                          <a:pt x="544" y="399"/>
                        </a:lnTo>
                        <a:lnTo>
                          <a:pt x="560" y="383"/>
                        </a:lnTo>
                        <a:lnTo>
                          <a:pt x="576" y="367"/>
                        </a:lnTo>
                        <a:lnTo>
                          <a:pt x="592" y="351"/>
                        </a:lnTo>
                        <a:lnTo>
                          <a:pt x="592" y="336"/>
                        </a:lnTo>
                        <a:lnTo>
                          <a:pt x="592" y="320"/>
                        </a:lnTo>
                        <a:lnTo>
                          <a:pt x="608" y="304"/>
                        </a:lnTo>
                        <a:lnTo>
                          <a:pt x="608" y="288"/>
                        </a:lnTo>
                        <a:lnTo>
                          <a:pt x="608" y="272"/>
                        </a:lnTo>
                        <a:lnTo>
                          <a:pt x="608" y="256"/>
                        </a:lnTo>
                        <a:lnTo>
                          <a:pt x="608" y="240"/>
                        </a:lnTo>
                        <a:lnTo>
                          <a:pt x="608" y="224"/>
                        </a:lnTo>
                        <a:lnTo>
                          <a:pt x="608" y="208"/>
                        </a:lnTo>
                        <a:lnTo>
                          <a:pt x="608" y="192"/>
                        </a:lnTo>
                        <a:lnTo>
                          <a:pt x="592" y="176"/>
                        </a:lnTo>
                        <a:lnTo>
                          <a:pt x="592" y="160"/>
                        </a:lnTo>
                        <a:lnTo>
                          <a:pt x="576" y="160"/>
                        </a:lnTo>
                        <a:lnTo>
                          <a:pt x="576" y="144"/>
                        </a:lnTo>
                        <a:lnTo>
                          <a:pt x="560" y="144"/>
                        </a:lnTo>
                        <a:lnTo>
                          <a:pt x="576" y="160"/>
                        </a:lnTo>
                        <a:close/>
                      </a:path>
                    </a:pathLst>
                  </a:custGeom>
                  <a:solidFill>
                    <a:srgbClr val="275A73"/>
                  </a:solidFill>
                  <a:ln w="25400">
                    <a:solidFill>
                      <a:srgbClr val="275A73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2" name="Freeform 294"/>
                  <p:cNvSpPr>
                    <a:spLocks noChangeAspect="1"/>
                  </p:cNvSpPr>
                  <p:nvPr/>
                </p:nvSpPr>
                <p:spPr bwMode="auto">
                  <a:xfrm>
                    <a:off x="1472" y="2368"/>
                    <a:ext cx="608" cy="655"/>
                  </a:xfrm>
                  <a:custGeom>
                    <a:avLst/>
                    <a:gdLst>
                      <a:gd name="T0" fmla="*/ 544 w 608"/>
                      <a:gd name="T1" fmla="*/ 128 h 655"/>
                      <a:gd name="T2" fmla="*/ 528 w 608"/>
                      <a:gd name="T3" fmla="*/ 96 h 655"/>
                      <a:gd name="T4" fmla="*/ 480 w 608"/>
                      <a:gd name="T5" fmla="*/ 64 h 655"/>
                      <a:gd name="T6" fmla="*/ 432 w 608"/>
                      <a:gd name="T7" fmla="*/ 32 h 655"/>
                      <a:gd name="T8" fmla="*/ 400 w 608"/>
                      <a:gd name="T9" fmla="*/ 16 h 655"/>
                      <a:gd name="T10" fmla="*/ 368 w 608"/>
                      <a:gd name="T11" fmla="*/ 0 h 655"/>
                      <a:gd name="T12" fmla="*/ 320 w 608"/>
                      <a:gd name="T13" fmla="*/ 0 h 655"/>
                      <a:gd name="T14" fmla="*/ 304 w 608"/>
                      <a:gd name="T15" fmla="*/ 16 h 655"/>
                      <a:gd name="T16" fmla="*/ 256 w 608"/>
                      <a:gd name="T17" fmla="*/ 32 h 655"/>
                      <a:gd name="T18" fmla="*/ 208 w 608"/>
                      <a:gd name="T19" fmla="*/ 48 h 655"/>
                      <a:gd name="T20" fmla="*/ 192 w 608"/>
                      <a:gd name="T21" fmla="*/ 64 h 655"/>
                      <a:gd name="T22" fmla="*/ 144 w 608"/>
                      <a:gd name="T23" fmla="*/ 96 h 655"/>
                      <a:gd name="T24" fmla="*/ 128 w 608"/>
                      <a:gd name="T25" fmla="*/ 128 h 655"/>
                      <a:gd name="T26" fmla="*/ 128 w 608"/>
                      <a:gd name="T27" fmla="*/ 160 h 655"/>
                      <a:gd name="T28" fmla="*/ 112 w 608"/>
                      <a:gd name="T29" fmla="*/ 208 h 655"/>
                      <a:gd name="T30" fmla="*/ 96 w 608"/>
                      <a:gd name="T31" fmla="*/ 256 h 655"/>
                      <a:gd name="T32" fmla="*/ 80 w 608"/>
                      <a:gd name="T33" fmla="*/ 288 h 655"/>
                      <a:gd name="T34" fmla="*/ 32 w 608"/>
                      <a:gd name="T35" fmla="*/ 336 h 655"/>
                      <a:gd name="T36" fmla="*/ 0 w 608"/>
                      <a:gd name="T37" fmla="*/ 399 h 655"/>
                      <a:gd name="T38" fmla="*/ 0 w 608"/>
                      <a:gd name="T39" fmla="*/ 431 h 655"/>
                      <a:gd name="T40" fmla="*/ 0 w 608"/>
                      <a:gd name="T41" fmla="*/ 495 h 655"/>
                      <a:gd name="T42" fmla="*/ 16 w 608"/>
                      <a:gd name="T43" fmla="*/ 543 h 655"/>
                      <a:gd name="T44" fmla="*/ 16 w 608"/>
                      <a:gd name="T45" fmla="*/ 575 h 655"/>
                      <a:gd name="T46" fmla="*/ 48 w 608"/>
                      <a:gd name="T47" fmla="*/ 623 h 655"/>
                      <a:gd name="T48" fmla="*/ 96 w 608"/>
                      <a:gd name="T49" fmla="*/ 655 h 655"/>
                      <a:gd name="T50" fmla="*/ 112 w 608"/>
                      <a:gd name="T51" fmla="*/ 655 h 655"/>
                      <a:gd name="T52" fmla="*/ 160 w 608"/>
                      <a:gd name="T53" fmla="*/ 655 h 655"/>
                      <a:gd name="T54" fmla="*/ 208 w 608"/>
                      <a:gd name="T55" fmla="*/ 639 h 655"/>
                      <a:gd name="T56" fmla="*/ 240 w 608"/>
                      <a:gd name="T57" fmla="*/ 639 h 655"/>
                      <a:gd name="T58" fmla="*/ 288 w 608"/>
                      <a:gd name="T59" fmla="*/ 623 h 655"/>
                      <a:gd name="T60" fmla="*/ 320 w 608"/>
                      <a:gd name="T61" fmla="*/ 607 h 655"/>
                      <a:gd name="T62" fmla="*/ 352 w 608"/>
                      <a:gd name="T63" fmla="*/ 591 h 655"/>
                      <a:gd name="T64" fmla="*/ 384 w 608"/>
                      <a:gd name="T65" fmla="*/ 559 h 655"/>
                      <a:gd name="T66" fmla="*/ 400 w 608"/>
                      <a:gd name="T67" fmla="*/ 527 h 655"/>
                      <a:gd name="T68" fmla="*/ 416 w 608"/>
                      <a:gd name="T69" fmla="*/ 495 h 655"/>
                      <a:gd name="T70" fmla="*/ 448 w 608"/>
                      <a:gd name="T71" fmla="*/ 463 h 655"/>
                      <a:gd name="T72" fmla="*/ 480 w 608"/>
                      <a:gd name="T73" fmla="*/ 431 h 655"/>
                      <a:gd name="T74" fmla="*/ 512 w 608"/>
                      <a:gd name="T75" fmla="*/ 415 h 655"/>
                      <a:gd name="T76" fmla="*/ 544 w 608"/>
                      <a:gd name="T77" fmla="*/ 399 h 655"/>
                      <a:gd name="T78" fmla="*/ 576 w 608"/>
                      <a:gd name="T79" fmla="*/ 367 h 655"/>
                      <a:gd name="T80" fmla="*/ 592 w 608"/>
                      <a:gd name="T81" fmla="*/ 336 h 655"/>
                      <a:gd name="T82" fmla="*/ 608 w 608"/>
                      <a:gd name="T83" fmla="*/ 288 h 655"/>
                      <a:gd name="T84" fmla="*/ 608 w 608"/>
                      <a:gd name="T85" fmla="*/ 256 h 655"/>
                      <a:gd name="T86" fmla="*/ 608 w 608"/>
                      <a:gd name="T87" fmla="*/ 240 h 655"/>
                      <a:gd name="T88" fmla="*/ 608 w 608"/>
                      <a:gd name="T89" fmla="*/ 208 h 655"/>
                      <a:gd name="T90" fmla="*/ 592 w 608"/>
                      <a:gd name="T91" fmla="*/ 176 h 655"/>
                      <a:gd name="T92" fmla="*/ 592 w 608"/>
                      <a:gd name="T93" fmla="*/ 160 h 655"/>
                      <a:gd name="T94" fmla="*/ 576 w 608"/>
                      <a:gd name="T95" fmla="*/ 144 h 65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608"/>
                      <a:gd name="T145" fmla="*/ 0 h 655"/>
                      <a:gd name="T146" fmla="*/ 608 w 608"/>
                      <a:gd name="T147" fmla="*/ 655 h 65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608" h="655">
                        <a:moveTo>
                          <a:pt x="576" y="144"/>
                        </a:moveTo>
                        <a:lnTo>
                          <a:pt x="576" y="144"/>
                        </a:lnTo>
                        <a:lnTo>
                          <a:pt x="560" y="128"/>
                        </a:lnTo>
                        <a:lnTo>
                          <a:pt x="544" y="128"/>
                        </a:lnTo>
                        <a:lnTo>
                          <a:pt x="544" y="112"/>
                        </a:lnTo>
                        <a:lnTo>
                          <a:pt x="528" y="96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24" y="48"/>
                        </a:lnTo>
                        <a:lnTo>
                          <a:pt x="208" y="48"/>
                        </a:lnTo>
                        <a:lnTo>
                          <a:pt x="208" y="64"/>
                        </a:lnTo>
                        <a:lnTo>
                          <a:pt x="192" y="64"/>
                        </a:lnTo>
                        <a:lnTo>
                          <a:pt x="176" y="80"/>
                        </a:lnTo>
                        <a:lnTo>
                          <a:pt x="160" y="80"/>
                        </a:lnTo>
                        <a:lnTo>
                          <a:pt x="144" y="96"/>
                        </a:lnTo>
                        <a:lnTo>
                          <a:pt x="144" y="112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28" y="160"/>
                        </a:lnTo>
                        <a:lnTo>
                          <a:pt x="128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112" y="224"/>
                        </a:lnTo>
                        <a:lnTo>
                          <a:pt x="112" y="240"/>
                        </a:lnTo>
                        <a:lnTo>
                          <a:pt x="96" y="256"/>
                        </a:lnTo>
                        <a:lnTo>
                          <a:pt x="96" y="272"/>
                        </a:lnTo>
                        <a:lnTo>
                          <a:pt x="80" y="288"/>
                        </a:lnTo>
                        <a:lnTo>
                          <a:pt x="64" y="304"/>
                        </a:lnTo>
                        <a:lnTo>
                          <a:pt x="48" y="320"/>
                        </a:lnTo>
                        <a:lnTo>
                          <a:pt x="32" y="336"/>
                        </a:lnTo>
                        <a:lnTo>
                          <a:pt x="16" y="351"/>
                        </a:lnTo>
                        <a:lnTo>
                          <a:pt x="16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95"/>
                        </a:lnTo>
                        <a:lnTo>
                          <a:pt x="0" y="511"/>
                        </a:lnTo>
                        <a:lnTo>
                          <a:pt x="0" y="527"/>
                        </a:lnTo>
                        <a:lnTo>
                          <a:pt x="16" y="543"/>
                        </a:lnTo>
                        <a:lnTo>
                          <a:pt x="16" y="559"/>
                        </a:lnTo>
                        <a:lnTo>
                          <a:pt x="16" y="575"/>
                        </a:lnTo>
                        <a:lnTo>
                          <a:pt x="32" y="591"/>
                        </a:lnTo>
                        <a:lnTo>
                          <a:pt x="32" y="607"/>
                        </a:lnTo>
                        <a:lnTo>
                          <a:pt x="48" y="623"/>
                        </a:lnTo>
                        <a:lnTo>
                          <a:pt x="64" y="639"/>
                        </a:lnTo>
                        <a:lnTo>
                          <a:pt x="80" y="639"/>
                        </a:lnTo>
                        <a:lnTo>
                          <a:pt x="96" y="655"/>
                        </a:lnTo>
                        <a:lnTo>
                          <a:pt x="112" y="655"/>
                        </a:lnTo>
                        <a:lnTo>
                          <a:pt x="128" y="655"/>
                        </a:lnTo>
                        <a:lnTo>
                          <a:pt x="144" y="655"/>
                        </a:lnTo>
                        <a:lnTo>
                          <a:pt x="160" y="655"/>
                        </a:lnTo>
                        <a:lnTo>
                          <a:pt x="176" y="655"/>
                        </a:lnTo>
                        <a:lnTo>
                          <a:pt x="192" y="655"/>
                        </a:lnTo>
                        <a:lnTo>
                          <a:pt x="208" y="639"/>
                        </a:lnTo>
                        <a:lnTo>
                          <a:pt x="224" y="639"/>
                        </a:lnTo>
                        <a:lnTo>
                          <a:pt x="240" y="639"/>
                        </a:lnTo>
                        <a:lnTo>
                          <a:pt x="256" y="639"/>
                        </a:lnTo>
                        <a:lnTo>
                          <a:pt x="272" y="639"/>
                        </a:lnTo>
                        <a:lnTo>
                          <a:pt x="288" y="623"/>
                        </a:lnTo>
                        <a:lnTo>
                          <a:pt x="304" y="623"/>
                        </a:lnTo>
                        <a:lnTo>
                          <a:pt x="320" y="607"/>
                        </a:lnTo>
                        <a:lnTo>
                          <a:pt x="336" y="607"/>
                        </a:lnTo>
                        <a:lnTo>
                          <a:pt x="352" y="591"/>
                        </a:lnTo>
                        <a:lnTo>
                          <a:pt x="368" y="591"/>
                        </a:lnTo>
                        <a:lnTo>
                          <a:pt x="368" y="575"/>
                        </a:lnTo>
                        <a:lnTo>
                          <a:pt x="384" y="559"/>
                        </a:lnTo>
                        <a:lnTo>
                          <a:pt x="384" y="543"/>
                        </a:lnTo>
                        <a:lnTo>
                          <a:pt x="400" y="527"/>
                        </a:lnTo>
                        <a:lnTo>
                          <a:pt x="400" y="511"/>
                        </a:lnTo>
                        <a:lnTo>
                          <a:pt x="416" y="495"/>
                        </a:lnTo>
                        <a:lnTo>
                          <a:pt x="432" y="479"/>
                        </a:lnTo>
                        <a:lnTo>
                          <a:pt x="448" y="463"/>
                        </a:lnTo>
                        <a:lnTo>
                          <a:pt x="464" y="447"/>
                        </a:lnTo>
                        <a:lnTo>
                          <a:pt x="480" y="447"/>
                        </a:lnTo>
                        <a:lnTo>
                          <a:pt x="480" y="431"/>
                        </a:lnTo>
                        <a:lnTo>
                          <a:pt x="496" y="415"/>
                        </a:lnTo>
                        <a:lnTo>
                          <a:pt x="512" y="415"/>
                        </a:lnTo>
                        <a:lnTo>
                          <a:pt x="528" y="415"/>
                        </a:lnTo>
                        <a:lnTo>
                          <a:pt x="528" y="399"/>
                        </a:lnTo>
                        <a:lnTo>
                          <a:pt x="544" y="399"/>
                        </a:lnTo>
                        <a:lnTo>
                          <a:pt x="560" y="383"/>
                        </a:lnTo>
                        <a:lnTo>
                          <a:pt x="576" y="367"/>
                        </a:lnTo>
                        <a:lnTo>
                          <a:pt x="592" y="351"/>
                        </a:lnTo>
                        <a:lnTo>
                          <a:pt x="592" y="336"/>
                        </a:lnTo>
                        <a:lnTo>
                          <a:pt x="592" y="320"/>
                        </a:lnTo>
                        <a:lnTo>
                          <a:pt x="608" y="304"/>
                        </a:lnTo>
                        <a:lnTo>
                          <a:pt x="608" y="288"/>
                        </a:lnTo>
                        <a:lnTo>
                          <a:pt x="608" y="272"/>
                        </a:lnTo>
                        <a:lnTo>
                          <a:pt x="608" y="256"/>
                        </a:lnTo>
                        <a:lnTo>
                          <a:pt x="608" y="240"/>
                        </a:lnTo>
                        <a:lnTo>
                          <a:pt x="608" y="224"/>
                        </a:lnTo>
                        <a:lnTo>
                          <a:pt x="608" y="208"/>
                        </a:lnTo>
                        <a:lnTo>
                          <a:pt x="608" y="192"/>
                        </a:lnTo>
                        <a:lnTo>
                          <a:pt x="592" y="176"/>
                        </a:lnTo>
                        <a:lnTo>
                          <a:pt x="592" y="160"/>
                        </a:lnTo>
                        <a:lnTo>
                          <a:pt x="576" y="160"/>
                        </a:lnTo>
                        <a:lnTo>
                          <a:pt x="576" y="144"/>
                        </a:lnTo>
                        <a:lnTo>
                          <a:pt x="560" y="144"/>
                        </a:lnTo>
                      </a:path>
                    </a:pathLst>
                  </a:custGeom>
                  <a:noFill/>
                  <a:ln w="25400">
                    <a:solidFill>
                      <a:srgbClr val="275A73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3" name="Freeform 295"/>
                  <p:cNvSpPr>
                    <a:spLocks noChangeAspect="1"/>
                  </p:cNvSpPr>
                  <p:nvPr/>
                </p:nvSpPr>
                <p:spPr bwMode="auto">
                  <a:xfrm>
                    <a:off x="1488" y="2400"/>
                    <a:ext cx="576" cy="607"/>
                  </a:xfrm>
                  <a:custGeom>
                    <a:avLst/>
                    <a:gdLst>
                      <a:gd name="T0" fmla="*/ 528 w 576"/>
                      <a:gd name="T1" fmla="*/ 128 h 607"/>
                      <a:gd name="T2" fmla="*/ 512 w 576"/>
                      <a:gd name="T3" fmla="*/ 96 h 607"/>
                      <a:gd name="T4" fmla="*/ 480 w 576"/>
                      <a:gd name="T5" fmla="*/ 64 h 607"/>
                      <a:gd name="T6" fmla="*/ 448 w 576"/>
                      <a:gd name="T7" fmla="*/ 48 h 607"/>
                      <a:gd name="T8" fmla="*/ 416 w 576"/>
                      <a:gd name="T9" fmla="*/ 32 h 607"/>
                      <a:gd name="T10" fmla="*/ 384 w 576"/>
                      <a:gd name="T11" fmla="*/ 16 h 607"/>
                      <a:gd name="T12" fmla="*/ 352 w 576"/>
                      <a:gd name="T13" fmla="*/ 0 h 607"/>
                      <a:gd name="T14" fmla="*/ 320 w 576"/>
                      <a:gd name="T15" fmla="*/ 0 h 607"/>
                      <a:gd name="T16" fmla="*/ 288 w 576"/>
                      <a:gd name="T17" fmla="*/ 0 h 607"/>
                      <a:gd name="T18" fmla="*/ 256 w 576"/>
                      <a:gd name="T19" fmla="*/ 16 h 607"/>
                      <a:gd name="T20" fmla="*/ 224 w 576"/>
                      <a:gd name="T21" fmla="*/ 16 h 607"/>
                      <a:gd name="T22" fmla="*/ 208 w 576"/>
                      <a:gd name="T23" fmla="*/ 32 h 607"/>
                      <a:gd name="T24" fmla="*/ 176 w 576"/>
                      <a:gd name="T25" fmla="*/ 48 h 607"/>
                      <a:gd name="T26" fmla="*/ 144 w 576"/>
                      <a:gd name="T27" fmla="*/ 80 h 607"/>
                      <a:gd name="T28" fmla="*/ 128 w 576"/>
                      <a:gd name="T29" fmla="*/ 96 h 607"/>
                      <a:gd name="T30" fmla="*/ 128 w 576"/>
                      <a:gd name="T31" fmla="*/ 128 h 607"/>
                      <a:gd name="T32" fmla="*/ 112 w 576"/>
                      <a:gd name="T33" fmla="*/ 160 h 607"/>
                      <a:gd name="T34" fmla="*/ 112 w 576"/>
                      <a:gd name="T35" fmla="*/ 192 h 607"/>
                      <a:gd name="T36" fmla="*/ 96 w 576"/>
                      <a:gd name="T37" fmla="*/ 208 h 607"/>
                      <a:gd name="T38" fmla="*/ 80 w 576"/>
                      <a:gd name="T39" fmla="*/ 240 h 607"/>
                      <a:gd name="T40" fmla="*/ 64 w 576"/>
                      <a:gd name="T41" fmla="*/ 272 h 607"/>
                      <a:gd name="T42" fmla="*/ 32 w 576"/>
                      <a:gd name="T43" fmla="*/ 304 h 607"/>
                      <a:gd name="T44" fmla="*/ 16 w 576"/>
                      <a:gd name="T45" fmla="*/ 335 h 607"/>
                      <a:gd name="T46" fmla="*/ 0 w 576"/>
                      <a:gd name="T47" fmla="*/ 383 h 607"/>
                      <a:gd name="T48" fmla="*/ 0 w 576"/>
                      <a:gd name="T49" fmla="*/ 415 h 607"/>
                      <a:gd name="T50" fmla="*/ 0 w 576"/>
                      <a:gd name="T51" fmla="*/ 447 h 607"/>
                      <a:gd name="T52" fmla="*/ 0 w 576"/>
                      <a:gd name="T53" fmla="*/ 479 h 607"/>
                      <a:gd name="T54" fmla="*/ 16 w 576"/>
                      <a:gd name="T55" fmla="*/ 511 h 607"/>
                      <a:gd name="T56" fmla="*/ 32 w 576"/>
                      <a:gd name="T57" fmla="*/ 543 h 607"/>
                      <a:gd name="T58" fmla="*/ 48 w 576"/>
                      <a:gd name="T59" fmla="*/ 559 h 607"/>
                      <a:gd name="T60" fmla="*/ 80 w 576"/>
                      <a:gd name="T61" fmla="*/ 591 h 607"/>
                      <a:gd name="T62" fmla="*/ 96 w 576"/>
                      <a:gd name="T63" fmla="*/ 607 h 607"/>
                      <a:gd name="T64" fmla="*/ 128 w 576"/>
                      <a:gd name="T65" fmla="*/ 607 h 607"/>
                      <a:gd name="T66" fmla="*/ 160 w 576"/>
                      <a:gd name="T67" fmla="*/ 607 h 607"/>
                      <a:gd name="T68" fmla="*/ 192 w 576"/>
                      <a:gd name="T69" fmla="*/ 591 h 607"/>
                      <a:gd name="T70" fmla="*/ 224 w 576"/>
                      <a:gd name="T71" fmla="*/ 591 h 607"/>
                      <a:gd name="T72" fmla="*/ 256 w 576"/>
                      <a:gd name="T73" fmla="*/ 575 h 607"/>
                      <a:gd name="T74" fmla="*/ 288 w 576"/>
                      <a:gd name="T75" fmla="*/ 575 h 607"/>
                      <a:gd name="T76" fmla="*/ 320 w 576"/>
                      <a:gd name="T77" fmla="*/ 559 h 607"/>
                      <a:gd name="T78" fmla="*/ 336 w 576"/>
                      <a:gd name="T79" fmla="*/ 527 h 607"/>
                      <a:gd name="T80" fmla="*/ 352 w 576"/>
                      <a:gd name="T81" fmla="*/ 511 h 607"/>
                      <a:gd name="T82" fmla="*/ 368 w 576"/>
                      <a:gd name="T83" fmla="*/ 495 h 607"/>
                      <a:gd name="T84" fmla="*/ 384 w 576"/>
                      <a:gd name="T85" fmla="*/ 479 h 607"/>
                      <a:gd name="T86" fmla="*/ 400 w 576"/>
                      <a:gd name="T87" fmla="*/ 447 h 607"/>
                      <a:gd name="T88" fmla="*/ 432 w 576"/>
                      <a:gd name="T89" fmla="*/ 415 h 607"/>
                      <a:gd name="T90" fmla="*/ 464 w 576"/>
                      <a:gd name="T91" fmla="*/ 399 h 607"/>
                      <a:gd name="T92" fmla="*/ 480 w 576"/>
                      <a:gd name="T93" fmla="*/ 383 h 607"/>
                      <a:gd name="T94" fmla="*/ 512 w 576"/>
                      <a:gd name="T95" fmla="*/ 351 h 607"/>
                      <a:gd name="T96" fmla="*/ 544 w 576"/>
                      <a:gd name="T97" fmla="*/ 335 h 607"/>
                      <a:gd name="T98" fmla="*/ 560 w 576"/>
                      <a:gd name="T99" fmla="*/ 319 h 607"/>
                      <a:gd name="T100" fmla="*/ 560 w 576"/>
                      <a:gd name="T101" fmla="*/ 288 h 607"/>
                      <a:gd name="T102" fmla="*/ 576 w 576"/>
                      <a:gd name="T103" fmla="*/ 256 h 607"/>
                      <a:gd name="T104" fmla="*/ 576 w 576"/>
                      <a:gd name="T105" fmla="*/ 224 h 607"/>
                      <a:gd name="T106" fmla="*/ 576 w 576"/>
                      <a:gd name="T107" fmla="*/ 192 h 607"/>
                      <a:gd name="T108" fmla="*/ 560 w 576"/>
                      <a:gd name="T109" fmla="*/ 160 h 607"/>
                      <a:gd name="T110" fmla="*/ 544 w 576"/>
                      <a:gd name="T111" fmla="*/ 128 h 607"/>
                      <a:gd name="T112" fmla="*/ 544 w 576"/>
                      <a:gd name="T113" fmla="*/ 128 h 607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w 576"/>
                      <a:gd name="T172" fmla="*/ 0 h 607"/>
                      <a:gd name="T173" fmla="*/ 576 w 576"/>
                      <a:gd name="T174" fmla="*/ 607 h 607"/>
                    </a:gdLst>
                    <a:ahLst/>
                    <a:cxnLst>
                      <a:cxn ang="T114">
                        <a:pos x="T0" y="T1"/>
                      </a:cxn>
                      <a:cxn ang="T115">
                        <a:pos x="T2" y="T3"/>
                      </a:cxn>
                      <a:cxn ang="T116">
                        <a:pos x="T4" y="T5"/>
                      </a:cxn>
                      <a:cxn ang="T117">
                        <a:pos x="T6" y="T7"/>
                      </a:cxn>
                      <a:cxn ang="T118">
                        <a:pos x="T8" y="T9"/>
                      </a:cxn>
                      <a:cxn ang="T119">
                        <a:pos x="T10" y="T11"/>
                      </a:cxn>
                      <a:cxn ang="T120">
                        <a:pos x="T12" y="T13"/>
                      </a:cxn>
                      <a:cxn ang="T121">
                        <a:pos x="T14" y="T15"/>
                      </a:cxn>
                      <a:cxn ang="T122">
                        <a:pos x="T16" y="T17"/>
                      </a:cxn>
                      <a:cxn ang="T123">
                        <a:pos x="T18" y="T19"/>
                      </a:cxn>
                      <a:cxn ang="T124">
                        <a:pos x="T20" y="T21"/>
                      </a:cxn>
                      <a:cxn ang="T125">
                        <a:pos x="T22" y="T23"/>
                      </a:cxn>
                      <a:cxn ang="T126">
                        <a:pos x="T24" y="T25"/>
                      </a:cxn>
                      <a:cxn ang="T127">
                        <a:pos x="T26" y="T27"/>
                      </a:cxn>
                      <a:cxn ang="T128">
                        <a:pos x="T28" y="T29"/>
                      </a:cxn>
                      <a:cxn ang="T129">
                        <a:pos x="T30" y="T31"/>
                      </a:cxn>
                      <a:cxn ang="T130">
                        <a:pos x="T32" y="T33"/>
                      </a:cxn>
                      <a:cxn ang="T131">
                        <a:pos x="T34" y="T35"/>
                      </a:cxn>
                      <a:cxn ang="T132">
                        <a:pos x="T36" y="T37"/>
                      </a:cxn>
                      <a:cxn ang="T133">
                        <a:pos x="T38" y="T39"/>
                      </a:cxn>
                      <a:cxn ang="T134">
                        <a:pos x="T40" y="T41"/>
                      </a:cxn>
                      <a:cxn ang="T135">
                        <a:pos x="T42" y="T43"/>
                      </a:cxn>
                      <a:cxn ang="T136">
                        <a:pos x="T44" y="T45"/>
                      </a:cxn>
                      <a:cxn ang="T137">
                        <a:pos x="T46" y="T47"/>
                      </a:cxn>
                      <a:cxn ang="T138">
                        <a:pos x="T48" y="T49"/>
                      </a:cxn>
                      <a:cxn ang="T139">
                        <a:pos x="T50" y="T51"/>
                      </a:cxn>
                      <a:cxn ang="T140">
                        <a:pos x="T52" y="T53"/>
                      </a:cxn>
                      <a:cxn ang="T141">
                        <a:pos x="T54" y="T55"/>
                      </a:cxn>
                      <a:cxn ang="T142">
                        <a:pos x="T56" y="T57"/>
                      </a:cxn>
                      <a:cxn ang="T143">
                        <a:pos x="T58" y="T59"/>
                      </a:cxn>
                      <a:cxn ang="T144">
                        <a:pos x="T60" y="T61"/>
                      </a:cxn>
                      <a:cxn ang="T145">
                        <a:pos x="T62" y="T63"/>
                      </a:cxn>
                      <a:cxn ang="T146">
                        <a:pos x="T64" y="T65"/>
                      </a:cxn>
                      <a:cxn ang="T147">
                        <a:pos x="T66" y="T67"/>
                      </a:cxn>
                      <a:cxn ang="T148">
                        <a:pos x="T68" y="T69"/>
                      </a:cxn>
                      <a:cxn ang="T149">
                        <a:pos x="T70" y="T71"/>
                      </a:cxn>
                      <a:cxn ang="T150">
                        <a:pos x="T72" y="T73"/>
                      </a:cxn>
                      <a:cxn ang="T151">
                        <a:pos x="T74" y="T75"/>
                      </a:cxn>
                      <a:cxn ang="T152">
                        <a:pos x="T76" y="T77"/>
                      </a:cxn>
                      <a:cxn ang="T153">
                        <a:pos x="T78" y="T79"/>
                      </a:cxn>
                      <a:cxn ang="T154">
                        <a:pos x="T80" y="T81"/>
                      </a:cxn>
                      <a:cxn ang="T155">
                        <a:pos x="T82" y="T83"/>
                      </a:cxn>
                      <a:cxn ang="T156">
                        <a:pos x="T84" y="T85"/>
                      </a:cxn>
                      <a:cxn ang="T157">
                        <a:pos x="T86" y="T87"/>
                      </a:cxn>
                      <a:cxn ang="T158">
                        <a:pos x="T88" y="T89"/>
                      </a:cxn>
                      <a:cxn ang="T159">
                        <a:pos x="T90" y="T91"/>
                      </a:cxn>
                      <a:cxn ang="T160">
                        <a:pos x="T92" y="T93"/>
                      </a:cxn>
                      <a:cxn ang="T161">
                        <a:pos x="T94" y="T95"/>
                      </a:cxn>
                      <a:cxn ang="T162">
                        <a:pos x="T96" y="T97"/>
                      </a:cxn>
                      <a:cxn ang="T163">
                        <a:pos x="T98" y="T99"/>
                      </a:cxn>
                      <a:cxn ang="T164">
                        <a:pos x="T100" y="T101"/>
                      </a:cxn>
                      <a:cxn ang="T165">
                        <a:pos x="T102" y="T103"/>
                      </a:cxn>
                      <a:cxn ang="T166">
                        <a:pos x="T104" y="T105"/>
                      </a:cxn>
                      <a:cxn ang="T167">
                        <a:pos x="T106" y="T107"/>
                      </a:cxn>
                      <a:cxn ang="T168">
                        <a:pos x="T108" y="T109"/>
                      </a:cxn>
                      <a:cxn ang="T169">
                        <a:pos x="T110" y="T111"/>
                      </a:cxn>
                      <a:cxn ang="T170">
                        <a:pos x="T112" y="T113"/>
                      </a:cxn>
                    </a:cxnLst>
                    <a:rect l="T171" t="T172" r="T173" b="T174"/>
                    <a:pathLst>
                      <a:path w="576" h="607">
                        <a:moveTo>
                          <a:pt x="544" y="128"/>
                        </a:moveTo>
                        <a:lnTo>
                          <a:pt x="528" y="128"/>
                        </a:lnTo>
                        <a:lnTo>
                          <a:pt x="528" y="112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192" y="48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80"/>
                        </a:lnTo>
                        <a:lnTo>
                          <a:pt x="144" y="96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96" y="208"/>
                        </a:lnTo>
                        <a:lnTo>
                          <a:pt x="96" y="224"/>
                        </a:lnTo>
                        <a:lnTo>
                          <a:pt x="80" y="240"/>
                        </a:lnTo>
                        <a:lnTo>
                          <a:pt x="80" y="256"/>
                        </a:lnTo>
                        <a:lnTo>
                          <a:pt x="64" y="272"/>
                        </a:lnTo>
                        <a:lnTo>
                          <a:pt x="48" y="288"/>
                        </a:lnTo>
                        <a:lnTo>
                          <a:pt x="32" y="304"/>
                        </a:lnTo>
                        <a:lnTo>
                          <a:pt x="32" y="319"/>
                        </a:lnTo>
                        <a:lnTo>
                          <a:pt x="16" y="335"/>
                        </a:lnTo>
                        <a:lnTo>
                          <a:pt x="16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16" y="495"/>
                        </a:lnTo>
                        <a:lnTo>
                          <a:pt x="16" y="511"/>
                        </a:lnTo>
                        <a:lnTo>
                          <a:pt x="16" y="527"/>
                        </a:lnTo>
                        <a:lnTo>
                          <a:pt x="32" y="543"/>
                        </a:lnTo>
                        <a:lnTo>
                          <a:pt x="32" y="559"/>
                        </a:lnTo>
                        <a:lnTo>
                          <a:pt x="48" y="559"/>
                        </a:lnTo>
                        <a:lnTo>
                          <a:pt x="64" y="575"/>
                        </a:lnTo>
                        <a:lnTo>
                          <a:pt x="80" y="591"/>
                        </a:lnTo>
                        <a:lnTo>
                          <a:pt x="96" y="591"/>
                        </a:lnTo>
                        <a:lnTo>
                          <a:pt x="96" y="607"/>
                        </a:lnTo>
                        <a:lnTo>
                          <a:pt x="112" y="607"/>
                        </a:lnTo>
                        <a:lnTo>
                          <a:pt x="128" y="607"/>
                        </a:lnTo>
                        <a:lnTo>
                          <a:pt x="144" y="607"/>
                        </a:lnTo>
                        <a:lnTo>
                          <a:pt x="160" y="607"/>
                        </a:lnTo>
                        <a:lnTo>
                          <a:pt x="176" y="591"/>
                        </a:lnTo>
                        <a:lnTo>
                          <a:pt x="192" y="591"/>
                        </a:lnTo>
                        <a:lnTo>
                          <a:pt x="208" y="591"/>
                        </a:lnTo>
                        <a:lnTo>
                          <a:pt x="224" y="591"/>
                        </a:lnTo>
                        <a:lnTo>
                          <a:pt x="240" y="591"/>
                        </a:lnTo>
                        <a:lnTo>
                          <a:pt x="256" y="575"/>
                        </a:lnTo>
                        <a:lnTo>
                          <a:pt x="272" y="575"/>
                        </a:lnTo>
                        <a:lnTo>
                          <a:pt x="288" y="575"/>
                        </a:lnTo>
                        <a:lnTo>
                          <a:pt x="304" y="559"/>
                        </a:lnTo>
                        <a:lnTo>
                          <a:pt x="320" y="559"/>
                        </a:lnTo>
                        <a:lnTo>
                          <a:pt x="336" y="543"/>
                        </a:lnTo>
                        <a:lnTo>
                          <a:pt x="336" y="527"/>
                        </a:lnTo>
                        <a:lnTo>
                          <a:pt x="352" y="527"/>
                        </a:lnTo>
                        <a:lnTo>
                          <a:pt x="352" y="511"/>
                        </a:lnTo>
                        <a:lnTo>
                          <a:pt x="368" y="511"/>
                        </a:lnTo>
                        <a:lnTo>
                          <a:pt x="368" y="495"/>
                        </a:lnTo>
                        <a:lnTo>
                          <a:pt x="368" y="479"/>
                        </a:lnTo>
                        <a:lnTo>
                          <a:pt x="384" y="479"/>
                        </a:lnTo>
                        <a:lnTo>
                          <a:pt x="400" y="463"/>
                        </a:lnTo>
                        <a:lnTo>
                          <a:pt x="400" y="447"/>
                        </a:lnTo>
                        <a:lnTo>
                          <a:pt x="416" y="431"/>
                        </a:lnTo>
                        <a:lnTo>
                          <a:pt x="432" y="415"/>
                        </a:lnTo>
                        <a:lnTo>
                          <a:pt x="448" y="399"/>
                        </a:lnTo>
                        <a:lnTo>
                          <a:pt x="464" y="399"/>
                        </a:lnTo>
                        <a:lnTo>
                          <a:pt x="464" y="383"/>
                        </a:lnTo>
                        <a:lnTo>
                          <a:pt x="480" y="383"/>
                        </a:lnTo>
                        <a:lnTo>
                          <a:pt x="496" y="367"/>
                        </a:lnTo>
                        <a:lnTo>
                          <a:pt x="512" y="351"/>
                        </a:lnTo>
                        <a:lnTo>
                          <a:pt x="528" y="351"/>
                        </a:lnTo>
                        <a:lnTo>
                          <a:pt x="544" y="335"/>
                        </a:lnTo>
                        <a:lnTo>
                          <a:pt x="544" y="319"/>
                        </a:lnTo>
                        <a:lnTo>
                          <a:pt x="560" y="319"/>
                        </a:lnTo>
                        <a:lnTo>
                          <a:pt x="560" y="304"/>
                        </a:lnTo>
                        <a:lnTo>
                          <a:pt x="560" y="288"/>
                        </a:lnTo>
                        <a:lnTo>
                          <a:pt x="560" y="272"/>
                        </a:lnTo>
                        <a:lnTo>
                          <a:pt x="576" y="256"/>
                        </a:lnTo>
                        <a:lnTo>
                          <a:pt x="576" y="240"/>
                        </a:lnTo>
                        <a:lnTo>
                          <a:pt x="576" y="224"/>
                        </a:lnTo>
                        <a:lnTo>
                          <a:pt x="576" y="208"/>
                        </a:lnTo>
                        <a:lnTo>
                          <a:pt x="576" y="192"/>
                        </a:lnTo>
                        <a:lnTo>
                          <a:pt x="576" y="176"/>
                        </a:lnTo>
                        <a:lnTo>
                          <a:pt x="560" y="160"/>
                        </a:lnTo>
                        <a:lnTo>
                          <a:pt x="560" y="144"/>
                        </a:lnTo>
                        <a:lnTo>
                          <a:pt x="544" y="128"/>
                        </a:lnTo>
                        <a:lnTo>
                          <a:pt x="528" y="112"/>
                        </a:lnTo>
                        <a:lnTo>
                          <a:pt x="544" y="128"/>
                        </a:lnTo>
                        <a:close/>
                      </a:path>
                    </a:pathLst>
                  </a:custGeom>
                  <a:solidFill>
                    <a:srgbClr val="245772"/>
                  </a:solidFill>
                  <a:ln w="25400">
                    <a:solidFill>
                      <a:srgbClr val="245772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4" name="Freeform 296"/>
                  <p:cNvSpPr>
                    <a:spLocks noChangeAspect="1"/>
                  </p:cNvSpPr>
                  <p:nvPr/>
                </p:nvSpPr>
                <p:spPr bwMode="auto">
                  <a:xfrm>
                    <a:off x="1488" y="2400"/>
                    <a:ext cx="576" cy="607"/>
                  </a:xfrm>
                  <a:custGeom>
                    <a:avLst/>
                    <a:gdLst>
                      <a:gd name="T0" fmla="*/ 512 w 576"/>
                      <a:gd name="T1" fmla="*/ 96 h 607"/>
                      <a:gd name="T2" fmla="*/ 496 w 576"/>
                      <a:gd name="T3" fmla="*/ 80 h 607"/>
                      <a:gd name="T4" fmla="*/ 448 w 576"/>
                      <a:gd name="T5" fmla="*/ 48 h 607"/>
                      <a:gd name="T6" fmla="*/ 416 w 576"/>
                      <a:gd name="T7" fmla="*/ 32 h 607"/>
                      <a:gd name="T8" fmla="*/ 384 w 576"/>
                      <a:gd name="T9" fmla="*/ 16 h 607"/>
                      <a:gd name="T10" fmla="*/ 352 w 576"/>
                      <a:gd name="T11" fmla="*/ 0 h 607"/>
                      <a:gd name="T12" fmla="*/ 304 w 576"/>
                      <a:gd name="T13" fmla="*/ 0 h 607"/>
                      <a:gd name="T14" fmla="*/ 288 w 576"/>
                      <a:gd name="T15" fmla="*/ 0 h 607"/>
                      <a:gd name="T16" fmla="*/ 240 w 576"/>
                      <a:gd name="T17" fmla="*/ 16 h 607"/>
                      <a:gd name="T18" fmla="*/ 208 w 576"/>
                      <a:gd name="T19" fmla="*/ 32 h 607"/>
                      <a:gd name="T20" fmla="*/ 176 w 576"/>
                      <a:gd name="T21" fmla="*/ 48 h 607"/>
                      <a:gd name="T22" fmla="*/ 144 w 576"/>
                      <a:gd name="T23" fmla="*/ 80 h 607"/>
                      <a:gd name="T24" fmla="*/ 128 w 576"/>
                      <a:gd name="T25" fmla="*/ 112 h 607"/>
                      <a:gd name="T26" fmla="*/ 128 w 576"/>
                      <a:gd name="T27" fmla="*/ 144 h 607"/>
                      <a:gd name="T28" fmla="*/ 112 w 576"/>
                      <a:gd name="T29" fmla="*/ 192 h 607"/>
                      <a:gd name="T30" fmla="*/ 96 w 576"/>
                      <a:gd name="T31" fmla="*/ 224 h 607"/>
                      <a:gd name="T32" fmla="*/ 80 w 576"/>
                      <a:gd name="T33" fmla="*/ 256 h 607"/>
                      <a:gd name="T34" fmla="*/ 32 w 576"/>
                      <a:gd name="T35" fmla="*/ 304 h 607"/>
                      <a:gd name="T36" fmla="*/ 16 w 576"/>
                      <a:gd name="T37" fmla="*/ 367 h 607"/>
                      <a:gd name="T38" fmla="*/ 0 w 576"/>
                      <a:gd name="T39" fmla="*/ 399 h 607"/>
                      <a:gd name="T40" fmla="*/ 0 w 576"/>
                      <a:gd name="T41" fmla="*/ 447 h 607"/>
                      <a:gd name="T42" fmla="*/ 16 w 576"/>
                      <a:gd name="T43" fmla="*/ 495 h 607"/>
                      <a:gd name="T44" fmla="*/ 16 w 576"/>
                      <a:gd name="T45" fmla="*/ 527 h 607"/>
                      <a:gd name="T46" fmla="*/ 48 w 576"/>
                      <a:gd name="T47" fmla="*/ 559 h 607"/>
                      <a:gd name="T48" fmla="*/ 96 w 576"/>
                      <a:gd name="T49" fmla="*/ 591 h 607"/>
                      <a:gd name="T50" fmla="*/ 112 w 576"/>
                      <a:gd name="T51" fmla="*/ 607 h 607"/>
                      <a:gd name="T52" fmla="*/ 160 w 576"/>
                      <a:gd name="T53" fmla="*/ 607 h 607"/>
                      <a:gd name="T54" fmla="*/ 208 w 576"/>
                      <a:gd name="T55" fmla="*/ 591 h 607"/>
                      <a:gd name="T56" fmla="*/ 224 w 576"/>
                      <a:gd name="T57" fmla="*/ 591 h 607"/>
                      <a:gd name="T58" fmla="*/ 272 w 576"/>
                      <a:gd name="T59" fmla="*/ 575 h 607"/>
                      <a:gd name="T60" fmla="*/ 304 w 576"/>
                      <a:gd name="T61" fmla="*/ 559 h 607"/>
                      <a:gd name="T62" fmla="*/ 336 w 576"/>
                      <a:gd name="T63" fmla="*/ 543 h 607"/>
                      <a:gd name="T64" fmla="*/ 352 w 576"/>
                      <a:gd name="T65" fmla="*/ 511 h 607"/>
                      <a:gd name="T66" fmla="*/ 368 w 576"/>
                      <a:gd name="T67" fmla="*/ 479 h 607"/>
                      <a:gd name="T68" fmla="*/ 400 w 576"/>
                      <a:gd name="T69" fmla="*/ 463 h 607"/>
                      <a:gd name="T70" fmla="*/ 432 w 576"/>
                      <a:gd name="T71" fmla="*/ 415 h 607"/>
                      <a:gd name="T72" fmla="*/ 464 w 576"/>
                      <a:gd name="T73" fmla="*/ 399 h 607"/>
                      <a:gd name="T74" fmla="*/ 480 w 576"/>
                      <a:gd name="T75" fmla="*/ 383 h 607"/>
                      <a:gd name="T76" fmla="*/ 512 w 576"/>
                      <a:gd name="T77" fmla="*/ 351 h 607"/>
                      <a:gd name="T78" fmla="*/ 544 w 576"/>
                      <a:gd name="T79" fmla="*/ 319 h 607"/>
                      <a:gd name="T80" fmla="*/ 560 w 576"/>
                      <a:gd name="T81" fmla="*/ 304 h 607"/>
                      <a:gd name="T82" fmla="*/ 576 w 576"/>
                      <a:gd name="T83" fmla="*/ 256 h 607"/>
                      <a:gd name="T84" fmla="*/ 576 w 576"/>
                      <a:gd name="T85" fmla="*/ 240 h 607"/>
                      <a:gd name="T86" fmla="*/ 576 w 576"/>
                      <a:gd name="T87" fmla="*/ 208 h 607"/>
                      <a:gd name="T88" fmla="*/ 576 w 576"/>
                      <a:gd name="T89" fmla="*/ 176 h 607"/>
                      <a:gd name="T90" fmla="*/ 560 w 576"/>
                      <a:gd name="T91" fmla="*/ 160 h 607"/>
                      <a:gd name="T92" fmla="*/ 560 w 576"/>
                      <a:gd name="T93" fmla="*/ 144 h 607"/>
                      <a:gd name="T94" fmla="*/ 528 w 576"/>
                      <a:gd name="T95" fmla="*/ 112 h 60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576"/>
                      <a:gd name="T145" fmla="*/ 0 h 607"/>
                      <a:gd name="T146" fmla="*/ 576 w 576"/>
                      <a:gd name="T147" fmla="*/ 607 h 60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576" h="607">
                        <a:moveTo>
                          <a:pt x="528" y="128"/>
                        </a:moveTo>
                        <a:lnTo>
                          <a:pt x="528" y="128"/>
                        </a:lnTo>
                        <a:lnTo>
                          <a:pt x="528" y="112"/>
                        </a:lnTo>
                        <a:lnTo>
                          <a:pt x="512" y="96"/>
                        </a:lnTo>
                        <a:lnTo>
                          <a:pt x="496" y="80"/>
                        </a:lnTo>
                        <a:lnTo>
                          <a:pt x="480" y="64"/>
                        </a:lnTo>
                        <a:lnTo>
                          <a:pt x="464" y="64"/>
                        </a:lnTo>
                        <a:lnTo>
                          <a:pt x="448" y="48"/>
                        </a:lnTo>
                        <a:lnTo>
                          <a:pt x="432" y="32"/>
                        </a:lnTo>
                        <a:lnTo>
                          <a:pt x="416" y="32"/>
                        </a:lnTo>
                        <a:lnTo>
                          <a:pt x="400" y="16"/>
                        </a:lnTo>
                        <a:lnTo>
                          <a:pt x="384" y="16"/>
                        </a:lnTo>
                        <a:lnTo>
                          <a:pt x="368" y="0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192" y="48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80"/>
                        </a:lnTo>
                        <a:lnTo>
                          <a:pt x="144" y="96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28" y="128"/>
                        </a:lnTo>
                        <a:lnTo>
                          <a:pt x="128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112" y="192"/>
                        </a:lnTo>
                        <a:lnTo>
                          <a:pt x="112" y="208"/>
                        </a:lnTo>
                        <a:lnTo>
                          <a:pt x="96" y="208"/>
                        </a:lnTo>
                        <a:lnTo>
                          <a:pt x="96" y="224"/>
                        </a:lnTo>
                        <a:lnTo>
                          <a:pt x="80" y="240"/>
                        </a:lnTo>
                        <a:lnTo>
                          <a:pt x="80" y="256"/>
                        </a:lnTo>
                        <a:lnTo>
                          <a:pt x="64" y="272"/>
                        </a:lnTo>
                        <a:lnTo>
                          <a:pt x="48" y="288"/>
                        </a:lnTo>
                        <a:lnTo>
                          <a:pt x="32" y="304"/>
                        </a:lnTo>
                        <a:lnTo>
                          <a:pt x="32" y="319"/>
                        </a:lnTo>
                        <a:lnTo>
                          <a:pt x="16" y="335"/>
                        </a:lnTo>
                        <a:lnTo>
                          <a:pt x="16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0" y="431"/>
                        </a:lnTo>
                        <a:lnTo>
                          <a:pt x="0" y="447"/>
                        </a:lnTo>
                        <a:lnTo>
                          <a:pt x="0" y="463"/>
                        </a:lnTo>
                        <a:lnTo>
                          <a:pt x="0" y="479"/>
                        </a:lnTo>
                        <a:lnTo>
                          <a:pt x="16" y="495"/>
                        </a:lnTo>
                        <a:lnTo>
                          <a:pt x="16" y="511"/>
                        </a:lnTo>
                        <a:lnTo>
                          <a:pt x="16" y="527"/>
                        </a:lnTo>
                        <a:lnTo>
                          <a:pt x="32" y="543"/>
                        </a:lnTo>
                        <a:lnTo>
                          <a:pt x="32" y="559"/>
                        </a:lnTo>
                        <a:lnTo>
                          <a:pt x="48" y="559"/>
                        </a:lnTo>
                        <a:lnTo>
                          <a:pt x="64" y="575"/>
                        </a:lnTo>
                        <a:lnTo>
                          <a:pt x="80" y="591"/>
                        </a:lnTo>
                        <a:lnTo>
                          <a:pt x="96" y="591"/>
                        </a:lnTo>
                        <a:lnTo>
                          <a:pt x="96" y="607"/>
                        </a:lnTo>
                        <a:lnTo>
                          <a:pt x="112" y="607"/>
                        </a:lnTo>
                        <a:lnTo>
                          <a:pt x="128" y="607"/>
                        </a:lnTo>
                        <a:lnTo>
                          <a:pt x="144" y="607"/>
                        </a:lnTo>
                        <a:lnTo>
                          <a:pt x="160" y="607"/>
                        </a:lnTo>
                        <a:lnTo>
                          <a:pt x="176" y="591"/>
                        </a:lnTo>
                        <a:lnTo>
                          <a:pt x="192" y="591"/>
                        </a:lnTo>
                        <a:lnTo>
                          <a:pt x="208" y="591"/>
                        </a:lnTo>
                        <a:lnTo>
                          <a:pt x="224" y="591"/>
                        </a:lnTo>
                        <a:lnTo>
                          <a:pt x="240" y="591"/>
                        </a:lnTo>
                        <a:lnTo>
                          <a:pt x="256" y="575"/>
                        </a:lnTo>
                        <a:lnTo>
                          <a:pt x="272" y="575"/>
                        </a:lnTo>
                        <a:lnTo>
                          <a:pt x="288" y="575"/>
                        </a:lnTo>
                        <a:lnTo>
                          <a:pt x="304" y="559"/>
                        </a:lnTo>
                        <a:lnTo>
                          <a:pt x="320" y="559"/>
                        </a:lnTo>
                        <a:lnTo>
                          <a:pt x="336" y="543"/>
                        </a:lnTo>
                        <a:lnTo>
                          <a:pt x="336" y="527"/>
                        </a:lnTo>
                        <a:lnTo>
                          <a:pt x="352" y="527"/>
                        </a:lnTo>
                        <a:lnTo>
                          <a:pt x="352" y="511"/>
                        </a:lnTo>
                        <a:lnTo>
                          <a:pt x="368" y="511"/>
                        </a:lnTo>
                        <a:lnTo>
                          <a:pt x="368" y="495"/>
                        </a:lnTo>
                        <a:lnTo>
                          <a:pt x="368" y="479"/>
                        </a:lnTo>
                        <a:lnTo>
                          <a:pt x="384" y="479"/>
                        </a:lnTo>
                        <a:lnTo>
                          <a:pt x="400" y="463"/>
                        </a:lnTo>
                        <a:lnTo>
                          <a:pt x="400" y="447"/>
                        </a:lnTo>
                        <a:lnTo>
                          <a:pt x="416" y="431"/>
                        </a:lnTo>
                        <a:lnTo>
                          <a:pt x="432" y="415"/>
                        </a:lnTo>
                        <a:lnTo>
                          <a:pt x="448" y="399"/>
                        </a:lnTo>
                        <a:lnTo>
                          <a:pt x="464" y="399"/>
                        </a:lnTo>
                        <a:lnTo>
                          <a:pt x="464" y="383"/>
                        </a:lnTo>
                        <a:lnTo>
                          <a:pt x="480" y="383"/>
                        </a:lnTo>
                        <a:lnTo>
                          <a:pt x="496" y="367"/>
                        </a:lnTo>
                        <a:lnTo>
                          <a:pt x="512" y="351"/>
                        </a:lnTo>
                        <a:lnTo>
                          <a:pt x="528" y="351"/>
                        </a:lnTo>
                        <a:lnTo>
                          <a:pt x="544" y="335"/>
                        </a:lnTo>
                        <a:lnTo>
                          <a:pt x="544" y="319"/>
                        </a:lnTo>
                        <a:lnTo>
                          <a:pt x="560" y="319"/>
                        </a:lnTo>
                        <a:lnTo>
                          <a:pt x="560" y="304"/>
                        </a:lnTo>
                        <a:lnTo>
                          <a:pt x="560" y="288"/>
                        </a:lnTo>
                        <a:lnTo>
                          <a:pt x="560" y="272"/>
                        </a:lnTo>
                        <a:lnTo>
                          <a:pt x="576" y="256"/>
                        </a:lnTo>
                        <a:lnTo>
                          <a:pt x="576" y="240"/>
                        </a:lnTo>
                        <a:lnTo>
                          <a:pt x="576" y="224"/>
                        </a:lnTo>
                        <a:lnTo>
                          <a:pt x="576" y="208"/>
                        </a:lnTo>
                        <a:lnTo>
                          <a:pt x="576" y="192"/>
                        </a:lnTo>
                        <a:lnTo>
                          <a:pt x="576" y="176"/>
                        </a:lnTo>
                        <a:lnTo>
                          <a:pt x="560" y="160"/>
                        </a:lnTo>
                        <a:lnTo>
                          <a:pt x="560" y="144"/>
                        </a:lnTo>
                        <a:lnTo>
                          <a:pt x="544" y="128"/>
                        </a:lnTo>
                        <a:lnTo>
                          <a:pt x="528" y="112"/>
                        </a:lnTo>
                      </a:path>
                    </a:pathLst>
                  </a:custGeom>
                  <a:noFill/>
                  <a:ln w="25400">
                    <a:solidFill>
                      <a:srgbClr val="245772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5" name="Freeform 297"/>
                  <p:cNvSpPr>
                    <a:spLocks noChangeAspect="1"/>
                  </p:cNvSpPr>
                  <p:nvPr/>
                </p:nvSpPr>
                <p:spPr bwMode="auto">
                  <a:xfrm>
                    <a:off x="1504" y="2416"/>
                    <a:ext cx="544" cy="559"/>
                  </a:xfrm>
                  <a:custGeom>
                    <a:avLst/>
                    <a:gdLst>
                      <a:gd name="T0" fmla="*/ 496 w 544"/>
                      <a:gd name="T1" fmla="*/ 112 h 559"/>
                      <a:gd name="T2" fmla="*/ 464 w 544"/>
                      <a:gd name="T3" fmla="*/ 80 h 559"/>
                      <a:gd name="T4" fmla="*/ 432 w 544"/>
                      <a:gd name="T5" fmla="*/ 48 h 559"/>
                      <a:gd name="T6" fmla="*/ 400 w 544"/>
                      <a:gd name="T7" fmla="*/ 32 h 559"/>
                      <a:gd name="T8" fmla="*/ 368 w 544"/>
                      <a:gd name="T9" fmla="*/ 16 h 559"/>
                      <a:gd name="T10" fmla="*/ 352 w 544"/>
                      <a:gd name="T11" fmla="*/ 0 h 559"/>
                      <a:gd name="T12" fmla="*/ 320 w 544"/>
                      <a:gd name="T13" fmla="*/ 0 h 559"/>
                      <a:gd name="T14" fmla="*/ 288 w 544"/>
                      <a:gd name="T15" fmla="*/ 0 h 559"/>
                      <a:gd name="T16" fmla="*/ 256 w 544"/>
                      <a:gd name="T17" fmla="*/ 0 h 559"/>
                      <a:gd name="T18" fmla="*/ 224 w 544"/>
                      <a:gd name="T19" fmla="*/ 16 h 559"/>
                      <a:gd name="T20" fmla="*/ 192 w 544"/>
                      <a:gd name="T21" fmla="*/ 32 h 559"/>
                      <a:gd name="T22" fmla="*/ 160 w 544"/>
                      <a:gd name="T23" fmla="*/ 64 h 559"/>
                      <a:gd name="T24" fmla="*/ 144 w 544"/>
                      <a:gd name="T25" fmla="*/ 80 h 559"/>
                      <a:gd name="T26" fmla="*/ 128 w 544"/>
                      <a:gd name="T27" fmla="*/ 112 h 559"/>
                      <a:gd name="T28" fmla="*/ 112 w 544"/>
                      <a:gd name="T29" fmla="*/ 144 h 559"/>
                      <a:gd name="T30" fmla="*/ 112 w 544"/>
                      <a:gd name="T31" fmla="*/ 176 h 559"/>
                      <a:gd name="T32" fmla="*/ 96 w 544"/>
                      <a:gd name="T33" fmla="*/ 208 h 559"/>
                      <a:gd name="T34" fmla="*/ 80 w 544"/>
                      <a:gd name="T35" fmla="*/ 240 h 559"/>
                      <a:gd name="T36" fmla="*/ 48 w 544"/>
                      <a:gd name="T37" fmla="*/ 272 h 559"/>
                      <a:gd name="T38" fmla="*/ 32 w 544"/>
                      <a:gd name="T39" fmla="*/ 303 h 559"/>
                      <a:gd name="T40" fmla="*/ 16 w 544"/>
                      <a:gd name="T41" fmla="*/ 335 h 559"/>
                      <a:gd name="T42" fmla="*/ 0 w 544"/>
                      <a:gd name="T43" fmla="*/ 367 h 559"/>
                      <a:gd name="T44" fmla="*/ 0 w 544"/>
                      <a:gd name="T45" fmla="*/ 399 h 559"/>
                      <a:gd name="T46" fmla="*/ 16 w 544"/>
                      <a:gd name="T47" fmla="*/ 431 h 559"/>
                      <a:gd name="T48" fmla="*/ 16 w 544"/>
                      <a:gd name="T49" fmla="*/ 463 h 559"/>
                      <a:gd name="T50" fmla="*/ 32 w 544"/>
                      <a:gd name="T51" fmla="*/ 495 h 559"/>
                      <a:gd name="T52" fmla="*/ 32 w 544"/>
                      <a:gd name="T53" fmla="*/ 527 h 559"/>
                      <a:gd name="T54" fmla="*/ 64 w 544"/>
                      <a:gd name="T55" fmla="*/ 543 h 559"/>
                      <a:gd name="T56" fmla="*/ 96 w 544"/>
                      <a:gd name="T57" fmla="*/ 559 h 559"/>
                      <a:gd name="T58" fmla="*/ 128 w 544"/>
                      <a:gd name="T59" fmla="*/ 559 h 559"/>
                      <a:gd name="T60" fmla="*/ 160 w 544"/>
                      <a:gd name="T61" fmla="*/ 559 h 559"/>
                      <a:gd name="T62" fmla="*/ 192 w 544"/>
                      <a:gd name="T63" fmla="*/ 559 h 559"/>
                      <a:gd name="T64" fmla="*/ 224 w 544"/>
                      <a:gd name="T65" fmla="*/ 559 h 559"/>
                      <a:gd name="T66" fmla="*/ 256 w 544"/>
                      <a:gd name="T67" fmla="*/ 543 h 559"/>
                      <a:gd name="T68" fmla="*/ 272 w 544"/>
                      <a:gd name="T69" fmla="*/ 527 h 559"/>
                      <a:gd name="T70" fmla="*/ 304 w 544"/>
                      <a:gd name="T71" fmla="*/ 527 h 559"/>
                      <a:gd name="T72" fmla="*/ 320 w 544"/>
                      <a:gd name="T73" fmla="*/ 495 h 559"/>
                      <a:gd name="T74" fmla="*/ 336 w 544"/>
                      <a:gd name="T75" fmla="*/ 479 h 559"/>
                      <a:gd name="T76" fmla="*/ 352 w 544"/>
                      <a:gd name="T77" fmla="*/ 447 h 559"/>
                      <a:gd name="T78" fmla="*/ 384 w 544"/>
                      <a:gd name="T79" fmla="*/ 415 h 559"/>
                      <a:gd name="T80" fmla="*/ 400 w 544"/>
                      <a:gd name="T81" fmla="*/ 399 h 559"/>
                      <a:gd name="T82" fmla="*/ 432 w 544"/>
                      <a:gd name="T83" fmla="*/ 367 h 559"/>
                      <a:gd name="T84" fmla="*/ 464 w 544"/>
                      <a:gd name="T85" fmla="*/ 351 h 559"/>
                      <a:gd name="T86" fmla="*/ 496 w 544"/>
                      <a:gd name="T87" fmla="*/ 335 h 559"/>
                      <a:gd name="T88" fmla="*/ 512 w 544"/>
                      <a:gd name="T89" fmla="*/ 303 h 559"/>
                      <a:gd name="T90" fmla="*/ 528 w 544"/>
                      <a:gd name="T91" fmla="*/ 272 h 559"/>
                      <a:gd name="T92" fmla="*/ 544 w 544"/>
                      <a:gd name="T93" fmla="*/ 240 h 559"/>
                      <a:gd name="T94" fmla="*/ 544 w 544"/>
                      <a:gd name="T95" fmla="*/ 208 h 559"/>
                      <a:gd name="T96" fmla="*/ 544 w 544"/>
                      <a:gd name="T97" fmla="*/ 176 h 559"/>
                      <a:gd name="T98" fmla="*/ 528 w 544"/>
                      <a:gd name="T99" fmla="*/ 160 h 559"/>
                      <a:gd name="T100" fmla="*/ 512 w 544"/>
                      <a:gd name="T101" fmla="*/ 128 h 559"/>
                      <a:gd name="T102" fmla="*/ 512 w 544"/>
                      <a:gd name="T103" fmla="*/ 128 h 559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544"/>
                      <a:gd name="T157" fmla="*/ 0 h 559"/>
                      <a:gd name="T158" fmla="*/ 544 w 544"/>
                      <a:gd name="T159" fmla="*/ 559 h 559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544" h="559">
                        <a:moveTo>
                          <a:pt x="512" y="128"/>
                        </a:moveTo>
                        <a:lnTo>
                          <a:pt x="496" y="112"/>
                        </a:lnTo>
                        <a:lnTo>
                          <a:pt x="480" y="96"/>
                        </a:lnTo>
                        <a:lnTo>
                          <a:pt x="464" y="80"/>
                        </a:lnTo>
                        <a:lnTo>
                          <a:pt x="448" y="64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64"/>
                        </a:lnTo>
                        <a:lnTo>
                          <a:pt x="144" y="80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80" y="240"/>
                        </a:lnTo>
                        <a:lnTo>
                          <a:pt x="64" y="256"/>
                        </a:lnTo>
                        <a:lnTo>
                          <a:pt x="48" y="272"/>
                        </a:lnTo>
                        <a:lnTo>
                          <a:pt x="32" y="288"/>
                        </a:lnTo>
                        <a:lnTo>
                          <a:pt x="32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16" y="463"/>
                        </a:lnTo>
                        <a:lnTo>
                          <a:pt x="16" y="479"/>
                        </a:lnTo>
                        <a:lnTo>
                          <a:pt x="32" y="495"/>
                        </a:lnTo>
                        <a:lnTo>
                          <a:pt x="32" y="511"/>
                        </a:lnTo>
                        <a:lnTo>
                          <a:pt x="32" y="527"/>
                        </a:lnTo>
                        <a:lnTo>
                          <a:pt x="48" y="527"/>
                        </a:lnTo>
                        <a:lnTo>
                          <a:pt x="64" y="543"/>
                        </a:lnTo>
                        <a:lnTo>
                          <a:pt x="80" y="559"/>
                        </a:lnTo>
                        <a:lnTo>
                          <a:pt x="96" y="559"/>
                        </a:lnTo>
                        <a:lnTo>
                          <a:pt x="112" y="559"/>
                        </a:lnTo>
                        <a:lnTo>
                          <a:pt x="128" y="559"/>
                        </a:lnTo>
                        <a:lnTo>
                          <a:pt x="144" y="559"/>
                        </a:lnTo>
                        <a:lnTo>
                          <a:pt x="160" y="559"/>
                        </a:lnTo>
                        <a:lnTo>
                          <a:pt x="176" y="559"/>
                        </a:lnTo>
                        <a:lnTo>
                          <a:pt x="192" y="559"/>
                        </a:lnTo>
                        <a:lnTo>
                          <a:pt x="208" y="559"/>
                        </a:lnTo>
                        <a:lnTo>
                          <a:pt x="224" y="559"/>
                        </a:lnTo>
                        <a:lnTo>
                          <a:pt x="240" y="543"/>
                        </a:lnTo>
                        <a:lnTo>
                          <a:pt x="256" y="543"/>
                        </a:lnTo>
                        <a:lnTo>
                          <a:pt x="272" y="543"/>
                        </a:lnTo>
                        <a:lnTo>
                          <a:pt x="272" y="527"/>
                        </a:lnTo>
                        <a:lnTo>
                          <a:pt x="288" y="527"/>
                        </a:lnTo>
                        <a:lnTo>
                          <a:pt x="304" y="527"/>
                        </a:lnTo>
                        <a:lnTo>
                          <a:pt x="304" y="511"/>
                        </a:lnTo>
                        <a:lnTo>
                          <a:pt x="320" y="495"/>
                        </a:lnTo>
                        <a:lnTo>
                          <a:pt x="336" y="495"/>
                        </a:lnTo>
                        <a:lnTo>
                          <a:pt x="336" y="479"/>
                        </a:lnTo>
                        <a:lnTo>
                          <a:pt x="352" y="463"/>
                        </a:lnTo>
                        <a:lnTo>
                          <a:pt x="352" y="447"/>
                        </a:lnTo>
                        <a:lnTo>
                          <a:pt x="368" y="431"/>
                        </a:lnTo>
                        <a:lnTo>
                          <a:pt x="384" y="415"/>
                        </a:lnTo>
                        <a:lnTo>
                          <a:pt x="384" y="399"/>
                        </a:lnTo>
                        <a:lnTo>
                          <a:pt x="400" y="399"/>
                        </a:lnTo>
                        <a:lnTo>
                          <a:pt x="416" y="383"/>
                        </a:lnTo>
                        <a:lnTo>
                          <a:pt x="432" y="367"/>
                        </a:lnTo>
                        <a:lnTo>
                          <a:pt x="448" y="351"/>
                        </a:lnTo>
                        <a:lnTo>
                          <a:pt x="464" y="351"/>
                        </a:lnTo>
                        <a:lnTo>
                          <a:pt x="480" y="335"/>
                        </a:lnTo>
                        <a:lnTo>
                          <a:pt x="496" y="335"/>
                        </a:lnTo>
                        <a:lnTo>
                          <a:pt x="496" y="319"/>
                        </a:lnTo>
                        <a:lnTo>
                          <a:pt x="512" y="303"/>
                        </a:lnTo>
                        <a:lnTo>
                          <a:pt x="528" y="288"/>
                        </a:lnTo>
                        <a:lnTo>
                          <a:pt x="528" y="272"/>
                        </a:lnTo>
                        <a:lnTo>
                          <a:pt x="528" y="256"/>
                        </a:lnTo>
                        <a:lnTo>
                          <a:pt x="544" y="240"/>
                        </a:lnTo>
                        <a:lnTo>
                          <a:pt x="544" y="224"/>
                        </a:lnTo>
                        <a:lnTo>
                          <a:pt x="544" y="208"/>
                        </a:lnTo>
                        <a:lnTo>
                          <a:pt x="544" y="192"/>
                        </a:lnTo>
                        <a:lnTo>
                          <a:pt x="544" y="176"/>
                        </a:lnTo>
                        <a:lnTo>
                          <a:pt x="544" y="160"/>
                        </a:lnTo>
                        <a:lnTo>
                          <a:pt x="528" y="160"/>
                        </a:lnTo>
                        <a:lnTo>
                          <a:pt x="528" y="144"/>
                        </a:lnTo>
                        <a:lnTo>
                          <a:pt x="512" y="128"/>
                        </a:lnTo>
                        <a:lnTo>
                          <a:pt x="496" y="112"/>
                        </a:lnTo>
                        <a:lnTo>
                          <a:pt x="512" y="128"/>
                        </a:lnTo>
                        <a:close/>
                      </a:path>
                    </a:pathLst>
                  </a:custGeom>
                  <a:solidFill>
                    <a:srgbClr val="215471"/>
                  </a:solidFill>
                  <a:ln w="25400">
                    <a:solidFill>
                      <a:srgbClr val="21547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6" name="Freeform 298"/>
                  <p:cNvSpPr>
                    <a:spLocks noChangeAspect="1"/>
                  </p:cNvSpPr>
                  <p:nvPr/>
                </p:nvSpPr>
                <p:spPr bwMode="auto">
                  <a:xfrm>
                    <a:off x="1504" y="2416"/>
                    <a:ext cx="544" cy="559"/>
                  </a:xfrm>
                  <a:custGeom>
                    <a:avLst/>
                    <a:gdLst>
                      <a:gd name="T0" fmla="*/ 480 w 544"/>
                      <a:gd name="T1" fmla="*/ 96 h 559"/>
                      <a:gd name="T2" fmla="*/ 464 w 544"/>
                      <a:gd name="T3" fmla="*/ 80 h 559"/>
                      <a:gd name="T4" fmla="*/ 432 w 544"/>
                      <a:gd name="T5" fmla="*/ 48 h 559"/>
                      <a:gd name="T6" fmla="*/ 384 w 544"/>
                      <a:gd name="T7" fmla="*/ 32 h 559"/>
                      <a:gd name="T8" fmla="*/ 352 w 544"/>
                      <a:gd name="T9" fmla="*/ 16 h 559"/>
                      <a:gd name="T10" fmla="*/ 320 w 544"/>
                      <a:gd name="T11" fmla="*/ 0 h 559"/>
                      <a:gd name="T12" fmla="*/ 288 w 544"/>
                      <a:gd name="T13" fmla="*/ 0 h 559"/>
                      <a:gd name="T14" fmla="*/ 272 w 544"/>
                      <a:gd name="T15" fmla="*/ 0 h 559"/>
                      <a:gd name="T16" fmla="*/ 224 w 544"/>
                      <a:gd name="T17" fmla="*/ 16 h 559"/>
                      <a:gd name="T18" fmla="*/ 192 w 544"/>
                      <a:gd name="T19" fmla="*/ 32 h 559"/>
                      <a:gd name="T20" fmla="*/ 176 w 544"/>
                      <a:gd name="T21" fmla="*/ 48 h 559"/>
                      <a:gd name="T22" fmla="*/ 144 w 544"/>
                      <a:gd name="T23" fmla="*/ 80 h 559"/>
                      <a:gd name="T24" fmla="*/ 128 w 544"/>
                      <a:gd name="T25" fmla="*/ 112 h 559"/>
                      <a:gd name="T26" fmla="*/ 112 w 544"/>
                      <a:gd name="T27" fmla="*/ 144 h 559"/>
                      <a:gd name="T28" fmla="*/ 112 w 544"/>
                      <a:gd name="T29" fmla="*/ 176 h 559"/>
                      <a:gd name="T30" fmla="*/ 96 w 544"/>
                      <a:gd name="T31" fmla="*/ 208 h 559"/>
                      <a:gd name="T32" fmla="*/ 80 w 544"/>
                      <a:gd name="T33" fmla="*/ 240 h 559"/>
                      <a:gd name="T34" fmla="*/ 32 w 544"/>
                      <a:gd name="T35" fmla="*/ 288 h 559"/>
                      <a:gd name="T36" fmla="*/ 16 w 544"/>
                      <a:gd name="T37" fmla="*/ 335 h 559"/>
                      <a:gd name="T38" fmla="*/ 0 w 544"/>
                      <a:gd name="T39" fmla="*/ 367 h 559"/>
                      <a:gd name="T40" fmla="*/ 0 w 544"/>
                      <a:gd name="T41" fmla="*/ 415 h 559"/>
                      <a:gd name="T42" fmla="*/ 16 w 544"/>
                      <a:gd name="T43" fmla="*/ 463 h 559"/>
                      <a:gd name="T44" fmla="*/ 32 w 544"/>
                      <a:gd name="T45" fmla="*/ 495 h 559"/>
                      <a:gd name="T46" fmla="*/ 48 w 544"/>
                      <a:gd name="T47" fmla="*/ 527 h 559"/>
                      <a:gd name="T48" fmla="*/ 80 w 544"/>
                      <a:gd name="T49" fmla="*/ 559 h 559"/>
                      <a:gd name="T50" fmla="*/ 112 w 544"/>
                      <a:gd name="T51" fmla="*/ 559 h 559"/>
                      <a:gd name="T52" fmla="*/ 144 w 544"/>
                      <a:gd name="T53" fmla="*/ 559 h 559"/>
                      <a:gd name="T54" fmla="*/ 192 w 544"/>
                      <a:gd name="T55" fmla="*/ 559 h 559"/>
                      <a:gd name="T56" fmla="*/ 224 w 544"/>
                      <a:gd name="T57" fmla="*/ 559 h 559"/>
                      <a:gd name="T58" fmla="*/ 256 w 544"/>
                      <a:gd name="T59" fmla="*/ 543 h 559"/>
                      <a:gd name="T60" fmla="*/ 288 w 544"/>
                      <a:gd name="T61" fmla="*/ 527 h 559"/>
                      <a:gd name="T62" fmla="*/ 304 w 544"/>
                      <a:gd name="T63" fmla="*/ 511 h 559"/>
                      <a:gd name="T64" fmla="*/ 336 w 544"/>
                      <a:gd name="T65" fmla="*/ 479 h 559"/>
                      <a:gd name="T66" fmla="*/ 352 w 544"/>
                      <a:gd name="T67" fmla="*/ 463 h 559"/>
                      <a:gd name="T68" fmla="*/ 368 w 544"/>
                      <a:gd name="T69" fmla="*/ 431 h 559"/>
                      <a:gd name="T70" fmla="*/ 400 w 544"/>
                      <a:gd name="T71" fmla="*/ 399 h 559"/>
                      <a:gd name="T72" fmla="*/ 432 w 544"/>
                      <a:gd name="T73" fmla="*/ 367 h 559"/>
                      <a:gd name="T74" fmla="*/ 448 w 544"/>
                      <a:gd name="T75" fmla="*/ 351 h 559"/>
                      <a:gd name="T76" fmla="*/ 480 w 544"/>
                      <a:gd name="T77" fmla="*/ 335 h 559"/>
                      <a:gd name="T78" fmla="*/ 512 w 544"/>
                      <a:gd name="T79" fmla="*/ 303 h 559"/>
                      <a:gd name="T80" fmla="*/ 528 w 544"/>
                      <a:gd name="T81" fmla="*/ 288 h 559"/>
                      <a:gd name="T82" fmla="*/ 528 w 544"/>
                      <a:gd name="T83" fmla="*/ 256 h 559"/>
                      <a:gd name="T84" fmla="*/ 544 w 544"/>
                      <a:gd name="T85" fmla="*/ 224 h 559"/>
                      <a:gd name="T86" fmla="*/ 544 w 544"/>
                      <a:gd name="T87" fmla="*/ 208 h 559"/>
                      <a:gd name="T88" fmla="*/ 544 w 544"/>
                      <a:gd name="T89" fmla="*/ 176 h 559"/>
                      <a:gd name="T90" fmla="*/ 528 w 544"/>
                      <a:gd name="T91" fmla="*/ 144 h 559"/>
                      <a:gd name="T92" fmla="*/ 512 w 544"/>
                      <a:gd name="T93" fmla="*/ 128 h 559"/>
                      <a:gd name="T94" fmla="*/ 496 w 544"/>
                      <a:gd name="T95" fmla="*/ 112 h 55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544"/>
                      <a:gd name="T145" fmla="*/ 0 h 559"/>
                      <a:gd name="T146" fmla="*/ 544 w 544"/>
                      <a:gd name="T147" fmla="*/ 559 h 55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544" h="559">
                        <a:moveTo>
                          <a:pt x="496" y="112"/>
                        </a:moveTo>
                        <a:lnTo>
                          <a:pt x="496" y="112"/>
                        </a:lnTo>
                        <a:lnTo>
                          <a:pt x="480" y="96"/>
                        </a:lnTo>
                        <a:lnTo>
                          <a:pt x="464" y="80"/>
                        </a:lnTo>
                        <a:lnTo>
                          <a:pt x="448" y="64"/>
                        </a:lnTo>
                        <a:lnTo>
                          <a:pt x="432" y="48"/>
                        </a:lnTo>
                        <a:lnTo>
                          <a:pt x="416" y="48"/>
                        </a:lnTo>
                        <a:lnTo>
                          <a:pt x="400" y="32"/>
                        </a:lnTo>
                        <a:lnTo>
                          <a:pt x="384" y="32"/>
                        </a:lnTo>
                        <a:lnTo>
                          <a:pt x="368" y="16"/>
                        </a:lnTo>
                        <a:lnTo>
                          <a:pt x="352" y="16"/>
                        </a:lnTo>
                        <a:lnTo>
                          <a:pt x="352" y="0"/>
                        </a:lnTo>
                        <a:lnTo>
                          <a:pt x="336" y="0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64"/>
                        </a:lnTo>
                        <a:lnTo>
                          <a:pt x="144" y="64"/>
                        </a:lnTo>
                        <a:lnTo>
                          <a:pt x="144" y="80"/>
                        </a:lnTo>
                        <a:lnTo>
                          <a:pt x="128" y="96"/>
                        </a:lnTo>
                        <a:lnTo>
                          <a:pt x="128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112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80" y="240"/>
                        </a:lnTo>
                        <a:lnTo>
                          <a:pt x="64" y="256"/>
                        </a:lnTo>
                        <a:lnTo>
                          <a:pt x="48" y="272"/>
                        </a:lnTo>
                        <a:lnTo>
                          <a:pt x="32" y="288"/>
                        </a:lnTo>
                        <a:lnTo>
                          <a:pt x="32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16" y="463"/>
                        </a:lnTo>
                        <a:lnTo>
                          <a:pt x="16" y="479"/>
                        </a:lnTo>
                        <a:lnTo>
                          <a:pt x="32" y="495"/>
                        </a:lnTo>
                        <a:lnTo>
                          <a:pt x="32" y="511"/>
                        </a:lnTo>
                        <a:lnTo>
                          <a:pt x="32" y="527"/>
                        </a:lnTo>
                        <a:lnTo>
                          <a:pt x="48" y="527"/>
                        </a:lnTo>
                        <a:lnTo>
                          <a:pt x="64" y="543"/>
                        </a:lnTo>
                        <a:lnTo>
                          <a:pt x="80" y="559"/>
                        </a:lnTo>
                        <a:lnTo>
                          <a:pt x="96" y="559"/>
                        </a:lnTo>
                        <a:lnTo>
                          <a:pt x="112" y="559"/>
                        </a:lnTo>
                        <a:lnTo>
                          <a:pt x="128" y="559"/>
                        </a:lnTo>
                        <a:lnTo>
                          <a:pt x="144" y="559"/>
                        </a:lnTo>
                        <a:lnTo>
                          <a:pt x="160" y="559"/>
                        </a:lnTo>
                        <a:lnTo>
                          <a:pt x="176" y="559"/>
                        </a:lnTo>
                        <a:lnTo>
                          <a:pt x="192" y="559"/>
                        </a:lnTo>
                        <a:lnTo>
                          <a:pt x="208" y="559"/>
                        </a:lnTo>
                        <a:lnTo>
                          <a:pt x="224" y="559"/>
                        </a:lnTo>
                        <a:lnTo>
                          <a:pt x="240" y="543"/>
                        </a:lnTo>
                        <a:lnTo>
                          <a:pt x="256" y="543"/>
                        </a:lnTo>
                        <a:lnTo>
                          <a:pt x="272" y="543"/>
                        </a:lnTo>
                        <a:lnTo>
                          <a:pt x="272" y="527"/>
                        </a:lnTo>
                        <a:lnTo>
                          <a:pt x="288" y="527"/>
                        </a:lnTo>
                        <a:lnTo>
                          <a:pt x="304" y="527"/>
                        </a:lnTo>
                        <a:lnTo>
                          <a:pt x="304" y="511"/>
                        </a:lnTo>
                        <a:lnTo>
                          <a:pt x="320" y="495"/>
                        </a:lnTo>
                        <a:lnTo>
                          <a:pt x="336" y="495"/>
                        </a:lnTo>
                        <a:lnTo>
                          <a:pt x="336" y="479"/>
                        </a:lnTo>
                        <a:lnTo>
                          <a:pt x="352" y="463"/>
                        </a:lnTo>
                        <a:lnTo>
                          <a:pt x="352" y="447"/>
                        </a:lnTo>
                        <a:lnTo>
                          <a:pt x="368" y="431"/>
                        </a:lnTo>
                        <a:lnTo>
                          <a:pt x="384" y="415"/>
                        </a:lnTo>
                        <a:lnTo>
                          <a:pt x="384" y="399"/>
                        </a:lnTo>
                        <a:lnTo>
                          <a:pt x="400" y="399"/>
                        </a:lnTo>
                        <a:lnTo>
                          <a:pt x="416" y="383"/>
                        </a:lnTo>
                        <a:lnTo>
                          <a:pt x="432" y="367"/>
                        </a:lnTo>
                        <a:lnTo>
                          <a:pt x="448" y="351"/>
                        </a:lnTo>
                        <a:lnTo>
                          <a:pt x="464" y="351"/>
                        </a:lnTo>
                        <a:lnTo>
                          <a:pt x="480" y="335"/>
                        </a:lnTo>
                        <a:lnTo>
                          <a:pt x="496" y="335"/>
                        </a:lnTo>
                        <a:lnTo>
                          <a:pt x="496" y="319"/>
                        </a:lnTo>
                        <a:lnTo>
                          <a:pt x="512" y="303"/>
                        </a:lnTo>
                        <a:lnTo>
                          <a:pt x="528" y="288"/>
                        </a:lnTo>
                        <a:lnTo>
                          <a:pt x="528" y="272"/>
                        </a:lnTo>
                        <a:lnTo>
                          <a:pt x="528" y="256"/>
                        </a:lnTo>
                        <a:lnTo>
                          <a:pt x="544" y="240"/>
                        </a:lnTo>
                        <a:lnTo>
                          <a:pt x="544" y="224"/>
                        </a:lnTo>
                        <a:lnTo>
                          <a:pt x="544" y="208"/>
                        </a:lnTo>
                        <a:lnTo>
                          <a:pt x="544" y="192"/>
                        </a:lnTo>
                        <a:lnTo>
                          <a:pt x="544" y="176"/>
                        </a:lnTo>
                        <a:lnTo>
                          <a:pt x="544" y="160"/>
                        </a:lnTo>
                        <a:lnTo>
                          <a:pt x="528" y="160"/>
                        </a:lnTo>
                        <a:lnTo>
                          <a:pt x="528" y="144"/>
                        </a:lnTo>
                        <a:lnTo>
                          <a:pt x="512" y="128"/>
                        </a:lnTo>
                        <a:lnTo>
                          <a:pt x="496" y="11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21547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7" name="Freeform 299"/>
                  <p:cNvSpPr>
                    <a:spLocks noChangeAspect="1"/>
                  </p:cNvSpPr>
                  <p:nvPr/>
                </p:nvSpPr>
                <p:spPr bwMode="auto">
                  <a:xfrm>
                    <a:off x="1520" y="2432"/>
                    <a:ext cx="512" cy="527"/>
                  </a:xfrm>
                  <a:custGeom>
                    <a:avLst/>
                    <a:gdLst>
                      <a:gd name="T0" fmla="*/ 464 w 512"/>
                      <a:gd name="T1" fmla="*/ 112 h 527"/>
                      <a:gd name="T2" fmla="*/ 448 w 512"/>
                      <a:gd name="T3" fmla="*/ 80 h 527"/>
                      <a:gd name="T4" fmla="*/ 432 w 512"/>
                      <a:gd name="T5" fmla="*/ 64 h 527"/>
                      <a:gd name="T6" fmla="*/ 400 w 512"/>
                      <a:gd name="T7" fmla="*/ 48 h 527"/>
                      <a:gd name="T8" fmla="*/ 384 w 512"/>
                      <a:gd name="T9" fmla="*/ 32 h 527"/>
                      <a:gd name="T10" fmla="*/ 352 w 512"/>
                      <a:gd name="T11" fmla="*/ 16 h 527"/>
                      <a:gd name="T12" fmla="*/ 320 w 512"/>
                      <a:gd name="T13" fmla="*/ 16 h 527"/>
                      <a:gd name="T14" fmla="*/ 304 w 512"/>
                      <a:gd name="T15" fmla="*/ 0 h 527"/>
                      <a:gd name="T16" fmla="*/ 272 w 512"/>
                      <a:gd name="T17" fmla="*/ 0 h 527"/>
                      <a:gd name="T18" fmla="*/ 240 w 512"/>
                      <a:gd name="T19" fmla="*/ 16 h 527"/>
                      <a:gd name="T20" fmla="*/ 208 w 512"/>
                      <a:gd name="T21" fmla="*/ 32 h 527"/>
                      <a:gd name="T22" fmla="*/ 176 w 512"/>
                      <a:gd name="T23" fmla="*/ 48 h 527"/>
                      <a:gd name="T24" fmla="*/ 144 w 512"/>
                      <a:gd name="T25" fmla="*/ 64 h 527"/>
                      <a:gd name="T26" fmla="*/ 128 w 512"/>
                      <a:gd name="T27" fmla="*/ 96 h 527"/>
                      <a:gd name="T28" fmla="*/ 112 w 512"/>
                      <a:gd name="T29" fmla="*/ 128 h 527"/>
                      <a:gd name="T30" fmla="*/ 112 w 512"/>
                      <a:gd name="T31" fmla="*/ 160 h 527"/>
                      <a:gd name="T32" fmla="*/ 96 w 512"/>
                      <a:gd name="T33" fmla="*/ 192 h 527"/>
                      <a:gd name="T34" fmla="*/ 80 w 512"/>
                      <a:gd name="T35" fmla="*/ 224 h 527"/>
                      <a:gd name="T36" fmla="*/ 48 w 512"/>
                      <a:gd name="T37" fmla="*/ 256 h 527"/>
                      <a:gd name="T38" fmla="*/ 32 w 512"/>
                      <a:gd name="T39" fmla="*/ 287 h 527"/>
                      <a:gd name="T40" fmla="*/ 16 w 512"/>
                      <a:gd name="T41" fmla="*/ 319 h 527"/>
                      <a:gd name="T42" fmla="*/ 16 w 512"/>
                      <a:gd name="T43" fmla="*/ 351 h 527"/>
                      <a:gd name="T44" fmla="*/ 0 w 512"/>
                      <a:gd name="T45" fmla="*/ 383 h 527"/>
                      <a:gd name="T46" fmla="*/ 16 w 512"/>
                      <a:gd name="T47" fmla="*/ 415 h 527"/>
                      <a:gd name="T48" fmla="*/ 16 w 512"/>
                      <a:gd name="T49" fmla="*/ 447 h 527"/>
                      <a:gd name="T50" fmla="*/ 32 w 512"/>
                      <a:gd name="T51" fmla="*/ 479 h 527"/>
                      <a:gd name="T52" fmla="*/ 64 w 512"/>
                      <a:gd name="T53" fmla="*/ 511 h 527"/>
                      <a:gd name="T54" fmla="*/ 96 w 512"/>
                      <a:gd name="T55" fmla="*/ 527 h 527"/>
                      <a:gd name="T56" fmla="*/ 128 w 512"/>
                      <a:gd name="T57" fmla="*/ 527 h 527"/>
                      <a:gd name="T58" fmla="*/ 160 w 512"/>
                      <a:gd name="T59" fmla="*/ 527 h 527"/>
                      <a:gd name="T60" fmla="*/ 192 w 512"/>
                      <a:gd name="T61" fmla="*/ 527 h 527"/>
                      <a:gd name="T62" fmla="*/ 224 w 512"/>
                      <a:gd name="T63" fmla="*/ 511 h 527"/>
                      <a:gd name="T64" fmla="*/ 256 w 512"/>
                      <a:gd name="T65" fmla="*/ 495 h 527"/>
                      <a:gd name="T66" fmla="*/ 288 w 512"/>
                      <a:gd name="T67" fmla="*/ 495 h 527"/>
                      <a:gd name="T68" fmla="*/ 304 w 512"/>
                      <a:gd name="T69" fmla="*/ 463 h 527"/>
                      <a:gd name="T70" fmla="*/ 320 w 512"/>
                      <a:gd name="T71" fmla="*/ 431 h 527"/>
                      <a:gd name="T72" fmla="*/ 336 w 512"/>
                      <a:gd name="T73" fmla="*/ 415 h 527"/>
                      <a:gd name="T74" fmla="*/ 352 w 512"/>
                      <a:gd name="T75" fmla="*/ 383 h 527"/>
                      <a:gd name="T76" fmla="*/ 368 w 512"/>
                      <a:gd name="T77" fmla="*/ 367 h 527"/>
                      <a:gd name="T78" fmla="*/ 400 w 512"/>
                      <a:gd name="T79" fmla="*/ 351 h 527"/>
                      <a:gd name="T80" fmla="*/ 432 w 512"/>
                      <a:gd name="T81" fmla="*/ 335 h 527"/>
                      <a:gd name="T82" fmla="*/ 464 w 512"/>
                      <a:gd name="T83" fmla="*/ 303 h 527"/>
                      <a:gd name="T84" fmla="*/ 480 w 512"/>
                      <a:gd name="T85" fmla="*/ 272 h 527"/>
                      <a:gd name="T86" fmla="*/ 496 w 512"/>
                      <a:gd name="T87" fmla="*/ 256 h 527"/>
                      <a:gd name="T88" fmla="*/ 496 w 512"/>
                      <a:gd name="T89" fmla="*/ 224 h 527"/>
                      <a:gd name="T90" fmla="*/ 512 w 512"/>
                      <a:gd name="T91" fmla="*/ 208 h 527"/>
                      <a:gd name="T92" fmla="*/ 512 w 512"/>
                      <a:gd name="T93" fmla="*/ 176 h 527"/>
                      <a:gd name="T94" fmla="*/ 496 w 512"/>
                      <a:gd name="T95" fmla="*/ 144 h 527"/>
                      <a:gd name="T96" fmla="*/ 480 w 512"/>
                      <a:gd name="T97" fmla="*/ 128 h 527"/>
                      <a:gd name="T98" fmla="*/ 464 w 512"/>
                      <a:gd name="T99" fmla="*/ 112 h 527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w 512"/>
                      <a:gd name="T151" fmla="*/ 0 h 527"/>
                      <a:gd name="T152" fmla="*/ 512 w 512"/>
                      <a:gd name="T153" fmla="*/ 527 h 527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T150" t="T151" r="T152" b="T153"/>
                    <a:pathLst>
                      <a:path w="512" h="527">
                        <a:moveTo>
                          <a:pt x="480" y="128"/>
                        </a:moveTo>
                        <a:lnTo>
                          <a:pt x="464" y="112"/>
                        </a:lnTo>
                        <a:lnTo>
                          <a:pt x="448" y="96"/>
                        </a:lnTo>
                        <a:lnTo>
                          <a:pt x="448" y="80"/>
                        </a:lnTo>
                        <a:lnTo>
                          <a:pt x="432" y="80"/>
                        </a:lnTo>
                        <a:lnTo>
                          <a:pt x="432" y="64"/>
                        </a:lnTo>
                        <a:lnTo>
                          <a:pt x="416" y="64"/>
                        </a:lnTo>
                        <a:lnTo>
                          <a:pt x="400" y="48"/>
                        </a:lnTo>
                        <a:lnTo>
                          <a:pt x="384" y="48"/>
                        </a:lnTo>
                        <a:lnTo>
                          <a:pt x="384" y="32"/>
                        </a:lnTo>
                        <a:lnTo>
                          <a:pt x="368" y="32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48"/>
                        </a:lnTo>
                        <a:lnTo>
                          <a:pt x="144" y="64"/>
                        </a:lnTo>
                        <a:lnTo>
                          <a:pt x="128" y="80"/>
                        </a:lnTo>
                        <a:lnTo>
                          <a:pt x="128" y="96"/>
                        </a:lnTo>
                        <a:lnTo>
                          <a:pt x="112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96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64" y="240"/>
                        </a:lnTo>
                        <a:lnTo>
                          <a:pt x="48" y="256"/>
                        </a:lnTo>
                        <a:lnTo>
                          <a:pt x="32" y="272"/>
                        </a:lnTo>
                        <a:lnTo>
                          <a:pt x="32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16" y="399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63"/>
                        </a:lnTo>
                        <a:lnTo>
                          <a:pt x="32" y="479"/>
                        </a:lnTo>
                        <a:lnTo>
                          <a:pt x="48" y="495"/>
                        </a:lnTo>
                        <a:lnTo>
                          <a:pt x="64" y="511"/>
                        </a:lnTo>
                        <a:lnTo>
                          <a:pt x="80" y="527"/>
                        </a:lnTo>
                        <a:lnTo>
                          <a:pt x="96" y="527"/>
                        </a:lnTo>
                        <a:lnTo>
                          <a:pt x="112" y="527"/>
                        </a:lnTo>
                        <a:lnTo>
                          <a:pt x="128" y="527"/>
                        </a:lnTo>
                        <a:lnTo>
                          <a:pt x="144" y="527"/>
                        </a:lnTo>
                        <a:lnTo>
                          <a:pt x="160" y="527"/>
                        </a:lnTo>
                        <a:lnTo>
                          <a:pt x="176" y="527"/>
                        </a:lnTo>
                        <a:lnTo>
                          <a:pt x="192" y="527"/>
                        </a:lnTo>
                        <a:lnTo>
                          <a:pt x="208" y="511"/>
                        </a:lnTo>
                        <a:lnTo>
                          <a:pt x="224" y="511"/>
                        </a:lnTo>
                        <a:lnTo>
                          <a:pt x="240" y="511"/>
                        </a:lnTo>
                        <a:lnTo>
                          <a:pt x="256" y="495"/>
                        </a:lnTo>
                        <a:lnTo>
                          <a:pt x="272" y="495"/>
                        </a:lnTo>
                        <a:lnTo>
                          <a:pt x="288" y="495"/>
                        </a:lnTo>
                        <a:lnTo>
                          <a:pt x="288" y="479"/>
                        </a:lnTo>
                        <a:lnTo>
                          <a:pt x="304" y="463"/>
                        </a:lnTo>
                        <a:lnTo>
                          <a:pt x="320" y="447"/>
                        </a:lnTo>
                        <a:lnTo>
                          <a:pt x="320" y="431"/>
                        </a:lnTo>
                        <a:lnTo>
                          <a:pt x="336" y="431"/>
                        </a:lnTo>
                        <a:lnTo>
                          <a:pt x="336" y="415"/>
                        </a:lnTo>
                        <a:lnTo>
                          <a:pt x="352" y="399"/>
                        </a:lnTo>
                        <a:lnTo>
                          <a:pt x="352" y="383"/>
                        </a:lnTo>
                        <a:lnTo>
                          <a:pt x="368" y="383"/>
                        </a:lnTo>
                        <a:lnTo>
                          <a:pt x="368" y="367"/>
                        </a:lnTo>
                        <a:lnTo>
                          <a:pt x="384" y="367"/>
                        </a:lnTo>
                        <a:lnTo>
                          <a:pt x="400" y="351"/>
                        </a:lnTo>
                        <a:lnTo>
                          <a:pt x="416" y="335"/>
                        </a:lnTo>
                        <a:lnTo>
                          <a:pt x="432" y="335"/>
                        </a:lnTo>
                        <a:lnTo>
                          <a:pt x="448" y="319"/>
                        </a:lnTo>
                        <a:lnTo>
                          <a:pt x="464" y="303"/>
                        </a:lnTo>
                        <a:lnTo>
                          <a:pt x="480" y="287"/>
                        </a:lnTo>
                        <a:lnTo>
                          <a:pt x="480" y="272"/>
                        </a:lnTo>
                        <a:lnTo>
                          <a:pt x="496" y="272"/>
                        </a:lnTo>
                        <a:lnTo>
                          <a:pt x="496" y="256"/>
                        </a:lnTo>
                        <a:lnTo>
                          <a:pt x="496" y="240"/>
                        </a:lnTo>
                        <a:lnTo>
                          <a:pt x="496" y="224"/>
                        </a:lnTo>
                        <a:lnTo>
                          <a:pt x="512" y="224"/>
                        </a:lnTo>
                        <a:lnTo>
                          <a:pt x="512" y="208"/>
                        </a:lnTo>
                        <a:lnTo>
                          <a:pt x="512" y="192"/>
                        </a:lnTo>
                        <a:lnTo>
                          <a:pt x="512" y="176"/>
                        </a:lnTo>
                        <a:lnTo>
                          <a:pt x="496" y="160"/>
                        </a:lnTo>
                        <a:lnTo>
                          <a:pt x="496" y="144"/>
                        </a:lnTo>
                        <a:lnTo>
                          <a:pt x="496" y="128"/>
                        </a:lnTo>
                        <a:lnTo>
                          <a:pt x="480" y="128"/>
                        </a:lnTo>
                        <a:lnTo>
                          <a:pt x="480" y="112"/>
                        </a:lnTo>
                        <a:lnTo>
                          <a:pt x="464" y="112"/>
                        </a:lnTo>
                        <a:lnTo>
                          <a:pt x="480" y="128"/>
                        </a:lnTo>
                        <a:close/>
                      </a:path>
                    </a:pathLst>
                  </a:custGeom>
                  <a:solidFill>
                    <a:srgbClr val="1E5170"/>
                  </a:solidFill>
                  <a:ln w="25400">
                    <a:solidFill>
                      <a:srgbClr val="1E517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8" name="Freeform 300"/>
                  <p:cNvSpPr>
                    <a:spLocks noChangeAspect="1"/>
                  </p:cNvSpPr>
                  <p:nvPr/>
                </p:nvSpPr>
                <p:spPr bwMode="auto">
                  <a:xfrm>
                    <a:off x="1520" y="2432"/>
                    <a:ext cx="512" cy="527"/>
                  </a:xfrm>
                  <a:custGeom>
                    <a:avLst/>
                    <a:gdLst>
                      <a:gd name="T0" fmla="*/ 448 w 512"/>
                      <a:gd name="T1" fmla="*/ 96 h 527"/>
                      <a:gd name="T2" fmla="*/ 432 w 512"/>
                      <a:gd name="T3" fmla="*/ 80 h 527"/>
                      <a:gd name="T4" fmla="*/ 400 w 512"/>
                      <a:gd name="T5" fmla="*/ 48 h 527"/>
                      <a:gd name="T6" fmla="*/ 368 w 512"/>
                      <a:gd name="T7" fmla="*/ 32 h 527"/>
                      <a:gd name="T8" fmla="*/ 336 w 512"/>
                      <a:gd name="T9" fmla="*/ 16 h 527"/>
                      <a:gd name="T10" fmla="*/ 304 w 512"/>
                      <a:gd name="T11" fmla="*/ 0 h 527"/>
                      <a:gd name="T12" fmla="*/ 272 w 512"/>
                      <a:gd name="T13" fmla="*/ 0 h 527"/>
                      <a:gd name="T14" fmla="*/ 256 w 512"/>
                      <a:gd name="T15" fmla="*/ 0 h 527"/>
                      <a:gd name="T16" fmla="*/ 224 w 512"/>
                      <a:gd name="T17" fmla="*/ 16 h 527"/>
                      <a:gd name="T18" fmla="*/ 192 w 512"/>
                      <a:gd name="T19" fmla="*/ 32 h 527"/>
                      <a:gd name="T20" fmla="*/ 160 w 512"/>
                      <a:gd name="T21" fmla="*/ 48 h 527"/>
                      <a:gd name="T22" fmla="*/ 128 w 512"/>
                      <a:gd name="T23" fmla="*/ 80 h 527"/>
                      <a:gd name="T24" fmla="*/ 112 w 512"/>
                      <a:gd name="T25" fmla="*/ 112 h 527"/>
                      <a:gd name="T26" fmla="*/ 112 w 512"/>
                      <a:gd name="T27" fmla="*/ 128 h 527"/>
                      <a:gd name="T28" fmla="*/ 96 w 512"/>
                      <a:gd name="T29" fmla="*/ 176 h 527"/>
                      <a:gd name="T30" fmla="*/ 96 w 512"/>
                      <a:gd name="T31" fmla="*/ 208 h 527"/>
                      <a:gd name="T32" fmla="*/ 80 w 512"/>
                      <a:gd name="T33" fmla="*/ 224 h 527"/>
                      <a:gd name="T34" fmla="*/ 32 w 512"/>
                      <a:gd name="T35" fmla="*/ 272 h 527"/>
                      <a:gd name="T36" fmla="*/ 16 w 512"/>
                      <a:gd name="T37" fmla="*/ 319 h 527"/>
                      <a:gd name="T38" fmla="*/ 16 w 512"/>
                      <a:gd name="T39" fmla="*/ 351 h 527"/>
                      <a:gd name="T40" fmla="*/ 16 w 512"/>
                      <a:gd name="T41" fmla="*/ 399 h 527"/>
                      <a:gd name="T42" fmla="*/ 16 w 512"/>
                      <a:gd name="T43" fmla="*/ 431 h 527"/>
                      <a:gd name="T44" fmla="*/ 32 w 512"/>
                      <a:gd name="T45" fmla="*/ 463 h 527"/>
                      <a:gd name="T46" fmla="*/ 48 w 512"/>
                      <a:gd name="T47" fmla="*/ 495 h 527"/>
                      <a:gd name="T48" fmla="*/ 80 w 512"/>
                      <a:gd name="T49" fmla="*/ 527 h 527"/>
                      <a:gd name="T50" fmla="*/ 112 w 512"/>
                      <a:gd name="T51" fmla="*/ 527 h 527"/>
                      <a:gd name="T52" fmla="*/ 144 w 512"/>
                      <a:gd name="T53" fmla="*/ 527 h 527"/>
                      <a:gd name="T54" fmla="*/ 176 w 512"/>
                      <a:gd name="T55" fmla="*/ 527 h 527"/>
                      <a:gd name="T56" fmla="*/ 208 w 512"/>
                      <a:gd name="T57" fmla="*/ 511 h 527"/>
                      <a:gd name="T58" fmla="*/ 240 w 512"/>
                      <a:gd name="T59" fmla="*/ 511 h 527"/>
                      <a:gd name="T60" fmla="*/ 272 w 512"/>
                      <a:gd name="T61" fmla="*/ 495 h 527"/>
                      <a:gd name="T62" fmla="*/ 288 w 512"/>
                      <a:gd name="T63" fmla="*/ 479 h 527"/>
                      <a:gd name="T64" fmla="*/ 320 w 512"/>
                      <a:gd name="T65" fmla="*/ 447 h 527"/>
                      <a:gd name="T66" fmla="*/ 336 w 512"/>
                      <a:gd name="T67" fmla="*/ 431 h 527"/>
                      <a:gd name="T68" fmla="*/ 352 w 512"/>
                      <a:gd name="T69" fmla="*/ 399 h 527"/>
                      <a:gd name="T70" fmla="*/ 368 w 512"/>
                      <a:gd name="T71" fmla="*/ 367 h 527"/>
                      <a:gd name="T72" fmla="*/ 400 w 512"/>
                      <a:gd name="T73" fmla="*/ 351 h 527"/>
                      <a:gd name="T74" fmla="*/ 416 w 512"/>
                      <a:gd name="T75" fmla="*/ 335 h 527"/>
                      <a:gd name="T76" fmla="*/ 448 w 512"/>
                      <a:gd name="T77" fmla="*/ 319 h 527"/>
                      <a:gd name="T78" fmla="*/ 480 w 512"/>
                      <a:gd name="T79" fmla="*/ 287 h 527"/>
                      <a:gd name="T80" fmla="*/ 496 w 512"/>
                      <a:gd name="T81" fmla="*/ 272 h 527"/>
                      <a:gd name="T82" fmla="*/ 496 w 512"/>
                      <a:gd name="T83" fmla="*/ 240 h 527"/>
                      <a:gd name="T84" fmla="*/ 512 w 512"/>
                      <a:gd name="T85" fmla="*/ 208 h 527"/>
                      <a:gd name="T86" fmla="*/ 512 w 512"/>
                      <a:gd name="T87" fmla="*/ 192 h 527"/>
                      <a:gd name="T88" fmla="*/ 496 w 512"/>
                      <a:gd name="T89" fmla="*/ 160 h 527"/>
                      <a:gd name="T90" fmla="*/ 496 w 512"/>
                      <a:gd name="T91" fmla="*/ 144 h 527"/>
                      <a:gd name="T92" fmla="*/ 480 w 512"/>
                      <a:gd name="T93" fmla="*/ 128 h 527"/>
                      <a:gd name="T94" fmla="*/ 464 w 512"/>
                      <a:gd name="T95" fmla="*/ 112 h 52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512"/>
                      <a:gd name="T145" fmla="*/ 0 h 527"/>
                      <a:gd name="T146" fmla="*/ 512 w 512"/>
                      <a:gd name="T147" fmla="*/ 527 h 52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512" h="527">
                        <a:moveTo>
                          <a:pt x="464" y="112"/>
                        </a:moveTo>
                        <a:lnTo>
                          <a:pt x="464" y="112"/>
                        </a:lnTo>
                        <a:lnTo>
                          <a:pt x="448" y="96"/>
                        </a:lnTo>
                        <a:lnTo>
                          <a:pt x="448" y="80"/>
                        </a:lnTo>
                        <a:lnTo>
                          <a:pt x="432" y="80"/>
                        </a:lnTo>
                        <a:lnTo>
                          <a:pt x="432" y="64"/>
                        </a:lnTo>
                        <a:lnTo>
                          <a:pt x="416" y="64"/>
                        </a:lnTo>
                        <a:lnTo>
                          <a:pt x="400" y="48"/>
                        </a:lnTo>
                        <a:lnTo>
                          <a:pt x="384" y="48"/>
                        </a:lnTo>
                        <a:lnTo>
                          <a:pt x="384" y="32"/>
                        </a:lnTo>
                        <a:lnTo>
                          <a:pt x="368" y="32"/>
                        </a:lnTo>
                        <a:lnTo>
                          <a:pt x="352" y="16"/>
                        </a:lnTo>
                        <a:lnTo>
                          <a:pt x="336" y="16"/>
                        </a:lnTo>
                        <a:lnTo>
                          <a:pt x="320" y="16"/>
                        </a:lnTo>
                        <a:lnTo>
                          <a:pt x="320" y="0"/>
                        </a:lnTo>
                        <a:lnTo>
                          <a:pt x="304" y="0"/>
                        </a:lnTo>
                        <a:lnTo>
                          <a:pt x="288" y="0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32"/>
                        </a:lnTo>
                        <a:lnTo>
                          <a:pt x="192" y="32"/>
                        </a:lnTo>
                        <a:lnTo>
                          <a:pt x="176" y="48"/>
                        </a:lnTo>
                        <a:lnTo>
                          <a:pt x="160" y="48"/>
                        </a:lnTo>
                        <a:lnTo>
                          <a:pt x="144" y="64"/>
                        </a:lnTo>
                        <a:lnTo>
                          <a:pt x="128" y="80"/>
                        </a:lnTo>
                        <a:lnTo>
                          <a:pt x="128" y="96"/>
                        </a:lnTo>
                        <a:lnTo>
                          <a:pt x="112" y="112"/>
                        </a:lnTo>
                        <a:lnTo>
                          <a:pt x="112" y="128"/>
                        </a:lnTo>
                        <a:lnTo>
                          <a:pt x="112" y="144"/>
                        </a:lnTo>
                        <a:lnTo>
                          <a:pt x="112" y="160"/>
                        </a:lnTo>
                        <a:lnTo>
                          <a:pt x="96" y="176"/>
                        </a:lnTo>
                        <a:lnTo>
                          <a:pt x="96" y="192"/>
                        </a:lnTo>
                        <a:lnTo>
                          <a:pt x="96" y="208"/>
                        </a:lnTo>
                        <a:lnTo>
                          <a:pt x="80" y="224"/>
                        </a:lnTo>
                        <a:lnTo>
                          <a:pt x="64" y="240"/>
                        </a:lnTo>
                        <a:lnTo>
                          <a:pt x="48" y="256"/>
                        </a:lnTo>
                        <a:lnTo>
                          <a:pt x="32" y="272"/>
                        </a:lnTo>
                        <a:lnTo>
                          <a:pt x="32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16" y="399"/>
                        </a:lnTo>
                        <a:lnTo>
                          <a:pt x="16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63"/>
                        </a:lnTo>
                        <a:lnTo>
                          <a:pt x="32" y="479"/>
                        </a:lnTo>
                        <a:lnTo>
                          <a:pt x="48" y="495"/>
                        </a:lnTo>
                        <a:lnTo>
                          <a:pt x="64" y="511"/>
                        </a:lnTo>
                        <a:lnTo>
                          <a:pt x="80" y="527"/>
                        </a:lnTo>
                        <a:lnTo>
                          <a:pt x="96" y="527"/>
                        </a:lnTo>
                        <a:lnTo>
                          <a:pt x="112" y="527"/>
                        </a:lnTo>
                        <a:lnTo>
                          <a:pt x="128" y="527"/>
                        </a:lnTo>
                        <a:lnTo>
                          <a:pt x="144" y="527"/>
                        </a:lnTo>
                        <a:lnTo>
                          <a:pt x="160" y="527"/>
                        </a:lnTo>
                        <a:lnTo>
                          <a:pt x="176" y="527"/>
                        </a:lnTo>
                        <a:lnTo>
                          <a:pt x="192" y="527"/>
                        </a:lnTo>
                        <a:lnTo>
                          <a:pt x="208" y="511"/>
                        </a:lnTo>
                        <a:lnTo>
                          <a:pt x="224" y="511"/>
                        </a:lnTo>
                        <a:lnTo>
                          <a:pt x="240" y="511"/>
                        </a:lnTo>
                        <a:lnTo>
                          <a:pt x="256" y="495"/>
                        </a:lnTo>
                        <a:lnTo>
                          <a:pt x="272" y="495"/>
                        </a:lnTo>
                        <a:lnTo>
                          <a:pt x="288" y="495"/>
                        </a:lnTo>
                        <a:lnTo>
                          <a:pt x="288" y="479"/>
                        </a:lnTo>
                        <a:lnTo>
                          <a:pt x="304" y="463"/>
                        </a:lnTo>
                        <a:lnTo>
                          <a:pt x="320" y="447"/>
                        </a:lnTo>
                        <a:lnTo>
                          <a:pt x="320" y="431"/>
                        </a:lnTo>
                        <a:lnTo>
                          <a:pt x="336" y="431"/>
                        </a:lnTo>
                        <a:lnTo>
                          <a:pt x="336" y="415"/>
                        </a:lnTo>
                        <a:lnTo>
                          <a:pt x="352" y="399"/>
                        </a:lnTo>
                        <a:lnTo>
                          <a:pt x="352" y="383"/>
                        </a:lnTo>
                        <a:lnTo>
                          <a:pt x="368" y="383"/>
                        </a:lnTo>
                        <a:lnTo>
                          <a:pt x="368" y="367"/>
                        </a:lnTo>
                        <a:lnTo>
                          <a:pt x="384" y="367"/>
                        </a:lnTo>
                        <a:lnTo>
                          <a:pt x="400" y="351"/>
                        </a:lnTo>
                        <a:lnTo>
                          <a:pt x="416" y="335"/>
                        </a:lnTo>
                        <a:lnTo>
                          <a:pt x="432" y="335"/>
                        </a:lnTo>
                        <a:lnTo>
                          <a:pt x="448" y="319"/>
                        </a:lnTo>
                        <a:lnTo>
                          <a:pt x="464" y="303"/>
                        </a:lnTo>
                        <a:lnTo>
                          <a:pt x="480" y="287"/>
                        </a:lnTo>
                        <a:lnTo>
                          <a:pt x="480" y="272"/>
                        </a:lnTo>
                        <a:lnTo>
                          <a:pt x="496" y="272"/>
                        </a:lnTo>
                        <a:lnTo>
                          <a:pt x="496" y="256"/>
                        </a:lnTo>
                        <a:lnTo>
                          <a:pt x="496" y="240"/>
                        </a:lnTo>
                        <a:lnTo>
                          <a:pt x="496" y="224"/>
                        </a:lnTo>
                        <a:lnTo>
                          <a:pt x="512" y="224"/>
                        </a:lnTo>
                        <a:lnTo>
                          <a:pt x="512" y="208"/>
                        </a:lnTo>
                        <a:lnTo>
                          <a:pt x="512" y="192"/>
                        </a:lnTo>
                        <a:lnTo>
                          <a:pt x="512" y="176"/>
                        </a:lnTo>
                        <a:lnTo>
                          <a:pt x="496" y="160"/>
                        </a:lnTo>
                        <a:lnTo>
                          <a:pt x="496" y="144"/>
                        </a:lnTo>
                        <a:lnTo>
                          <a:pt x="496" y="128"/>
                        </a:lnTo>
                        <a:lnTo>
                          <a:pt x="480" y="128"/>
                        </a:lnTo>
                        <a:lnTo>
                          <a:pt x="480" y="112"/>
                        </a:lnTo>
                        <a:lnTo>
                          <a:pt x="464" y="11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E5170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9" name="Freeform 301"/>
                  <p:cNvSpPr>
                    <a:spLocks noChangeAspect="1"/>
                  </p:cNvSpPr>
                  <p:nvPr/>
                </p:nvSpPr>
                <p:spPr bwMode="auto">
                  <a:xfrm>
                    <a:off x="1552" y="2448"/>
                    <a:ext cx="448" cy="495"/>
                  </a:xfrm>
                  <a:custGeom>
                    <a:avLst/>
                    <a:gdLst>
                      <a:gd name="T0" fmla="*/ 416 w 448"/>
                      <a:gd name="T1" fmla="*/ 112 h 495"/>
                      <a:gd name="T2" fmla="*/ 400 w 448"/>
                      <a:gd name="T3" fmla="*/ 96 h 495"/>
                      <a:gd name="T4" fmla="*/ 384 w 448"/>
                      <a:gd name="T5" fmla="*/ 80 h 495"/>
                      <a:gd name="T6" fmla="*/ 368 w 448"/>
                      <a:gd name="T7" fmla="*/ 64 h 495"/>
                      <a:gd name="T8" fmla="*/ 336 w 448"/>
                      <a:gd name="T9" fmla="*/ 32 h 495"/>
                      <a:gd name="T10" fmla="*/ 304 w 448"/>
                      <a:gd name="T11" fmla="*/ 32 h 495"/>
                      <a:gd name="T12" fmla="*/ 288 w 448"/>
                      <a:gd name="T13" fmla="*/ 16 h 495"/>
                      <a:gd name="T14" fmla="*/ 256 w 448"/>
                      <a:gd name="T15" fmla="*/ 0 h 495"/>
                      <a:gd name="T16" fmla="*/ 224 w 448"/>
                      <a:gd name="T17" fmla="*/ 16 h 495"/>
                      <a:gd name="T18" fmla="*/ 192 w 448"/>
                      <a:gd name="T19" fmla="*/ 16 h 495"/>
                      <a:gd name="T20" fmla="*/ 160 w 448"/>
                      <a:gd name="T21" fmla="*/ 32 h 495"/>
                      <a:gd name="T22" fmla="*/ 128 w 448"/>
                      <a:gd name="T23" fmla="*/ 64 h 495"/>
                      <a:gd name="T24" fmla="*/ 112 w 448"/>
                      <a:gd name="T25" fmla="*/ 80 h 495"/>
                      <a:gd name="T26" fmla="*/ 96 w 448"/>
                      <a:gd name="T27" fmla="*/ 96 h 495"/>
                      <a:gd name="T28" fmla="*/ 96 w 448"/>
                      <a:gd name="T29" fmla="*/ 128 h 495"/>
                      <a:gd name="T30" fmla="*/ 80 w 448"/>
                      <a:gd name="T31" fmla="*/ 144 h 495"/>
                      <a:gd name="T32" fmla="*/ 80 w 448"/>
                      <a:gd name="T33" fmla="*/ 176 h 495"/>
                      <a:gd name="T34" fmla="*/ 64 w 448"/>
                      <a:gd name="T35" fmla="*/ 208 h 495"/>
                      <a:gd name="T36" fmla="*/ 48 w 448"/>
                      <a:gd name="T37" fmla="*/ 224 h 495"/>
                      <a:gd name="T38" fmla="*/ 32 w 448"/>
                      <a:gd name="T39" fmla="*/ 256 h 495"/>
                      <a:gd name="T40" fmla="*/ 0 w 448"/>
                      <a:gd name="T41" fmla="*/ 287 h 495"/>
                      <a:gd name="T42" fmla="*/ 0 w 448"/>
                      <a:gd name="T43" fmla="*/ 319 h 495"/>
                      <a:gd name="T44" fmla="*/ 0 w 448"/>
                      <a:gd name="T45" fmla="*/ 351 h 495"/>
                      <a:gd name="T46" fmla="*/ 0 w 448"/>
                      <a:gd name="T47" fmla="*/ 383 h 495"/>
                      <a:gd name="T48" fmla="*/ 0 w 448"/>
                      <a:gd name="T49" fmla="*/ 415 h 495"/>
                      <a:gd name="T50" fmla="*/ 16 w 448"/>
                      <a:gd name="T51" fmla="*/ 447 h 495"/>
                      <a:gd name="T52" fmla="*/ 32 w 448"/>
                      <a:gd name="T53" fmla="*/ 463 h 495"/>
                      <a:gd name="T54" fmla="*/ 64 w 448"/>
                      <a:gd name="T55" fmla="*/ 479 h 495"/>
                      <a:gd name="T56" fmla="*/ 80 w 448"/>
                      <a:gd name="T57" fmla="*/ 495 h 495"/>
                      <a:gd name="T58" fmla="*/ 112 w 448"/>
                      <a:gd name="T59" fmla="*/ 495 h 495"/>
                      <a:gd name="T60" fmla="*/ 144 w 448"/>
                      <a:gd name="T61" fmla="*/ 479 h 495"/>
                      <a:gd name="T62" fmla="*/ 176 w 448"/>
                      <a:gd name="T63" fmla="*/ 479 h 495"/>
                      <a:gd name="T64" fmla="*/ 208 w 448"/>
                      <a:gd name="T65" fmla="*/ 479 h 495"/>
                      <a:gd name="T66" fmla="*/ 240 w 448"/>
                      <a:gd name="T67" fmla="*/ 463 h 495"/>
                      <a:gd name="T68" fmla="*/ 272 w 448"/>
                      <a:gd name="T69" fmla="*/ 431 h 495"/>
                      <a:gd name="T70" fmla="*/ 288 w 448"/>
                      <a:gd name="T71" fmla="*/ 415 h 495"/>
                      <a:gd name="T72" fmla="*/ 304 w 448"/>
                      <a:gd name="T73" fmla="*/ 383 h 495"/>
                      <a:gd name="T74" fmla="*/ 320 w 448"/>
                      <a:gd name="T75" fmla="*/ 351 h 495"/>
                      <a:gd name="T76" fmla="*/ 336 w 448"/>
                      <a:gd name="T77" fmla="*/ 335 h 495"/>
                      <a:gd name="T78" fmla="*/ 352 w 448"/>
                      <a:gd name="T79" fmla="*/ 319 h 495"/>
                      <a:gd name="T80" fmla="*/ 384 w 448"/>
                      <a:gd name="T81" fmla="*/ 319 h 495"/>
                      <a:gd name="T82" fmla="*/ 400 w 448"/>
                      <a:gd name="T83" fmla="*/ 303 h 495"/>
                      <a:gd name="T84" fmla="*/ 416 w 448"/>
                      <a:gd name="T85" fmla="*/ 287 h 495"/>
                      <a:gd name="T86" fmla="*/ 432 w 448"/>
                      <a:gd name="T87" fmla="*/ 256 h 495"/>
                      <a:gd name="T88" fmla="*/ 448 w 448"/>
                      <a:gd name="T89" fmla="*/ 224 h 495"/>
                      <a:gd name="T90" fmla="*/ 448 w 448"/>
                      <a:gd name="T91" fmla="*/ 192 h 495"/>
                      <a:gd name="T92" fmla="*/ 448 w 448"/>
                      <a:gd name="T93" fmla="*/ 160 h 495"/>
                      <a:gd name="T94" fmla="*/ 432 w 448"/>
                      <a:gd name="T95" fmla="*/ 128 h 495"/>
                      <a:gd name="T96" fmla="*/ 416 w 448"/>
                      <a:gd name="T97" fmla="*/ 112 h 495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448"/>
                      <a:gd name="T148" fmla="*/ 0 h 495"/>
                      <a:gd name="T149" fmla="*/ 448 w 448"/>
                      <a:gd name="T150" fmla="*/ 495 h 495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448" h="495">
                        <a:moveTo>
                          <a:pt x="432" y="112"/>
                        </a:moveTo>
                        <a:lnTo>
                          <a:pt x="416" y="112"/>
                        </a:lnTo>
                        <a:lnTo>
                          <a:pt x="416" y="96"/>
                        </a:lnTo>
                        <a:lnTo>
                          <a:pt x="400" y="96"/>
                        </a:lnTo>
                        <a:lnTo>
                          <a:pt x="400" y="80"/>
                        </a:lnTo>
                        <a:lnTo>
                          <a:pt x="384" y="80"/>
                        </a:lnTo>
                        <a:lnTo>
                          <a:pt x="384" y="64"/>
                        </a:lnTo>
                        <a:lnTo>
                          <a:pt x="368" y="64"/>
                        </a:lnTo>
                        <a:lnTo>
                          <a:pt x="352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32"/>
                        </a:lnTo>
                        <a:lnTo>
                          <a:pt x="160" y="32"/>
                        </a:lnTo>
                        <a:lnTo>
                          <a:pt x="144" y="48"/>
                        </a:lnTo>
                        <a:lnTo>
                          <a:pt x="128" y="64"/>
                        </a:lnTo>
                        <a:lnTo>
                          <a:pt x="112" y="64"/>
                        </a:lnTo>
                        <a:lnTo>
                          <a:pt x="112" y="80"/>
                        </a:lnTo>
                        <a:lnTo>
                          <a:pt x="96" y="80"/>
                        </a:lnTo>
                        <a:lnTo>
                          <a:pt x="96" y="96"/>
                        </a:lnTo>
                        <a:lnTo>
                          <a:pt x="96" y="112"/>
                        </a:lnTo>
                        <a:lnTo>
                          <a:pt x="96" y="128"/>
                        </a:lnTo>
                        <a:lnTo>
                          <a:pt x="96" y="144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80" y="176"/>
                        </a:lnTo>
                        <a:lnTo>
                          <a:pt x="64" y="192"/>
                        </a:lnTo>
                        <a:lnTo>
                          <a:pt x="64" y="208"/>
                        </a:lnTo>
                        <a:lnTo>
                          <a:pt x="48" y="208"/>
                        </a:lnTo>
                        <a:lnTo>
                          <a:pt x="48" y="224"/>
                        </a:lnTo>
                        <a:lnTo>
                          <a:pt x="32" y="240"/>
                        </a:lnTo>
                        <a:lnTo>
                          <a:pt x="32" y="256"/>
                        </a:lnTo>
                        <a:lnTo>
                          <a:pt x="16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47"/>
                        </a:lnTo>
                        <a:lnTo>
                          <a:pt x="32" y="463"/>
                        </a:lnTo>
                        <a:lnTo>
                          <a:pt x="48" y="479"/>
                        </a:lnTo>
                        <a:lnTo>
                          <a:pt x="64" y="479"/>
                        </a:lnTo>
                        <a:lnTo>
                          <a:pt x="64" y="495"/>
                        </a:lnTo>
                        <a:lnTo>
                          <a:pt x="80" y="495"/>
                        </a:lnTo>
                        <a:lnTo>
                          <a:pt x="96" y="495"/>
                        </a:lnTo>
                        <a:lnTo>
                          <a:pt x="112" y="495"/>
                        </a:lnTo>
                        <a:lnTo>
                          <a:pt x="128" y="495"/>
                        </a:lnTo>
                        <a:lnTo>
                          <a:pt x="144" y="479"/>
                        </a:lnTo>
                        <a:lnTo>
                          <a:pt x="160" y="479"/>
                        </a:lnTo>
                        <a:lnTo>
                          <a:pt x="176" y="479"/>
                        </a:lnTo>
                        <a:lnTo>
                          <a:pt x="192" y="479"/>
                        </a:lnTo>
                        <a:lnTo>
                          <a:pt x="208" y="479"/>
                        </a:lnTo>
                        <a:lnTo>
                          <a:pt x="224" y="463"/>
                        </a:lnTo>
                        <a:lnTo>
                          <a:pt x="240" y="463"/>
                        </a:lnTo>
                        <a:lnTo>
                          <a:pt x="256" y="447"/>
                        </a:lnTo>
                        <a:lnTo>
                          <a:pt x="272" y="431"/>
                        </a:lnTo>
                        <a:lnTo>
                          <a:pt x="272" y="415"/>
                        </a:lnTo>
                        <a:lnTo>
                          <a:pt x="288" y="415"/>
                        </a:lnTo>
                        <a:lnTo>
                          <a:pt x="288" y="399"/>
                        </a:lnTo>
                        <a:lnTo>
                          <a:pt x="304" y="383"/>
                        </a:lnTo>
                        <a:lnTo>
                          <a:pt x="320" y="367"/>
                        </a:lnTo>
                        <a:lnTo>
                          <a:pt x="320" y="351"/>
                        </a:lnTo>
                        <a:lnTo>
                          <a:pt x="336" y="351"/>
                        </a:lnTo>
                        <a:lnTo>
                          <a:pt x="336" y="335"/>
                        </a:lnTo>
                        <a:lnTo>
                          <a:pt x="352" y="335"/>
                        </a:lnTo>
                        <a:lnTo>
                          <a:pt x="352" y="319"/>
                        </a:lnTo>
                        <a:lnTo>
                          <a:pt x="368" y="319"/>
                        </a:lnTo>
                        <a:lnTo>
                          <a:pt x="384" y="319"/>
                        </a:lnTo>
                        <a:lnTo>
                          <a:pt x="384" y="303"/>
                        </a:lnTo>
                        <a:lnTo>
                          <a:pt x="400" y="303"/>
                        </a:lnTo>
                        <a:lnTo>
                          <a:pt x="400" y="287"/>
                        </a:lnTo>
                        <a:lnTo>
                          <a:pt x="416" y="287"/>
                        </a:lnTo>
                        <a:lnTo>
                          <a:pt x="432" y="271"/>
                        </a:lnTo>
                        <a:lnTo>
                          <a:pt x="432" y="256"/>
                        </a:lnTo>
                        <a:lnTo>
                          <a:pt x="448" y="240"/>
                        </a:lnTo>
                        <a:lnTo>
                          <a:pt x="448" y="224"/>
                        </a:lnTo>
                        <a:lnTo>
                          <a:pt x="448" y="208"/>
                        </a:lnTo>
                        <a:lnTo>
                          <a:pt x="448" y="192"/>
                        </a:lnTo>
                        <a:lnTo>
                          <a:pt x="448" y="176"/>
                        </a:lnTo>
                        <a:lnTo>
                          <a:pt x="448" y="160"/>
                        </a:lnTo>
                        <a:lnTo>
                          <a:pt x="448" y="144"/>
                        </a:lnTo>
                        <a:lnTo>
                          <a:pt x="432" y="128"/>
                        </a:lnTo>
                        <a:lnTo>
                          <a:pt x="432" y="112"/>
                        </a:lnTo>
                        <a:lnTo>
                          <a:pt x="416" y="112"/>
                        </a:lnTo>
                        <a:lnTo>
                          <a:pt x="432" y="112"/>
                        </a:lnTo>
                        <a:close/>
                      </a:path>
                    </a:pathLst>
                  </a:custGeom>
                  <a:solidFill>
                    <a:srgbClr val="1B4E6F"/>
                  </a:solidFill>
                  <a:ln w="25400">
                    <a:solidFill>
                      <a:srgbClr val="1B4E6F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0" name="Freeform 302"/>
                  <p:cNvSpPr>
                    <a:spLocks noChangeAspect="1"/>
                  </p:cNvSpPr>
                  <p:nvPr/>
                </p:nvSpPr>
                <p:spPr bwMode="auto">
                  <a:xfrm>
                    <a:off x="1552" y="2448"/>
                    <a:ext cx="448" cy="495"/>
                  </a:xfrm>
                  <a:custGeom>
                    <a:avLst/>
                    <a:gdLst>
                      <a:gd name="T0" fmla="*/ 400 w 448"/>
                      <a:gd name="T1" fmla="*/ 96 h 495"/>
                      <a:gd name="T2" fmla="*/ 384 w 448"/>
                      <a:gd name="T3" fmla="*/ 80 h 495"/>
                      <a:gd name="T4" fmla="*/ 352 w 448"/>
                      <a:gd name="T5" fmla="*/ 48 h 495"/>
                      <a:gd name="T6" fmla="*/ 320 w 448"/>
                      <a:gd name="T7" fmla="*/ 32 h 495"/>
                      <a:gd name="T8" fmla="*/ 304 w 448"/>
                      <a:gd name="T9" fmla="*/ 16 h 495"/>
                      <a:gd name="T10" fmla="*/ 272 w 448"/>
                      <a:gd name="T11" fmla="*/ 16 h 495"/>
                      <a:gd name="T12" fmla="*/ 240 w 448"/>
                      <a:gd name="T13" fmla="*/ 0 h 495"/>
                      <a:gd name="T14" fmla="*/ 224 w 448"/>
                      <a:gd name="T15" fmla="*/ 16 h 495"/>
                      <a:gd name="T16" fmla="*/ 192 w 448"/>
                      <a:gd name="T17" fmla="*/ 16 h 495"/>
                      <a:gd name="T18" fmla="*/ 160 w 448"/>
                      <a:gd name="T19" fmla="*/ 32 h 495"/>
                      <a:gd name="T20" fmla="*/ 144 w 448"/>
                      <a:gd name="T21" fmla="*/ 48 h 495"/>
                      <a:gd name="T22" fmla="*/ 112 w 448"/>
                      <a:gd name="T23" fmla="*/ 80 h 495"/>
                      <a:gd name="T24" fmla="*/ 96 w 448"/>
                      <a:gd name="T25" fmla="*/ 96 h 495"/>
                      <a:gd name="T26" fmla="*/ 96 w 448"/>
                      <a:gd name="T27" fmla="*/ 128 h 495"/>
                      <a:gd name="T28" fmla="*/ 80 w 448"/>
                      <a:gd name="T29" fmla="*/ 160 h 495"/>
                      <a:gd name="T30" fmla="*/ 64 w 448"/>
                      <a:gd name="T31" fmla="*/ 192 h 495"/>
                      <a:gd name="T32" fmla="*/ 48 w 448"/>
                      <a:gd name="T33" fmla="*/ 208 h 495"/>
                      <a:gd name="T34" fmla="*/ 32 w 448"/>
                      <a:gd name="T35" fmla="*/ 256 h 495"/>
                      <a:gd name="T36" fmla="*/ 0 w 448"/>
                      <a:gd name="T37" fmla="*/ 303 h 495"/>
                      <a:gd name="T38" fmla="*/ 0 w 448"/>
                      <a:gd name="T39" fmla="*/ 319 h 495"/>
                      <a:gd name="T40" fmla="*/ 0 w 448"/>
                      <a:gd name="T41" fmla="*/ 367 h 495"/>
                      <a:gd name="T42" fmla="*/ 0 w 448"/>
                      <a:gd name="T43" fmla="*/ 399 h 495"/>
                      <a:gd name="T44" fmla="*/ 16 w 448"/>
                      <a:gd name="T45" fmla="*/ 431 h 495"/>
                      <a:gd name="T46" fmla="*/ 32 w 448"/>
                      <a:gd name="T47" fmla="*/ 463 h 495"/>
                      <a:gd name="T48" fmla="*/ 64 w 448"/>
                      <a:gd name="T49" fmla="*/ 495 h 495"/>
                      <a:gd name="T50" fmla="*/ 80 w 448"/>
                      <a:gd name="T51" fmla="*/ 495 h 495"/>
                      <a:gd name="T52" fmla="*/ 112 w 448"/>
                      <a:gd name="T53" fmla="*/ 495 h 495"/>
                      <a:gd name="T54" fmla="*/ 160 w 448"/>
                      <a:gd name="T55" fmla="*/ 479 h 495"/>
                      <a:gd name="T56" fmla="*/ 176 w 448"/>
                      <a:gd name="T57" fmla="*/ 479 h 495"/>
                      <a:gd name="T58" fmla="*/ 208 w 448"/>
                      <a:gd name="T59" fmla="*/ 479 h 495"/>
                      <a:gd name="T60" fmla="*/ 240 w 448"/>
                      <a:gd name="T61" fmla="*/ 463 h 495"/>
                      <a:gd name="T62" fmla="*/ 256 w 448"/>
                      <a:gd name="T63" fmla="*/ 447 h 495"/>
                      <a:gd name="T64" fmla="*/ 272 w 448"/>
                      <a:gd name="T65" fmla="*/ 415 h 495"/>
                      <a:gd name="T66" fmla="*/ 288 w 448"/>
                      <a:gd name="T67" fmla="*/ 399 h 495"/>
                      <a:gd name="T68" fmla="*/ 304 w 448"/>
                      <a:gd name="T69" fmla="*/ 383 h 495"/>
                      <a:gd name="T70" fmla="*/ 336 w 448"/>
                      <a:gd name="T71" fmla="*/ 351 h 495"/>
                      <a:gd name="T72" fmla="*/ 352 w 448"/>
                      <a:gd name="T73" fmla="*/ 319 h 495"/>
                      <a:gd name="T74" fmla="*/ 384 w 448"/>
                      <a:gd name="T75" fmla="*/ 319 h 495"/>
                      <a:gd name="T76" fmla="*/ 400 w 448"/>
                      <a:gd name="T77" fmla="*/ 287 h 495"/>
                      <a:gd name="T78" fmla="*/ 432 w 448"/>
                      <a:gd name="T79" fmla="*/ 271 h 495"/>
                      <a:gd name="T80" fmla="*/ 432 w 448"/>
                      <a:gd name="T81" fmla="*/ 256 h 495"/>
                      <a:gd name="T82" fmla="*/ 448 w 448"/>
                      <a:gd name="T83" fmla="*/ 224 h 495"/>
                      <a:gd name="T84" fmla="*/ 448 w 448"/>
                      <a:gd name="T85" fmla="*/ 192 h 495"/>
                      <a:gd name="T86" fmla="*/ 448 w 448"/>
                      <a:gd name="T87" fmla="*/ 176 h 495"/>
                      <a:gd name="T88" fmla="*/ 448 w 448"/>
                      <a:gd name="T89" fmla="*/ 160 h 495"/>
                      <a:gd name="T90" fmla="*/ 448 w 448"/>
                      <a:gd name="T91" fmla="*/ 144 h 495"/>
                      <a:gd name="T92" fmla="*/ 432 w 448"/>
                      <a:gd name="T93" fmla="*/ 128 h 495"/>
                      <a:gd name="T94" fmla="*/ 416 w 448"/>
                      <a:gd name="T95" fmla="*/ 112 h 495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448"/>
                      <a:gd name="T145" fmla="*/ 0 h 495"/>
                      <a:gd name="T146" fmla="*/ 448 w 448"/>
                      <a:gd name="T147" fmla="*/ 495 h 495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448" h="495">
                        <a:moveTo>
                          <a:pt x="416" y="112"/>
                        </a:moveTo>
                        <a:lnTo>
                          <a:pt x="416" y="112"/>
                        </a:lnTo>
                        <a:lnTo>
                          <a:pt x="416" y="96"/>
                        </a:lnTo>
                        <a:lnTo>
                          <a:pt x="400" y="96"/>
                        </a:lnTo>
                        <a:lnTo>
                          <a:pt x="400" y="80"/>
                        </a:lnTo>
                        <a:lnTo>
                          <a:pt x="384" y="80"/>
                        </a:lnTo>
                        <a:lnTo>
                          <a:pt x="384" y="64"/>
                        </a:lnTo>
                        <a:lnTo>
                          <a:pt x="368" y="64"/>
                        </a:lnTo>
                        <a:lnTo>
                          <a:pt x="352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16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32"/>
                        </a:lnTo>
                        <a:lnTo>
                          <a:pt x="160" y="32"/>
                        </a:lnTo>
                        <a:lnTo>
                          <a:pt x="144" y="48"/>
                        </a:lnTo>
                        <a:lnTo>
                          <a:pt x="128" y="64"/>
                        </a:lnTo>
                        <a:lnTo>
                          <a:pt x="112" y="64"/>
                        </a:lnTo>
                        <a:lnTo>
                          <a:pt x="112" y="80"/>
                        </a:lnTo>
                        <a:lnTo>
                          <a:pt x="96" y="80"/>
                        </a:lnTo>
                        <a:lnTo>
                          <a:pt x="96" y="96"/>
                        </a:lnTo>
                        <a:lnTo>
                          <a:pt x="96" y="112"/>
                        </a:lnTo>
                        <a:lnTo>
                          <a:pt x="96" y="128"/>
                        </a:lnTo>
                        <a:lnTo>
                          <a:pt x="96" y="144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80" y="176"/>
                        </a:lnTo>
                        <a:lnTo>
                          <a:pt x="64" y="192"/>
                        </a:lnTo>
                        <a:lnTo>
                          <a:pt x="64" y="208"/>
                        </a:lnTo>
                        <a:lnTo>
                          <a:pt x="48" y="208"/>
                        </a:lnTo>
                        <a:lnTo>
                          <a:pt x="48" y="224"/>
                        </a:lnTo>
                        <a:lnTo>
                          <a:pt x="32" y="240"/>
                        </a:lnTo>
                        <a:lnTo>
                          <a:pt x="32" y="256"/>
                        </a:lnTo>
                        <a:lnTo>
                          <a:pt x="16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0" y="383"/>
                        </a:lnTo>
                        <a:lnTo>
                          <a:pt x="0" y="399"/>
                        </a:lnTo>
                        <a:lnTo>
                          <a:pt x="0" y="415"/>
                        </a:lnTo>
                        <a:lnTo>
                          <a:pt x="16" y="431"/>
                        </a:lnTo>
                        <a:lnTo>
                          <a:pt x="16" y="447"/>
                        </a:lnTo>
                        <a:lnTo>
                          <a:pt x="32" y="447"/>
                        </a:lnTo>
                        <a:lnTo>
                          <a:pt x="32" y="463"/>
                        </a:lnTo>
                        <a:lnTo>
                          <a:pt x="48" y="479"/>
                        </a:lnTo>
                        <a:lnTo>
                          <a:pt x="64" y="479"/>
                        </a:lnTo>
                        <a:lnTo>
                          <a:pt x="64" y="495"/>
                        </a:lnTo>
                        <a:lnTo>
                          <a:pt x="80" y="495"/>
                        </a:lnTo>
                        <a:lnTo>
                          <a:pt x="96" y="495"/>
                        </a:lnTo>
                        <a:lnTo>
                          <a:pt x="112" y="495"/>
                        </a:lnTo>
                        <a:lnTo>
                          <a:pt x="128" y="495"/>
                        </a:lnTo>
                        <a:lnTo>
                          <a:pt x="144" y="479"/>
                        </a:lnTo>
                        <a:lnTo>
                          <a:pt x="160" y="479"/>
                        </a:lnTo>
                        <a:lnTo>
                          <a:pt x="176" y="479"/>
                        </a:lnTo>
                        <a:lnTo>
                          <a:pt x="192" y="479"/>
                        </a:lnTo>
                        <a:lnTo>
                          <a:pt x="208" y="479"/>
                        </a:lnTo>
                        <a:lnTo>
                          <a:pt x="224" y="463"/>
                        </a:lnTo>
                        <a:lnTo>
                          <a:pt x="240" y="463"/>
                        </a:lnTo>
                        <a:lnTo>
                          <a:pt x="256" y="447"/>
                        </a:lnTo>
                        <a:lnTo>
                          <a:pt x="272" y="431"/>
                        </a:lnTo>
                        <a:lnTo>
                          <a:pt x="272" y="415"/>
                        </a:lnTo>
                        <a:lnTo>
                          <a:pt x="288" y="415"/>
                        </a:lnTo>
                        <a:lnTo>
                          <a:pt x="288" y="399"/>
                        </a:lnTo>
                        <a:lnTo>
                          <a:pt x="304" y="383"/>
                        </a:lnTo>
                        <a:lnTo>
                          <a:pt x="320" y="367"/>
                        </a:lnTo>
                        <a:lnTo>
                          <a:pt x="320" y="351"/>
                        </a:lnTo>
                        <a:lnTo>
                          <a:pt x="336" y="351"/>
                        </a:lnTo>
                        <a:lnTo>
                          <a:pt x="336" y="335"/>
                        </a:lnTo>
                        <a:lnTo>
                          <a:pt x="352" y="335"/>
                        </a:lnTo>
                        <a:lnTo>
                          <a:pt x="352" y="319"/>
                        </a:lnTo>
                        <a:lnTo>
                          <a:pt x="368" y="319"/>
                        </a:lnTo>
                        <a:lnTo>
                          <a:pt x="384" y="319"/>
                        </a:lnTo>
                        <a:lnTo>
                          <a:pt x="384" y="303"/>
                        </a:lnTo>
                        <a:lnTo>
                          <a:pt x="400" y="303"/>
                        </a:lnTo>
                        <a:lnTo>
                          <a:pt x="400" y="287"/>
                        </a:lnTo>
                        <a:lnTo>
                          <a:pt x="416" y="287"/>
                        </a:lnTo>
                        <a:lnTo>
                          <a:pt x="432" y="271"/>
                        </a:lnTo>
                        <a:lnTo>
                          <a:pt x="432" y="256"/>
                        </a:lnTo>
                        <a:lnTo>
                          <a:pt x="448" y="240"/>
                        </a:lnTo>
                        <a:lnTo>
                          <a:pt x="448" y="224"/>
                        </a:lnTo>
                        <a:lnTo>
                          <a:pt x="448" y="208"/>
                        </a:lnTo>
                        <a:lnTo>
                          <a:pt x="448" y="192"/>
                        </a:lnTo>
                        <a:lnTo>
                          <a:pt x="448" y="176"/>
                        </a:lnTo>
                        <a:lnTo>
                          <a:pt x="448" y="160"/>
                        </a:lnTo>
                        <a:lnTo>
                          <a:pt x="448" y="144"/>
                        </a:lnTo>
                        <a:lnTo>
                          <a:pt x="432" y="128"/>
                        </a:lnTo>
                        <a:lnTo>
                          <a:pt x="432" y="112"/>
                        </a:lnTo>
                        <a:lnTo>
                          <a:pt x="416" y="11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B4E6F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1" name="Freeform 303"/>
                  <p:cNvSpPr>
                    <a:spLocks noChangeAspect="1"/>
                  </p:cNvSpPr>
                  <p:nvPr/>
                </p:nvSpPr>
                <p:spPr bwMode="auto">
                  <a:xfrm>
                    <a:off x="1568" y="2480"/>
                    <a:ext cx="416" cy="447"/>
                  </a:xfrm>
                  <a:custGeom>
                    <a:avLst/>
                    <a:gdLst>
                      <a:gd name="T0" fmla="*/ 384 w 416"/>
                      <a:gd name="T1" fmla="*/ 96 h 447"/>
                      <a:gd name="T2" fmla="*/ 368 w 416"/>
                      <a:gd name="T3" fmla="*/ 80 h 447"/>
                      <a:gd name="T4" fmla="*/ 352 w 416"/>
                      <a:gd name="T5" fmla="*/ 64 h 447"/>
                      <a:gd name="T6" fmla="*/ 336 w 416"/>
                      <a:gd name="T7" fmla="*/ 48 h 447"/>
                      <a:gd name="T8" fmla="*/ 320 w 416"/>
                      <a:gd name="T9" fmla="*/ 32 h 447"/>
                      <a:gd name="T10" fmla="*/ 304 w 416"/>
                      <a:gd name="T11" fmla="*/ 16 h 447"/>
                      <a:gd name="T12" fmla="*/ 272 w 416"/>
                      <a:gd name="T13" fmla="*/ 0 h 447"/>
                      <a:gd name="T14" fmla="*/ 240 w 416"/>
                      <a:gd name="T15" fmla="*/ 0 h 447"/>
                      <a:gd name="T16" fmla="*/ 208 w 416"/>
                      <a:gd name="T17" fmla="*/ 0 h 447"/>
                      <a:gd name="T18" fmla="*/ 176 w 416"/>
                      <a:gd name="T19" fmla="*/ 16 h 447"/>
                      <a:gd name="T20" fmla="*/ 144 w 416"/>
                      <a:gd name="T21" fmla="*/ 32 h 447"/>
                      <a:gd name="T22" fmla="*/ 112 w 416"/>
                      <a:gd name="T23" fmla="*/ 48 h 447"/>
                      <a:gd name="T24" fmla="*/ 96 w 416"/>
                      <a:gd name="T25" fmla="*/ 64 h 447"/>
                      <a:gd name="T26" fmla="*/ 80 w 416"/>
                      <a:gd name="T27" fmla="*/ 96 h 447"/>
                      <a:gd name="T28" fmla="*/ 80 w 416"/>
                      <a:gd name="T29" fmla="*/ 128 h 447"/>
                      <a:gd name="T30" fmla="*/ 80 w 416"/>
                      <a:gd name="T31" fmla="*/ 160 h 447"/>
                      <a:gd name="T32" fmla="*/ 64 w 416"/>
                      <a:gd name="T33" fmla="*/ 176 h 447"/>
                      <a:gd name="T34" fmla="*/ 32 w 416"/>
                      <a:gd name="T35" fmla="*/ 208 h 447"/>
                      <a:gd name="T36" fmla="*/ 16 w 416"/>
                      <a:gd name="T37" fmla="*/ 239 h 447"/>
                      <a:gd name="T38" fmla="*/ 0 w 416"/>
                      <a:gd name="T39" fmla="*/ 255 h 447"/>
                      <a:gd name="T40" fmla="*/ 0 w 416"/>
                      <a:gd name="T41" fmla="*/ 287 h 447"/>
                      <a:gd name="T42" fmla="*/ 0 w 416"/>
                      <a:gd name="T43" fmla="*/ 319 h 447"/>
                      <a:gd name="T44" fmla="*/ 0 w 416"/>
                      <a:gd name="T45" fmla="*/ 351 h 447"/>
                      <a:gd name="T46" fmla="*/ 16 w 416"/>
                      <a:gd name="T47" fmla="*/ 367 h 447"/>
                      <a:gd name="T48" fmla="*/ 16 w 416"/>
                      <a:gd name="T49" fmla="*/ 399 h 447"/>
                      <a:gd name="T50" fmla="*/ 32 w 416"/>
                      <a:gd name="T51" fmla="*/ 415 h 447"/>
                      <a:gd name="T52" fmla="*/ 48 w 416"/>
                      <a:gd name="T53" fmla="*/ 431 h 447"/>
                      <a:gd name="T54" fmla="*/ 80 w 416"/>
                      <a:gd name="T55" fmla="*/ 447 h 447"/>
                      <a:gd name="T56" fmla="*/ 96 w 416"/>
                      <a:gd name="T57" fmla="*/ 431 h 447"/>
                      <a:gd name="T58" fmla="*/ 128 w 416"/>
                      <a:gd name="T59" fmla="*/ 431 h 447"/>
                      <a:gd name="T60" fmla="*/ 160 w 416"/>
                      <a:gd name="T61" fmla="*/ 431 h 447"/>
                      <a:gd name="T62" fmla="*/ 192 w 416"/>
                      <a:gd name="T63" fmla="*/ 431 h 447"/>
                      <a:gd name="T64" fmla="*/ 208 w 416"/>
                      <a:gd name="T65" fmla="*/ 415 h 447"/>
                      <a:gd name="T66" fmla="*/ 224 w 416"/>
                      <a:gd name="T67" fmla="*/ 399 h 447"/>
                      <a:gd name="T68" fmla="*/ 240 w 416"/>
                      <a:gd name="T69" fmla="*/ 383 h 447"/>
                      <a:gd name="T70" fmla="*/ 256 w 416"/>
                      <a:gd name="T71" fmla="*/ 367 h 447"/>
                      <a:gd name="T72" fmla="*/ 272 w 416"/>
                      <a:gd name="T73" fmla="*/ 351 h 447"/>
                      <a:gd name="T74" fmla="*/ 288 w 416"/>
                      <a:gd name="T75" fmla="*/ 319 h 447"/>
                      <a:gd name="T76" fmla="*/ 304 w 416"/>
                      <a:gd name="T77" fmla="*/ 303 h 447"/>
                      <a:gd name="T78" fmla="*/ 320 w 416"/>
                      <a:gd name="T79" fmla="*/ 287 h 447"/>
                      <a:gd name="T80" fmla="*/ 352 w 416"/>
                      <a:gd name="T81" fmla="*/ 271 h 447"/>
                      <a:gd name="T82" fmla="*/ 368 w 416"/>
                      <a:gd name="T83" fmla="*/ 255 h 447"/>
                      <a:gd name="T84" fmla="*/ 384 w 416"/>
                      <a:gd name="T85" fmla="*/ 239 h 447"/>
                      <a:gd name="T86" fmla="*/ 400 w 416"/>
                      <a:gd name="T87" fmla="*/ 224 h 447"/>
                      <a:gd name="T88" fmla="*/ 416 w 416"/>
                      <a:gd name="T89" fmla="*/ 192 h 447"/>
                      <a:gd name="T90" fmla="*/ 416 w 416"/>
                      <a:gd name="T91" fmla="*/ 160 h 447"/>
                      <a:gd name="T92" fmla="*/ 416 w 416"/>
                      <a:gd name="T93" fmla="*/ 128 h 447"/>
                      <a:gd name="T94" fmla="*/ 400 w 416"/>
                      <a:gd name="T95" fmla="*/ 112 h 447"/>
                      <a:gd name="T96" fmla="*/ 384 w 416"/>
                      <a:gd name="T97" fmla="*/ 80 h 447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416"/>
                      <a:gd name="T148" fmla="*/ 0 h 447"/>
                      <a:gd name="T149" fmla="*/ 416 w 416"/>
                      <a:gd name="T150" fmla="*/ 447 h 447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416" h="447">
                        <a:moveTo>
                          <a:pt x="400" y="96"/>
                        </a:moveTo>
                        <a:lnTo>
                          <a:pt x="384" y="96"/>
                        </a:lnTo>
                        <a:lnTo>
                          <a:pt x="384" y="80"/>
                        </a:lnTo>
                        <a:lnTo>
                          <a:pt x="368" y="80"/>
                        </a:lnTo>
                        <a:lnTo>
                          <a:pt x="368" y="64"/>
                        </a:lnTo>
                        <a:lnTo>
                          <a:pt x="352" y="64"/>
                        </a:lnTo>
                        <a:lnTo>
                          <a:pt x="352" y="48"/>
                        </a:lnTo>
                        <a:lnTo>
                          <a:pt x="336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112" y="64"/>
                        </a:lnTo>
                        <a:lnTo>
                          <a:pt x="96" y="64"/>
                        </a:lnTo>
                        <a:lnTo>
                          <a:pt x="96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64" y="160"/>
                        </a:lnTo>
                        <a:lnTo>
                          <a:pt x="64" y="176"/>
                        </a:lnTo>
                        <a:lnTo>
                          <a:pt x="48" y="192"/>
                        </a:lnTo>
                        <a:lnTo>
                          <a:pt x="32" y="208"/>
                        </a:lnTo>
                        <a:lnTo>
                          <a:pt x="32" y="224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16" y="367"/>
                        </a:lnTo>
                        <a:lnTo>
                          <a:pt x="16" y="383"/>
                        </a:lnTo>
                        <a:lnTo>
                          <a:pt x="16" y="399"/>
                        </a:lnTo>
                        <a:lnTo>
                          <a:pt x="32" y="399"/>
                        </a:lnTo>
                        <a:lnTo>
                          <a:pt x="32" y="415"/>
                        </a:lnTo>
                        <a:lnTo>
                          <a:pt x="48" y="415"/>
                        </a:lnTo>
                        <a:lnTo>
                          <a:pt x="48" y="431"/>
                        </a:lnTo>
                        <a:lnTo>
                          <a:pt x="64" y="431"/>
                        </a:lnTo>
                        <a:lnTo>
                          <a:pt x="80" y="447"/>
                        </a:lnTo>
                        <a:lnTo>
                          <a:pt x="96" y="447"/>
                        </a:lnTo>
                        <a:lnTo>
                          <a:pt x="96" y="431"/>
                        </a:lnTo>
                        <a:lnTo>
                          <a:pt x="112" y="431"/>
                        </a:lnTo>
                        <a:lnTo>
                          <a:pt x="128" y="431"/>
                        </a:lnTo>
                        <a:lnTo>
                          <a:pt x="144" y="431"/>
                        </a:lnTo>
                        <a:lnTo>
                          <a:pt x="160" y="431"/>
                        </a:lnTo>
                        <a:lnTo>
                          <a:pt x="176" y="431"/>
                        </a:lnTo>
                        <a:lnTo>
                          <a:pt x="192" y="431"/>
                        </a:lnTo>
                        <a:lnTo>
                          <a:pt x="192" y="415"/>
                        </a:lnTo>
                        <a:lnTo>
                          <a:pt x="208" y="415"/>
                        </a:lnTo>
                        <a:lnTo>
                          <a:pt x="224" y="415"/>
                        </a:lnTo>
                        <a:lnTo>
                          <a:pt x="224" y="399"/>
                        </a:lnTo>
                        <a:lnTo>
                          <a:pt x="240" y="399"/>
                        </a:lnTo>
                        <a:lnTo>
                          <a:pt x="240" y="383"/>
                        </a:lnTo>
                        <a:lnTo>
                          <a:pt x="256" y="383"/>
                        </a:lnTo>
                        <a:lnTo>
                          <a:pt x="256" y="367"/>
                        </a:lnTo>
                        <a:lnTo>
                          <a:pt x="272" y="367"/>
                        </a:lnTo>
                        <a:lnTo>
                          <a:pt x="272" y="351"/>
                        </a:lnTo>
                        <a:lnTo>
                          <a:pt x="288" y="335"/>
                        </a:lnTo>
                        <a:lnTo>
                          <a:pt x="288" y="319"/>
                        </a:lnTo>
                        <a:lnTo>
                          <a:pt x="304" y="319"/>
                        </a:lnTo>
                        <a:lnTo>
                          <a:pt x="304" y="303"/>
                        </a:lnTo>
                        <a:lnTo>
                          <a:pt x="320" y="303"/>
                        </a:lnTo>
                        <a:lnTo>
                          <a:pt x="320" y="287"/>
                        </a:lnTo>
                        <a:lnTo>
                          <a:pt x="336" y="287"/>
                        </a:lnTo>
                        <a:lnTo>
                          <a:pt x="352" y="271"/>
                        </a:lnTo>
                        <a:lnTo>
                          <a:pt x="368" y="271"/>
                        </a:lnTo>
                        <a:lnTo>
                          <a:pt x="368" y="255"/>
                        </a:lnTo>
                        <a:lnTo>
                          <a:pt x="384" y="255"/>
                        </a:lnTo>
                        <a:lnTo>
                          <a:pt x="384" y="239"/>
                        </a:lnTo>
                        <a:lnTo>
                          <a:pt x="400" y="239"/>
                        </a:lnTo>
                        <a:lnTo>
                          <a:pt x="400" y="224"/>
                        </a:lnTo>
                        <a:lnTo>
                          <a:pt x="416" y="208"/>
                        </a:lnTo>
                        <a:lnTo>
                          <a:pt x="416" y="192"/>
                        </a:lnTo>
                        <a:lnTo>
                          <a:pt x="416" y="176"/>
                        </a:lnTo>
                        <a:lnTo>
                          <a:pt x="416" y="160"/>
                        </a:lnTo>
                        <a:lnTo>
                          <a:pt x="416" y="144"/>
                        </a:lnTo>
                        <a:lnTo>
                          <a:pt x="416" y="128"/>
                        </a:lnTo>
                        <a:lnTo>
                          <a:pt x="416" y="112"/>
                        </a:lnTo>
                        <a:lnTo>
                          <a:pt x="400" y="112"/>
                        </a:lnTo>
                        <a:lnTo>
                          <a:pt x="400" y="96"/>
                        </a:lnTo>
                        <a:lnTo>
                          <a:pt x="384" y="80"/>
                        </a:lnTo>
                        <a:lnTo>
                          <a:pt x="400" y="96"/>
                        </a:lnTo>
                        <a:close/>
                      </a:path>
                    </a:pathLst>
                  </a:custGeom>
                  <a:solidFill>
                    <a:srgbClr val="184B6E"/>
                  </a:solidFill>
                  <a:ln w="25400">
                    <a:solidFill>
                      <a:srgbClr val="184B6E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2" name="Freeform 304"/>
                  <p:cNvSpPr>
                    <a:spLocks noChangeAspect="1"/>
                  </p:cNvSpPr>
                  <p:nvPr/>
                </p:nvSpPr>
                <p:spPr bwMode="auto">
                  <a:xfrm>
                    <a:off x="1568" y="2480"/>
                    <a:ext cx="416" cy="447"/>
                  </a:xfrm>
                  <a:custGeom>
                    <a:avLst/>
                    <a:gdLst>
                      <a:gd name="T0" fmla="*/ 368 w 416"/>
                      <a:gd name="T1" fmla="*/ 80 h 447"/>
                      <a:gd name="T2" fmla="*/ 352 w 416"/>
                      <a:gd name="T3" fmla="*/ 64 h 447"/>
                      <a:gd name="T4" fmla="*/ 336 w 416"/>
                      <a:gd name="T5" fmla="*/ 32 h 447"/>
                      <a:gd name="T6" fmla="*/ 304 w 416"/>
                      <a:gd name="T7" fmla="*/ 16 h 447"/>
                      <a:gd name="T8" fmla="*/ 272 w 416"/>
                      <a:gd name="T9" fmla="*/ 0 h 447"/>
                      <a:gd name="T10" fmla="*/ 256 w 416"/>
                      <a:gd name="T11" fmla="*/ 0 h 447"/>
                      <a:gd name="T12" fmla="*/ 224 w 416"/>
                      <a:gd name="T13" fmla="*/ 0 h 447"/>
                      <a:gd name="T14" fmla="*/ 208 w 416"/>
                      <a:gd name="T15" fmla="*/ 0 h 447"/>
                      <a:gd name="T16" fmla="*/ 176 w 416"/>
                      <a:gd name="T17" fmla="*/ 16 h 447"/>
                      <a:gd name="T18" fmla="*/ 144 w 416"/>
                      <a:gd name="T19" fmla="*/ 32 h 447"/>
                      <a:gd name="T20" fmla="*/ 128 w 416"/>
                      <a:gd name="T21" fmla="*/ 32 h 447"/>
                      <a:gd name="T22" fmla="*/ 112 w 416"/>
                      <a:gd name="T23" fmla="*/ 64 h 447"/>
                      <a:gd name="T24" fmla="*/ 96 w 416"/>
                      <a:gd name="T25" fmla="*/ 80 h 447"/>
                      <a:gd name="T26" fmla="*/ 80 w 416"/>
                      <a:gd name="T27" fmla="*/ 96 h 447"/>
                      <a:gd name="T28" fmla="*/ 80 w 416"/>
                      <a:gd name="T29" fmla="*/ 144 h 447"/>
                      <a:gd name="T30" fmla="*/ 64 w 416"/>
                      <a:gd name="T31" fmla="*/ 160 h 447"/>
                      <a:gd name="T32" fmla="*/ 48 w 416"/>
                      <a:gd name="T33" fmla="*/ 192 h 447"/>
                      <a:gd name="T34" fmla="*/ 32 w 416"/>
                      <a:gd name="T35" fmla="*/ 224 h 447"/>
                      <a:gd name="T36" fmla="*/ 0 w 416"/>
                      <a:gd name="T37" fmla="*/ 255 h 447"/>
                      <a:gd name="T38" fmla="*/ 0 w 416"/>
                      <a:gd name="T39" fmla="*/ 287 h 447"/>
                      <a:gd name="T40" fmla="*/ 0 w 416"/>
                      <a:gd name="T41" fmla="*/ 319 h 447"/>
                      <a:gd name="T42" fmla="*/ 0 w 416"/>
                      <a:gd name="T43" fmla="*/ 367 h 447"/>
                      <a:gd name="T44" fmla="*/ 16 w 416"/>
                      <a:gd name="T45" fmla="*/ 383 h 447"/>
                      <a:gd name="T46" fmla="*/ 32 w 416"/>
                      <a:gd name="T47" fmla="*/ 415 h 447"/>
                      <a:gd name="T48" fmla="*/ 64 w 416"/>
                      <a:gd name="T49" fmla="*/ 431 h 447"/>
                      <a:gd name="T50" fmla="*/ 80 w 416"/>
                      <a:gd name="T51" fmla="*/ 447 h 447"/>
                      <a:gd name="T52" fmla="*/ 112 w 416"/>
                      <a:gd name="T53" fmla="*/ 431 h 447"/>
                      <a:gd name="T54" fmla="*/ 144 w 416"/>
                      <a:gd name="T55" fmla="*/ 431 h 447"/>
                      <a:gd name="T56" fmla="*/ 160 w 416"/>
                      <a:gd name="T57" fmla="*/ 431 h 447"/>
                      <a:gd name="T58" fmla="*/ 192 w 416"/>
                      <a:gd name="T59" fmla="*/ 415 h 447"/>
                      <a:gd name="T60" fmla="*/ 224 w 416"/>
                      <a:gd name="T61" fmla="*/ 415 h 447"/>
                      <a:gd name="T62" fmla="*/ 240 w 416"/>
                      <a:gd name="T63" fmla="*/ 399 h 447"/>
                      <a:gd name="T64" fmla="*/ 256 w 416"/>
                      <a:gd name="T65" fmla="*/ 367 h 447"/>
                      <a:gd name="T66" fmla="*/ 272 w 416"/>
                      <a:gd name="T67" fmla="*/ 351 h 447"/>
                      <a:gd name="T68" fmla="*/ 288 w 416"/>
                      <a:gd name="T69" fmla="*/ 335 h 447"/>
                      <a:gd name="T70" fmla="*/ 304 w 416"/>
                      <a:gd name="T71" fmla="*/ 303 h 447"/>
                      <a:gd name="T72" fmla="*/ 336 w 416"/>
                      <a:gd name="T73" fmla="*/ 287 h 447"/>
                      <a:gd name="T74" fmla="*/ 352 w 416"/>
                      <a:gd name="T75" fmla="*/ 271 h 447"/>
                      <a:gd name="T76" fmla="*/ 368 w 416"/>
                      <a:gd name="T77" fmla="*/ 255 h 447"/>
                      <a:gd name="T78" fmla="*/ 400 w 416"/>
                      <a:gd name="T79" fmla="*/ 239 h 447"/>
                      <a:gd name="T80" fmla="*/ 400 w 416"/>
                      <a:gd name="T81" fmla="*/ 224 h 447"/>
                      <a:gd name="T82" fmla="*/ 416 w 416"/>
                      <a:gd name="T83" fmla="*/ 192 h 447"/>
                      <a:gd name="T84" fmla="*/ 416 w 416"/>
                      <a:gd name="T85" fmla="*/ 176 h 447"/>
                      <a:gd name="T86" fmla="*/ 416 w 416"/>
                      <a:gd name="T87" fmla="*/ 160 h 447"/>
                      <a:gd name="T88" fmla="*/ 416 w 416"/>
                      <a:gd name="T89" fmla="*/ 128 h 447"/>
                      <a:gd name="T90" fmla="*/ 416 w 416"/>
                      <a:gd name="T91" fmla="*/ 112 h 447"/>
                      <a:gd name="T92" fmla="*/ 400 w 416"/>
                      <a:gd name="T93" fmla="*/ 96 h 447"/>
                      <a:gd name="T94" fmla="*/ 384 w 416"/>
                      <a:gd name="T95" fmla="*/ 80 h 44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416"/>
                      <a:gd name="T145" fmla="*/ 0 h 447"/>
                      <a:gd name="T146" fmla="*/ 416 w 416"/>
                      <a:gd name="T147" fmla="*/ 447 h 44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416" h="447">
                        <a:moveTo>
                          <a:pt x="384" y="96"/>
                        </a:moveTo>
                        <a:lnTo>
                          <a:pt x="384" y="96"/>
                        </a:lnTo>
                        <a:lnTo>
                          <a:pt x="384" y="80"/>
                        </a:lnTo>
                        <a:lnTo>
                          <a:pt x="368" y="80"/>
                        </a:lnTo>
                        <a:lnTo>
                          <a:pt x="368" y="64"/>
                        </a:lnTo>
                        <a:lnTo>
                          <a:pt x="352" y="64"/>
                        </a:lnTo>
                        <a:lnTo>
                          <a:pt x="352" y="48"/>
                        </a:lnTo>
                        <a:lnTo>
                          <a:pt x="336" y="48"/>
                        </a:lnTo>
                        <a:lnTo>
                          <a:pt x="336" y="32"/>
                        </a:lnTo>
                        <a:lnTo>
                          <a:pt x="320" y="32"/>
                        </a:lnTo>
                        <a:lnTo>
                          <a:pt x="304" y="32"/>
                        </a:lnTo>
                        <a:lnTo>
                          <a:pt x="304" y="16"/>
                        </a:lnTo>
                        <a:lnTo>
                          <a:pt x="288" y="16"/>
                        </a:lnTo>
                        <a:lnTo>
                          <a:pt x="272" y="0"/>
                        </a:lnTo>
                        <a:lnTo>
                          <a:pt x="256" y="0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112" y="64"/>
                        </a:lnTo>
                        <a:lnTo>
                          <a:pt x="96" y="64"/>
                        </a:lnTo>
                        <a:lnTo>
                          <a:pt x="96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80" y="160"/>
                        </a:lnTo>
                        <a:lnTo>
                          <a:pt x="64" y="160"/>
                        </a:lnTo>
                        <a:lnTo>
                          <a:pt x="64" y="176"/>
                        </a:lnTo>
                        <a:lnTo>
                          <a:pt x="48" y="192"/>
                        </a:lnTo>
                        <a:lnTo>
                          <a:pt x="32" y="208"/>
                        </a:lnTo>
                        <a:lnTo>
                          <a:pt x="32" y="224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0" y="335"/>
                        </a:lnTo>
                        <a:lnTo>
                          <a:pt x="0" y="351"/>
                        </a:lnTo>
                        <a:lnTo>
                          <a:pt x="0" y="367"/>
                        </a:lnTo>
                        <a:lnTo>
                          <a:pt x="16" y="367"/>
                        </a:lnTo>
                        <a:lnTo>
                          <a:pt x="16" y="383"/>
                        </a:lnTo>
                        <a:lnTo>
                          <a:pt x="16" y="399"/>
                        </a:lnTo>
                        <a:lnTo>
                          <a:pt x="32" y="399"/>
                        </a:lnTo>
                        <a:lnTo>
                          <a:pt x="32" y="415"/>
                        </a:lnTo>
                        <a:lnTo>
                          <a:pt x="48" y="415"/>
                        </a:lnTo>
                        <a:lnTo>
                          <a:pt x="48" y="431"/>
                        </a:lnTo>
                        <a:lnTo>
                          <a:pt x="64" y="431"/>
                        </a:lnTo>
                        <a:lnTo>
                          <a:pt x="80" y="447"/>
                        </a:lnTo>
                        <a:lnTo>
                          <a:pt x="96" y="447"/>
                        </a:lnTo>
                        <a:lnTo>
                          <a:pt x="96" y="431"/>
                        </a:lnTo>
                        <a:lnTo>
                          <a:pt x="112" y="431"/>
                        </a:lnTo>
                        <a:lnTo>
                          <a:pt x="128" y="431"/>
                        </a:lnTo>
                        <a:lnTo>
                          <a:pt x="144" y="431"/>
                        </a:lnTo>
                        <a:lnTo>
                          <a:pt x="160" y="431"/>
                        </a:lnTo>
                        <a:lnTo>
                          <a:pt x="176" y="431"/>
                        </a:lnTo>
                        <a:lnTo>
                          <a:pt x="192" y="431"/>
                        </a:lnTo>
                        <a:lnTo>
                          <a:pt x="192" y="415"/>
                        </a:lnTo>
                        <a:lnTo>
                          <a:pt x="208" y="415"/>
                        </a:lnTo>
                        <a:lnTo>
                          <a:pt x="224" y="415"/>
                        </a:lnTo>
                        <a:lnTo>
                          <a:pt x="224" y="399"/>
                        </a:lnTo>
                        <a:lnTo>
                          <a:pt x="240" y="399"/>
                        </a:lnTo>
                        <a:lnTo>
                          <a:pt x="240" y="383"/>
                        </a:lnTo>
                        <a:lnTo>
                          <a:pt x="256" y="383"/>
                        </a:lnTo>
                        <a:lnTo>
                          <a:pt x="256" y="367"/>
                        </a:lnTo>
                        <a:lnTo>
                          <a:pt x="272" y="367"/>
                        </a:lnTo>
                        <a:lnTo>
                          <a:pt x="272" y="351"/>
                        </a:lnTo>
                        <a:lnTo>
                          <a:pt x="288" y="335"/>
                        </a:lnTo>
                        <a:lnTo>
                          <a:pt x="288" y="319"/>
                        </a:lnTo>
                        <a:lnTo>
                          <a:pt x="304" y="319"/>
                        </a:lnTo>
                        <a:lnTo>
                          <a:pt x="304" y="303"/>
                        </a:lnTo>
                        <a:lnTo>
                          <a:pt x="320" y="303"/>
                        </a:lnTo>
                        <a:lnTo>
                          <a:pt x="320" y="287"/>
                        </a:lnTo>
                        <a:lnTo>
                          <a:pt x="336" y="287"/>
                        </a:lnTo>
                        <a:lnTo>
                          <a:pt x="352" y="271"/>
                        </a:lnTo>
                        <a:lnTo>
                          <a:pt x="368" y="271"/>
                        </a:lnTo>
                        <a:lnTo>
                          <a:pt x="368" y="255"/>
                        </a:lnTo>
                        <a:lnTo>
                          <a:pt x="384" y="255"/>
                        </a:lnTo>
                        <a:lnTo>
                          <a:pt x="384" y="239"/>
                        </a:lnTo>
                        <a:lnTo>
                          <a:pt x="400" y="239"/>
                        </a:lnTo>
                        <a:lnTo>
                          <a:pt x="400" y="224"/>
                        </a:lnTo>
                        <a:lnTo>
                          <a:pt x="416" y="208"/>
                        </a:lnTo>
                        <a:lnTo>
                          <a:pt x="416" y="192"/>
                        </a:lnTo>
                        <a:lnTo>
                          <a:pt x="416" y="176"/>
                        </a:lnTo>
                        <a:lnTo>
                          <a:pt x="416" y="160"/>
                        </a:lnTo>
                        <a:lnTo>
                          <a:pt x="416" y="144"/>
                        </a:lnTo>
                        <a:lnTo>
                          <a:pt x="416" y="128"/>
                        </a:lnTo>
                        <a:lnTo>
                          <a:pt x="416" y="112"/>
                        </a:lnTo>
                        <a:lnTo>
                          <a:pt x="400" y="112"/>
                        </a:lnTo>
                        <a:lnTo>
                          <a:pt x="400" y="96"/>
                        </a:lnTo>
                        <a:lnTo>
                          <a:pt x="384" y="80"/>
                        </a:lnTo>
                      </a:path>
                    </a:pathLst>
                  </a:custGeom>
                  <a:noFill/>
                  <a:ln w="25400">
                    <a:solidFill>
                      <a:srgbClr val="184B6E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3" name="Freeform 305"/>
                  <p:cNvSpPr>
                    <a:spLocks noChangeAspect="1"/>
                  </p:cNvSpPr>
                  <p:nvPr/>
                </p:nvSpPr>
                <p:spPr bwMode="auto">
                  <a:xfrm>
                    <a:off x="1584" y="2496"/>
                    <a:ext cx="384" cy="399"/>
                  </a:xfrm>
                  <a:custGeom>
                    <a:avLst/>
                    <a:gdLst>
                      <a:gd name="T0" fmla="*/ 352 w 384"/>
                      <a:gd name="T1" fmla="*/ 80 h 399"/>
                      <a:gd name="T2" fmla="*/ 336 w 384"/>
                      <a:gd name="T3" fmla="*/ 64 h 399"/>
                      <a:gd name="T4" fmla="*/ 304 w 384"/>
                      <a:gd name="T5" fmla="*/ 32 h 399"/>
                      <a:gd name="T6" fmla="*/ 272 w 384"/>
                      <a:gd name="T7" fmla="*/ 16 h 399"/>
                      <a:gd name="T8" fmla="*/ 240 w 384"/>
                      <a:gd name="T9" fmla="*/ 0 h 399"/>
                      <a:gd name="T10" fmla="*/ 208 w 384"/>
                      <a:gd name="T11" fmla="*/ 0 h 399"/>
                      <a:gd name="T12" fmla="*/ 176 w 384"/>
                      <a:gd name="T13" fmla="*/ 0 h 399"/>
                      <a:gd name="T14" fmla="*/ 160 w 384"/>
                      <a:gd name="T15" fmla="*/ 16 h 399"/>
                      <a:gd name="T16" fmla="*/ 144 w 384"/>
                      <a:gd name="T17" fmla="*/ 32 h 399"/>
                      <a:gd name="T18" fmla="*/ 112 w 384"/>
                      <a:gd name="T19" fmla="*/ 48 h 399"/>
                      <a:gd name="T20" fmla="*/ 80 w 384"/>
                      <a:gd name="T21" fmla="*/ 80 h 399"/>
                      <a:gd name="T22" fmla="*/ 80 w 384"/>
                      <a:gd name="T23" fmla="*/ 112 h 399"/>
                      <a:gd name="T24" fmla="*/ 80 w 384"/>
                      <a:gd name="T25" fmla="*/ 144 h 399"/>
                      <a:gd name="T26" fmla="*/ 64 w 384"/>
                      <a:gd name="T27" fmla="*/ 160 h 399"/>
                      <a:gd name="T28" fmla="*/ 32 w 384"/>
                      <a:gd name="T29" fmla="*/ 192 h 399"/>
                      <a:gd name="T30" fmla="*/ 16 w 384"/>
                      <a:gd name="T31" fmla="*/ 223 h 399"/>
                      <a:gd name="T32" fmla="*/ 0 w 384"/>
                      <a:gd name="T33" fmla="*/ 255 h 399"/>
                      <a:gd name="T34" fmla="*/ 0 w 384"/>
                      <a:gd name="T35" fmla="*/ 287 h 399"/>
                      <a:gd name="T36" fmla="*/ 0 w 384"/>
                      <a:gd name="T37" fmla="*/ 319 h 399"/>
                      <a:gd name="T38" fmla="*/ 16 w 384"/>
                      <a:gd name="T39" fmla="*/ 351 h 399"/>
                      <a:gd name="T40" fmla="*/ 32 w 384"/>
                      <a:gd name="T41" fmla="*/ 367 h 399"/>
                      <a:gd name="T42" fmla="*/ 48 w 384"/>
                      <a:gd name="T43" fmla="*/ 383 h 399"/>
                      <a:gd name="T44" fmla="*/ 64 w 384"/>
                      <a:gd name="T45" fmla="*/ 399 h 399"/>
                      <a:gd name="T46" fmla="*/ 96 w 384"/>
                      <a:gd name="T47" fmla="*/ 399 h 399"/>
                      <a:gd name="T48" fmla="*/ 128 w 384"/>
                      <a:gd name="T49" fmla="*/ 399 h 399"/>
                      <a:gd name="T50" fmla="*/ 160 w 384"/>
                      <a:gd name="T51" fmla="*/ 399 h 399"/>
                      <a:gd name="T52" fmla="*/ 176 w 384"/>
                      <a:gd name="T53" fmla="*/ 383 h 399"/>
                      <a:gd name="T54" fmla="*/ 208 w 384"/>
                      <a:gd name="T55" fmla="*/ 383 h 399"/>
                      <a:gd name="T56" fmla="*/ 224 w 384"/>
                      <a:gd name="T57" fmla="*/ 367 h 399"/>
                      <a:gd name="T58" fmla="*/ 240 w 384"/>
                      <a:gd name="T59" fmla="*/ 351 h 399"/>
                      <a:gd name="T60" fmla="*/ 256 w 384"/>
                      <a:gd name="T61" fmla="*/ 319 h 399"/>
                      <a:gd name="T62" fmla="*/ 272 w 384"/>
                      <a:gd name="T63" fmla="*/ 303 h 399"/>
                      <a:gd name="T64" fmla="*/ 288 w 384"/>
                      <a:gd name="T65" fmla="*/ 287 h 399"/>
                      <a:gd name="T66" fmla="*/ 304 w 384"/>
                      <a:gd name="T67" fmla="*/ 271 h 399"/>
                      <a:gd name="T68" fmla="*/ 320 w 384"/>
                      <a:gd name="T69" fmla="*/ 255 h 399"/>
                      <a:gd name="T70" fmla="*/ 352 w 384"/>
                      <a:gd name="T71" fmla="*/ 239 h 399"/>
                      <a:gd name="T72" fmla="*/ 368 w 384"/>
                      <a:gd name="T73" fmla="*/ 223 h 399"/>
                      <a:gd name="T74" fmla="*/ 368 w 384"/>
                      <a:gd name="T75" fmla="*/ 192 h 399"/>
                      <a:gd name="T76" fmla="*/ 384 w 384"/>
                      <a:gd name="T77" fmla="*/ 176 h 399"/>
                      <a:gd name="T78" fmla="*/ 384 w 384"/>
                      <a:gd name="T79" fmla="*/ 144 h 399"/>
                      <a:gd name="T80" fmla="*/ 384 w 384"/>
                      <a:gd name="T81" fmla="*/ 112 h 399"/>
                      <a:gd name="T82" fmla="*/ 368 w 384"/>
                      <a:gd name="T83" fmla="*/ 96 h 399"/>
                      <a:gd name="T84" fmla="*/ 368 w 384"/>
                      <a:gd name="T85" fmla="*/ 96 h 39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384"/>
                      <a:gd name="T130" fmla="*/ 0 h 399"/>
                      <a:gd name="T131" fmla="*/ 384 w 384"/>
                      <a:gd name="T132" fmla="*/ 399 h 39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384" h="399">
                        <a:moveTo>
                          <a:pt x="368" y="96"/>
                        </a:moveTo>
                        <a:lnTo>
                          <a:pt x="352" y="80"/>
                        </a:lnTo>
                        <a:lnTo>
                          <a:pt x="352" y="64"/>
                        </a:lnTo>
                        <a:lnTo>
                          <a:pt x="336" y="64"/>
                        </a:lnTo>
                        <a:lnTo>
                          <a:pt x="320" y="48"/>
                        </a:lnTo>
                        <a:lnTo>
                          <a:pt x="304" y="32"/>
                        </a:lnTo>
                        <a:lnTo>
                          <a:pt x="288" y="32"/>
                        </a:lnTo>
                        <a:lnTo>
                          <a:pt x="272" y="16"/>
                        </a:lnTo>
                        <a:lnTo>
                          <a:pt x="256" y="16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96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64" y="144"/>
                        </a:lnTo>
                        <a:lnTo>
                          <a:pt x="64" y="160"/>
                        </a:lnTo>
                        <a:lnTo>
                          <a:pt x="48" y="176"/>
                        </a:lnTo>
                        <a:lnTo>
                          <a:pt x="32" y="192"/>
                        </a:lnTo>
                        <a:lnTo>
                          <a:pt x="32" y="208"/>
                        </a:lnTo>
                        <a:lnTo>
                          <a:pt x="16" y="223"/>
                        </a:lnTo>
                        <a:lnTo>
                          <a:pt x="16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16" y="367"/>
                        </a:lnTo>
                        <a:lnTo>
                          <a:pt x="32" y="367"/>
                        </a:lnTo>
                        <a:lnTo>
                          <a:pt x="32" y="383"/>
                        </a:lnTo>
                        <a:lnTo>
                          <a:pt x="48" y="383"/>
                        </a:lnTo>
                        <a:lnTo>
                          <a:pt x="48" y="399"/>
                        </a:lnTo>
                        <a:lnTo>
                          <a:pt x="64" y="399"/>
                        </a:lnTo>
                        <a:lnTo>
                          <a:pt x="80" y="399"/>
                        </a:lnTo>
                        <a:lnTo>
                          <a:pt x="96" y="399"/>
                        </a:lnTo>
                        <a:lnTo>
                          <a:pt x="112" y="399"/>
                        </a:lnTo>
                        <a:lnTo>
                          <a:pt x="128" y="399"/>
                        </a:lnTo>
                        <a:lnTo>
                          <a:pt x="144" y="399"/>
                        </a:lnTo>
                        <a:lnTo>
                          <a:pt x="160" y="399"/>
                        </a:lnTo>
                        <a:lnTo>
                          <a:pt x="160" y="383"/>
                        </a:lnTo>
                        <a:lnTo>
                          <a:pt x="176" y="383"/>
                        </a:lnTo>
                        <a:lnTo>
                          <a:pt x="192" y="383"/>
                        </a:lnTo>
                        <a:lnTo>
                          <a:pt x="208" y="383"/>
                        </a:lnTo>
                        <a:lnTo>
                          <a:pt x="208" y="367"/>
                        </a:lnTo>
                        <a:lnTo>
                          <a:pt x="224" y="367"/>
                        </a:lnTo>
                        <a:lnTo>
                          <a:pt x="224" y="351"/>
                        </a:lnTo>
                        <a:lnTo>
                          <a:pt x="240" y="351"/>
                        </a:lnTo>
                        <a:lnTo>
                          <a:pt x="240" y="335"/>
                        </a:lnTo>
                        <a:lnTo>
                          <a:pt x="256" y="319"/>
                        </a:lnTo>
                        <a:lnTo>
                          <a:pt x="256" y="303"/>
                        </a:lnTo>
                        <a:lnTo>
                          <a:pt x="272" y="303"/>
                        </a:lnTo>
                        <a:lnTo>
                          <a:pt x="272" y="287"/>
                        </a:lnTo>
                        <a:lnTo>
                          <a:pt x="288" y="287"/>
                        </a:lnTo>
                        <a:lnTo>
                          <a:pt x="288" y="271"/>
                        </a:lnTo>
                        <a:lnTo>
                          <a:pt x="304" y="271"/>
                        </a:lnTo>
                        <a:lnTo>
                          <a:pt x="304" y="255"/>
                        </a:lnTo>
                        <a:lnTo>
                          <a:pt x="320" y="255"/>
                        </a:lnTo>
                        <a:lnTo>
                          <a:pt x="336" y="239"/>
                        </a:lnTo>
                        <a:lnTo>
                          <a:pt x="352" y="239"/>
                        </a:lnTo>
                        <a:lnTo>
                          <a:pt x="352" y="223"/>
                        </a:lnTo>
                        <a:lnTo>
                          <a:pt x="368" y="223"/>
                        </a:lnTo>
                        <a:lnTo>
                          <a:pt x="368" y="208"/>
                        </a:lnTo>
                        <a:lnTo>
                          <a:pt x="368" y="192"/>
                        </a:lnTo>
                        <a:lnTo>
                          <a:pt x="384" y="192"/>
                        </a:lnTo>
                        <a:lnTo>
                          <a:pt x="384" y="176"/>
                        </a:lnTo>
                        <a:lnTo>
                          <a:pt x="384" y="160"/>
                        </a:lnTo>
                        <a:lnTo>
                          <a:pt x="384" y="144"/>
                        </a:lnTo>
                        <a:lnTo>
                          <a:pt x="384" y="128"/>
                        </a:lnTo>
                        <a:lnTo>
                          <a:pt x="384" y="112"/>
                        </a:lnTo>
                        <a:lnTo>
                          <a:pt x="368" y="112"/>
                        </a:lnTo>
                        <a:lnTo>
                          <a:pt x="368" y="96"/>
                        </a:lnTo>
                        <a:lnTo>
                          <a:pt x="352" y="80"/>
                        </a:lnTo>
                        <a:lnTo>
                          <a:pt x="368" y="96"/>
                        </a:lnTo>
                        <a:close/>
                      </a:path>
                    </a:pathLst>
                  </a:custGeom>
                  <a:solidFill>
                    <a:srgbClr val="15486D"/>
                  </a:solidFill>
                  <a:ln w="25400">
                    <a:solidFill>
                      <a:srgbClr val="15486D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4" name="Freeform 306"/>
                  <p:cNvSpPr>
                    <a:spLocks noChangeAspect="1"/>
                  </p:cNvSpPr>
                  <p:nvPr/>
                </p:nvSpPr>
                <p:spPr bwMode="auto">
                  <a:xfrm>
                    <a:off x="1584" y="2496"/>
                    <a:ext cx="384" cy="399"/>
                  </a:xfrm>
                  <a:custGeom>
                    <a:avLst/>
                    <a:gdLst>
                      <a:gd name="T0" fmla="*/ 352 w 384"/>
                      <a:gd name="T1" fmla="*/ 64 h 399"/>
                      <a:gd name="T2" fmla="*/ 336 w 384"/>
                      <a:gd name="T3" fmla="*/ 64 h 399"/>
                      <a:gd name="T4" fmla="*/ 304 w 384"/>
                      <a:gd name="T5" fmla="*/ 32 h 399"/>
                      <a:gd name="T6" fmla="*/ 272 w 384"/>
                      <a:gd name="T7" fmla="*/ 16 h 399"/>
                      <a:gd name="T8" fmla="*/ 256 w 384"/>
                      <a:gd name="T9" fmla="*/ 16 h 399"/>
                      <a:gd name="T10" fmla="*/ 224 w 384"/>
                      <a:gd name="T11" fmla="*/ 0 h 399"/>
                      <a:gd name="T12" fmla="*/ 208 w 384"/>
                      <a:gd name="T13" fmla="*/ 0 h 399"/>
                      <a:gd name="T14" fmla="*/ 192 w 384"/>
                      <a:gd name="T15" fmla="*/ 0 h 399"/>
                      <a:gd name="T16" fmla="*/ 160 w 384"/>
                      <a:gd name="T17" fmla="*/ 16 h 399"/>
                      <a:gd name="T18" fmla="*/ 144 w 384"/>
                      <a:gd name="T19" fmla="*/ 32 h 399"/>
                      <a:gd name="T20" fmla="*/ 128 w 384"/>
                      <a:gd name="T21" fmla="*/ 32 h 399"/>
                      <a:gd name="T22" fmla="*/ 96 w 384"/>
                      <a:gd name="T23" fmla="*/ 64 h 399"/>
                      <a:gd name="T24" fmla="*/ 80 w 384"/>
                      <a:gd name="T25" fmla="*/ 80 h 399"/>
                      <a:gd name="T26" fmla="*/ 80 w 384"/>
                      <a:gd name="T27" fmla="*/ 96 h 399"/>
                      <a:gd name="T28" fmla="*/ 80 w 384"/>
                      <a:gd name="T29" fmla="*/ 128 h 399"/>
                      <a:gd name="T30" fmla="*/ 64 w 384"/>
                      <a:gd name="T31" fmla="*/ 160 h 399"/>
                      <a:gd name="T32" fmla="*/ 48 w 384"/>
                      <a:gd name="T33" fmla="*/ 176 h 399"/>
                      <a:gd name="T34" fmla="*/ 32 w 384"/>
                      <a:gd name="T35" fmla="*/ 208 h 399"/>
                      <a:gd name="T36" fmla="*/ 16 w 384"/>
                      <a:gd name="T37" fmla="*/ 239 h 399"/>
                      <a:gd name="T38" fmla="*/ 0 w 384"/>
                      <a:gd name="T39" fmla="*/ 271 h 399"/>
                      <a:gd name="T40" fmla="*/ 0 w 384"/>
                      <a:gd name="T41" fmla="*/ 303 h 399"/>
                      <a:gd name="T42" fmla="*/ 16 w 384"/>
                      <a:gd name="T43" fmla="*/ 335 h 399"/>
                      <a:gd name="T44" fmla="*/ 16 w 384"/>
                      <a:gd name="T45" fmla="*/ 351 h 399"/>
                      <a:gd name="T46" fmla="*/ 32 w 384"/>
                      <a:gd name="T47" fmla="*/ 383 h 399"/>
                      <a:gd name="T48" fmla="*/ 64 w 384"/>
                      <a:gd name="T49" fmla="*/ 399 h 399"/>
                      <a:gd name="T50" fmla="*/ 80 w 384"/>
                      <a:gd name="T51" fmla="*/ 399 h 399"/>
                      <a:gd name="T52" fmla="*/ 96 w 384"/>
                      <a:gd name="T53" fmla="*/ 399 h 399"/>
                      <a:gd name="T54" fmla="*/ 128 w 384"/>
                      <a:gd name="T55" fmla="*/ 399 h 399"/>
                      <a:gd name="T56" fmla="*/ 160 w 384"/>
                      <a:gd name="T57" fmla="*/ 399 h 399"/>
                      <a:gd name="T58" fmla="*/ 176 w 384"/>
                      <a:gd name="T59" fmla="*/ 383 h 399"/>
                      <a:gd name="T60" fmla="*/ 208 w 384"/>
                      <a:gd name="T61" fmla="*/ 383 h 399"/>
                      <a:gd name="T62" fmla="*/ 224 w 384"/>
                      <a:gd name="T63" fmla="*/ 367 h 399"/>
                      <a:gd name="T64" fmla="*/ 240 w 384"/>
                      <a:gd name="T65" fmla="*/ 351 h 399"/>
                      <a:gd name="T66" fmla="*/ 256 w 384"/>
                      <a:gd name="T67" fmla="*/ 319 h 399"/>
                      <a:gd name="T68" fmla="*/ 256 w 384"/>
                      <a:gd name="T69" fmla="*/ 303 h 399"/>
                      <a:gd name="T70" fmla="*/ 288 w 384"/>
                      <a:gd name="T71" fmla="*/ 287 h 399"/>
                      <a:gd name="T72" fmla="*/ 304 w 384"/>
                      <a:gd name="T73" fmla="*/ 255 h 399"/>
                      <a:gd name="T74" fmla="*/ 320 w 384"/>
                      <a:gd name="T75" fmla="*/ 255 h 399"/>
                      <a:gd name="T76" fmla="*/ 336 w 384"/>
                      <a:gd name="T77" fmla="*/ 239 h 399"/>
                      <a:gd name="T78" fmla="*/ 368 w 384"/>
                      <a:gd name="T79" fmla="*/ 223 h 399"/>
                      <a:gd name="T80" fmla="*/ 368 w 384"/>
                      <a:gd name="T81" fmla="*/ 208 h 399"/>
                      <a:gd name="T82" fmla="*/ 384 w 384"/>
                      <a:gd name="T83" fmla="*/ 176 h 399"/>
                      <a:gd name="T84" fmla="*/ 384 w 384"/>
                      <a:gd name="T85" fmla="*/ 160 h 399"/>
                      <a:gd name="T86" fmla="*/ 384 w 384"/>
                      <a:gd name="T87" fmla="*/ 144 h 399"/>
                      <a:gd name="T88" fmla="*/ 384 w 384"/>
                      <a:gd name="T89" fmla="*/ 128 h 399"/>
                      <a:gd name="T90" fmla="*/ 368 w 384"/>
                      <a:gd name="T91" fmla="*/ 112 h 399"/>
                      <a:gd name="T92" fmla="*/ 368 w 384"/>
                      <a:gd name="T93" fmla="*/ 96 h 399"/>
                      <a:gd name="T94" fmla="*/ 352 w 384"/>
                      <a:gd name="T95" fmla="*/ 80 h 39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84"/>
                      <a:gd name="T145" fmla="*/ 0 h 399"/>
                      <a:gd name="T146" fmla="*/ 384 w 384"/>
                      <a:gd name="T147" fmla="*/ 399 h 39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84" h="399">
                        <a:moveTo>
                          <a:pt x="352" y="80"/>
                        </a:moveTo>
                        <a:lnTo>
                          <a:pt x="352" y="80"/>
                        </a:lnTo>
                        <a:lnTo>
                          <a:pt x="352" y="64"/>
                        </a:lnTo>
                        <a:lnTo>
                          <a:pt x="336" y="64"/>
                        </a:lnTo>
                        <a:lnTo>
                          <a:pt x="320" y="48"/>
                        </a:lnTo>
                        <a:lnTo>
                          <a:pt x="304" y="32"/>
                        </a:lnTo>
                        <a:lnTo>
                          <a:pt x="288" y="32"/>
                        </a:lnTo>
                        <a:lnTo>
                          <a:pt x="272" y="16"/>
                        </a:lnTo>
                        <a:lnTo>
                          <a:pt x="256" y="16"/>
                        </a:lnTo>
                        <a:lnTo>
                          <a:pt x="240" y="0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44" y="32"/>
                        </a:lnTo>
                        <a:lnTo>
                          <a:pt x="128" y="32"/>
                        </a:lnTo>
                        <a:lnTo>
                          <a:pt x="112" y="48"/>
                        </a:lnTo>
                        <a:lnTo>
                          <a:pt x="96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80" y="128"/>
                        </a:lnTo>
                        <a:lnTo>
                          <a:pt x="80" y="144"/>
                        </a:lnTo>
                        <a:lnTo>
                          <a:pt x="64" y="144"/>
                        </a:lnTo>
                        <a:lnTo>
                          <a:pt x="64" y="160"/>
                        </a:lnTo>
                        <a:lnTo>
                          <a:pt x="48" y="176"/>
                        </a:lnTo>
                        <a:lnTo>
                          <a:pt x="32" y="192"/>
                        </a:lnTo>
                        <a:lnTo>
                          <a:pt x="32" y="208"/>
                        </a:lnTo>
                        <a:lnTo>
                          <a:pt x="16" y="223"/>
                        </a:lnTo>
                        <a:lnTo>
                          <a:pt x="16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0" y="287"/>
                        </a:lnTo>
                        <a:lnTo>
                          <a:pt x="0" y="303"/>
                        </a:lnTo>
                        <a:lnTo>
                          <a:pt x="0" y="319"/>
                        </a:lnTo>
                        <a:lnTo>
                          <a:pt x="16" y="335"/>
                        </a:lnTo>
                        <a:lnTo>
                          <a:pt x="16" y="351"/>
                        </a:lnTo>
                        <a:lnTo>
                          <a:pt x="16" y="367"/>
                        </a:lnTo>
                        <a:lnTo>
                          <a:pt x="32" y="367"/>
                        </a:lnTo>
                        <a:lnTo>
                          <a:pt x="32" y="383"/>
                        </a:lnTo>
                        <a:lnTo>
                          <a:pt x="48" y="383"/>
                        </a:lnTo>
                        <a:lnTo>
                          <a:pt x="48" y="399"/>
                        </a:lnTo>
                        <a:lnTo>
                          <a:pt x="64" y="399"/>
                        </a:lnTo>
                        <a:lnTo>
                          <a:pt x="80" y="399"/>
                        </a:lnTo>
                        <a:lnTo>
                          <a:pt x="96" y="399"/>
                        </a:lnTo>
                        <a:lnTo>
                          <a:pt x="112" y="399"/>
                        </a:lnTo>
                        <a:lnTo>
                          <a:pt x="128" y="399"/>
                        </a:lnTo>
                        <a:lnTo>
                          <a:pt x="144" y="399"/>
                        </a:lnTo>
                        <a:lnTo>
                          <a:pt x="160" y="399"/>
                        </a:lnTo>
                        <a:lnTo>
                          <a:pt x="160" y="383"/>
                        </a:lnTo>
                        <a:lnTo>
                          <a:pt x="176" y="383"/>
                        </a:lnTo>
                        <a:lnTo>
                          <a:pt x="192" y="383"/>
                        </a:lnTo>
                        <a:lnTo>
                          <a:pt x="208" y="383"/>
                        </a:lnTo>
                        <a:lnTo>
                          <a:pt x="208" y="367"/>
                        </a:lnTo>
                        <a:lnTo>
                          <a:pt x="224" y="367"/>
                        </a:lnTo>
                        <a:lnTo>
                          <a:pt x="224" y="351"/>
                        </a:lnTo>
                        <a:lnTo>
                          <a:pt x="240" y="351"/>
                        </a:lnTo>
                        <a:lnTo>
                          <a:pt x="240" y="335"/>
                        </a:lnTo>
                        <a:lnTo>
                          <a:pt x="256" y="319"/>
                        </a:lnTo>
                        <a:lnTo>
                          <a:pt x="256" y="303"/>
                        </a:lnTo>
                        <a:lnTo>
                          <a:pt x="272" y="303"/>
                        </a:lnTo>
                        <a:lnTo>
                          <a:pt x="272" y="287"/>
                        </a:lnTo>
                        <a:lnTo>
                          <a:pt x="288" y="287"/>
                        </a:lnTo>
                        <a:lnTo>
                          <a:pt x="288" y="271"/>
                        </a:lnTo>
                        <a:lnTo>
                          <a:pt x="304" y="271"/>
                        </a:lnTo>
                        <a:lnTo>
                          <a:pt x="304" y="255"/>
                        </a:lnTo>
                        <a:lnTo>
                          <a:pt x="320" y="255"/>
                        </a:lnTo>
                        <a:lnTo>
                          <a:pt x="336" y="239"/>
                        </a:lnTo>
                        <a:lnTo>
                          <a:pt x="352" y="239"/>
                        </a:lnTo>
                        <a:lnTo>
                          <a:pt x="352" y="223"/>
                        </a:lnTo>
                        <a:lnTo>
                          <a:pt x="368" y="223"/>
                        </a:lnTo>
                        <a:lnTo>
                          <a:pt x="368" y="208"/>
                        </a:lnTo>
                        <a:lnTo>
                          <a:pt x="368" y="192"/>
                        </a:lnTo>
                        <a:lnTo>
                          <a:pt x="384" y="192"/>
                        </a:lnTo>
                        <a:lnTo>
                          <a:pt x="384" y="176"/>
                        </a:lnTo>
                        <a:lnTo>
                          <a:pt x="384" y="160"/>
                        </a:lnTo>
                        <a:lnTo>
                          <a:pt x="384" y="144"/>
                        </a:lnTo>
                        <a:lnTo>
                          <a:pt x="384" y="128"/>
                        </a:lnTo>
                        <a:lnTo>
                          <a:pt x="384" y="112"/>
                        </a:lnTo>
                        <a:lnTo>
                          <a:pt x="368" y="112"/>
                        </a:lnTo>
                        <a:lnTo>
                          <a:pt x="368" y="96"/>
                        </a:lnTo>
                        <a:lnTo>
                          <a:pt x="352" y="8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5486D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5" name="Freeform 307"/>
                  <p:cNvSpPr>
                    <a:spLocks noChangeAspect="1"/>
                  </p:cNvSpPr>
                  <p:nvPr/>
                </p:nvSpPr>
                <p:spPr bwMode="auto">
                  <a:xfrm>
                    <a:off x="1600" y="2512"/>
                    <a:ext cx="352" cy="367"/>
                  </a:xfrm>
                  <a:custGeom>
                    <a:avLst/>
                    <a:gdLst>
                      <a:gd name="T0" fmla="*/ 320 w 352"/>
                      <a:gd name="T1" fmla="*/ 80 h 367"/>
                      <a:gd name="T2" fmla="*/ 304 w 352"/>
                      <a:gd name="T3" fmla="*/ 64 h 367"/>
                      <a:gd name="T4" fmla="*/ 272 w 352"/>
                      <a:gd name="T5" fmla="*/ 32 h 367"/>
                      <a:gd name="T6" fmla="*/ 256 w 352"/>
                      <a:gd name="T7" fmla="*/ 16 h 367"/>
                      <a:gd name="T8" fmla="*/ 224 w 352"/>
                      <a:gd name="T9" fmla="*/ 16 h 367"/>
                      <a:gd name="T10" fmla="*/ 208 w 352"/>
                      <a:gd name="T11" fmla="*/ 0 h 367"/>
                      <a:gd name="T12" fmla="*/ 176 w 352"/>
                      <a:gd name="T13" fmla="*/ 0 h 367"/>
                      <a:gd name="T14" fmla="*/ 160 w 352"/>
                      <a:gd name="T15" fmla="*/ 16 h 367"/>
                      <a:gd name="T16" fmla="*/ 128 w 352"/>
                      <a:gd name="T17" fmla="*/ 32 h 367"/>
                      <a:gd name="T18" fmla="*/ 112 w 352"/>
                      <a:gd name="T19" fmla="*/ 48 h 367"/>
                      <a:gd name="T20" fmla="*/ 80 w 352"/>
                      <a:gd name="T21" fmla="*/ 64 h 367"/>
                      <a:gd name="T22" fmla="*/ 80 w 352"/>
                      <a:gd name="T23" fmla="*/ 96 h 367"/>
                      <a:gd name="T24" fmla="*/ 64 w 352"/>
                      <a:gd name="T25" fmla="*/ 112 h 367"/>
                      <a:gd name="T26" fmla="*/ 64 w 352"/>
                      <a:gd name="T27" fmla="*/ 144 h 367"/>
                      <a:gd name="T28" fmla="*/ 32 w 352"/>
                      <a:gd name="T29" fmla="*/ 176 h 367"/>
                      <a:gd name="T30" fmla="*/ 16 w 352"/>
                      <a:gd name="T31" fmla="*/ 192 h 367"/>
                      <a:gd name="T32" fmla="*/ 16 w 352"/>
                      <a:gd name="T33" fmla="*/ 223 h 367"/>
                      <a:gd name="T34" fmla="*/ 0 w 352"/>
                      <a:gd name="T35" fmla="*/ 255 h 367"/>
                      <a:gd name="T36" fmla="*/ 16 w 352"/>
                      <a:gd name="T37" fmla="*/ 287 h 367"/>
                      <a:gd name="T38" fmla="*/ 16 w 352"/>
                      <a:gd name="T39" fmla="*/ 319 h 367"/>
                      <a:gd name="T40" fmla="*/ 32 w 352"/>
                      <a:gd name="T41" fmla="*/ 335 h 367"/>
                      <a:gd name="T42" fmla="*/ 64 w 352"/>
                      <a:gd name="T43" fmla="*/ 367 h 367"/>
                      <a:gd name="T44" fmla="*/ 96 w 352"/>
                      <a:gd name="T45" fmla="*/ 367 h 367"/>
                      <a:gd name="T46" fmla="*/ 128 w 352"/>
                      <a:gd name="T47" fmla="*/ 367 h 367"/>
                      <a:gd name="T48" fmla="*/ 144 w 352"/>
                      <a:gd name="T49" fmla="*/ 351 h 367"/>
                      <a:gd name="T50" fmla="*/ 176 w 352"/>
                      <a:gd name="T51" fmla="*/ 351 h 367"/>
                      <a:gd name="T52" fmla="*/ 208 w 352"/>
                      <a:gd name="T53" fmla="*/ 335 h 367"/>
                      <a:gd name="T54" fmla="*/ 224 w 352"/>
                      <a:gd name="T55" fmla="*/ 319 h 367"/>
                      <a:gd name="T56" fmla="*/ 224 w 352"/>
                      <a:gd name="T57" fmla="*/ 287 h 367"/>
                      <a:gd name="T58" fmla="*/ 240 w 352"/>
                      <a:gd name="T59" fmla="*/ 271 h 367"/>
                      <a:gd name="T60" fmla="*/ 272 w 352"/>
                      <a:gd name="T61" fmla="*/ 255 h 367"/>
                      <a:gd name="T62" fmla="*/ 288 w 352"/>
                      <a:gd name="T63" fmla="*/ 239 h 367"/>
                      <a:gd name="T64" fmla="*/ 320 w 352"/>
                      <a:gd name="T65" fmla="*/ 207 h 367"/>
                      <a:gd name="T66" fmla="*/ 336 w 352"/>
                      <a:gd name="T67" fmla="*/ 192 h 367"/>
                      <a:gd name="T68" fmla="*/ 352 w 352"/>
                      <a:gd name="T69" fmla="*/ 160 h 367"/>
                      <a:gd name="T70" fmla="*/ 352 w 352"/>
                      <a:gd name="T71" fmla="*/ 128 h 367"/>
                      <a:gd name="T72" fmla="*/ 336 w 352"/>
                      <a:gd name="T73" fmla="*/ 112 h 367"/>
                      <a:gd name="T74" fmla="*/ 336 w 352"/>
                      <a:gd name="T75" fmla="*/ 80 h 367"/>
                      <a:gd name="T76" fmla="*/ 336 w 352"/>
                      <a:gd name="T77" fmla="*/ 80 h 367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w 352"/>
                      <a:gd name="T118" fmla="*/ 0 h 367"/>
                      <a:gd name="T119" fmla="*/ 352 w 352"/>
                      <a:gd name="T120" fmla="*/ 367 h 367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T117" t="T118" r="T119" b="T120"/>
                    <a:pathLst>
                      <a:path w="352" h="367">
                        <a:moveTo>
                          <a:pt x="336" y="80"/>
                        </a:moveTo>
                        <a:lnTo>
                          <a:pt x="320" y="80"/>
                        </a:lnTo>
                        <a:lnTo>
                          <a:pt x="320" y="64"/>
                        </a:lnTo>
                        <a:lnTo>
                          <a:pt x="304" y="64"/>
                        </a:lnTo>
                        <a:lnTo>
                          <a:pt x="288" y="48"/>
                        </a:lnTo>
                        <a:lnTo>
                          <a:pt x="272" y="32"/>
                        </a:lnTo>
                        <a:lnTo>
                          <a:pt x="256" y="32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28" y="32"/>
                        </a:lnTo>
                        <a:lnTo>
                          <a:pt x="112" y="32"/>
                        </a:lnTo>
                        <a:lnTo>
                          <a:pt x="112" y="48"/>
                        </a:lnTo>
                        <a:lnTo>
                          <a:pt x="96" y="48"/>
                        </a:lnTo>
                        <a:lnTo>
                          <a:pt x="80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64" y="112"/>
                        </a:lnTo>
                        <a:lnTo>
                          <a:pt x="64" y="128"/>
                        </a:lnTo>
                        <a:lnTo>
                          <a:pt x="64" y="144"/>
                        </a:lnTo>
                        <a:lnTo>
                          <a:pt x="48" y="160"/>
                        </a:lnTo>
                        <a:lnTo>
                          <a:pt x="32" y="176"/>
                        </a:lnTo>
                        <a:lnTo>
                          <a:pt x="32" y="192"/>
                        </a:lnTo>
                        <a:lnTo>
                          <a:pt x="16" y="192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32" y="335"/>
                        </a:lnTo>
                        <a:lnTo>
                          <a:pt x="48" y="351"/>
                        </a:lnTo>
                        <a:lnTo>
                          <a:pt x="64" y="367"/>
                        </a:lnTo>
                        <a:lnTo>
                          <a:pt x="80" y="367"/>
                        </a:lnTo>
                        <a:lnTo>
                          <a:pt x="96" y="367"/>
                        </a:lnTo>
                        <a:lnTo>
                          <a:pt x="112" y="367"/>
                        </a:lnTo>
                        <a:lnTo>
                          <a:pt x="128" y="367"/>
                        </a:lnTo>
                        <a:lnTo>
                          <a:pt x="128" y="351"/>
                        </a:lnTo>
                        <a:lnTo>
                          <a:pt x="144" y="351"/>
                        </a:lnTo>
                        <a:lnTo>
                          <a:pt x="160" y="351"/>
                        </a:lnTo>
                        <a:lnTo>
                          <a:pt x="176" y="351"/>
                        </a:lnTo>
                        <a:lnTo>
                          <a:pt x="192" y="335"/>
                        </a:lnTo>
                        <a:lnTo>
                          <a:pt x="208" y="335"/>
                        </a:lnTo>
                        <a:lnTo>
                          <a:pt x="208" y="319"/>
                        </a:lnTo>
                        <a:lnTo>
                          <a:pt x="224" y="319"/>
                        </a:lnTo>
                        <a:lnTo>
                          <a:pt x="224" y="303"/>
                        </a:lnTo>
                        <a:lnTo>
                          <a:pt x="224" y="287"/>
                        </a:lnTo>
                        <a:lnTo>
                          <a:pt x="240" y="287"/>
                        </a:lnTo>
                        <a:lnTo>
                          <a:pt x="240" y="271"/>
                        </a:lnTo>
                        <a:lnTo>
                          <a:pt x="256" y="255"/>
                        </a:lnTo>
                        <a:lnTo>
                          <a:pt x="272" y="255"/>
                        </a:lnTo>
                        <a:lnTo>
                          <a:pt x="272" y="239"/>
                        </a:lnTo>
                        <a:lnTo>
                          <a:pt x="288" y="239"/>
                        </a:lnTo>
                        <a:lnTo>
                          <a:pt x="304" y="223"/>
                        </a:lnTo>
                        <a:lnTo>
                          <a:pt x="320" y="207"/>
                        </a:lnTo>
                        <a:lnTo>
                          <a:pt x="336" y="207"/>
                        </a:lnTo>
                        <a:lnTo>
                          <a:pt x="336" y="192"/>
                        </a:lnTo>
                        <a:lnTo>
                          <a:pt x="336" y="176"/>
                        </a:lnTo>
                        <a:lnTo>
                          <a:pt x="352" y="160"/>
                        </a:lnTo>
                        <a:lnTo>
                          <a:pt x="352" y="144"/>
                        </a:lnTo>
                        <a:lnTo>
                          <a:pt x="352" y="128"/>
                        </a:lnTo>
                        <a:lnTo>
                          <a:pt x="352" y="112"/>
                        </a:lnTo>
                        <a:lnTo>
                          <a:pt x="336" y="112"/>
                        </a:lnTo>
                        <a:lnTo>
                          <a:pt x="336" y="96"/>
                        </a:lnTo>
                        <a:lnTo>
                          <a:pt x="336" y="80"/>
                        </a:lnTo>
                        <a:lnTo>
                          <a:pt x="320" y="80"/>
                        </a:lnTo>
                        <a:lnTo>
                          <a:pt x="336" y="80"/>
                        </a:lnTo>
                        <a:close/>
                      </a:path>
                    </a:pathLst>
                  </a:custGeom>
                  <a:solidFill>
                    <a:srgbClr val="12456C"/>
                  </a:solidFill>
                  <a:ln w="25400">
                    <a:solidFill>
                      <a:srgbClr val="12456C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6" name="Freeform 308"/>
                  <p:cNvSpPr>
                    <a:spLocks noChangeAspect="1"/>
                  </p:cNvSpPr>
                  <p:nvPr/>
                </p:nvSpPr>
                <p:spPr bwMode="auto">
                  <a:xfrm>
                    <a:off x="1600" y="2512"/>
                    <a:ext cx="352" cy="367"/>
                  </a:xfrm>
                  <a:custGeom>
                    <a:avLst/>
                    <a:gdLst>
                      <a:gd name="T0" fmla="*/ 320 w 352"/>
                      <a:gd name="T1" fmla="*/ 64 h 367"/>
                      <a:gd name="T2" fmla="*/ 304 w 352"/>
                      <a:gd name="T3" fmla="*/ 64 h 367"/>
                      <a:gd name="T4" fmla="*/ 272 w 352"/>
                      <a:gd name="T5" fmla="*/ 32 h 367"/>
                      <a:gd name="T6" fmla="*/ 256 w 352"/>
                      <a:gd name="T7" fmla="*/ 16 h 367"/>
                      <a:gd name="T8" fmla="*/ 224 w 352"/>
                      <a:gd name="T9" fmla="*/ 16 h 367"/>
                      <a:gd name="T10" fmla="*/ 208 w 352"/>
                      <a:gd name="T11" fmla="*/ 0 h 367"/>
                      <a:gd name="T12" fmla="*/ 192 w 352"/>
                      <a:gd name="T13" fmla="*/ 0 h 367"/>
                      <a:gd name="T14" fmla="*/ 176 w 352"/>
                      <a:gd name="T15" fmla="*/ 16 h 367"/>
                      <a:gd name="T16" fmla="*/ 144 w 352"/>
                      <a:gd name="T17" fmla="*/ 16 h 367"/>
                      <a:gd name="T18" fmla="*/ 128 w 352"/>
                      <a:gd name="T19" fmla="*/ 32 h 367"/>
                      <a:gd name="T20" fmla="*/ 112 w 352"/>
                      <a:gd name="T21" fmla="*/ 32 h 367"/>
                      <a:gd name="T22" fmla="*/ 96 w 352"/>
                      <a:gd name="T23" fmla="*/ 48 h 367"/>
                      <a:gd name="T24" fmla="*/ 80 w 352"/>
                      <a:gd name="T25" fmla="*/ 80 h 367"/>
                      <a:gd name="T26" fmla="*/ 80 w 352"/>
                      <a:gd name="T27" fmla="*/ 96 h 367"/>
                      <a:gd name="T28" fmla="*/ 64 w 352"/>
                      <a:gd name="T29" fmla="*/ 112 h 367"/>
                      <a:gd name="T30" fmla="*/ 64 w 352"/>
                      <a:gd name="T31" fmla="*/ 144 h 367"/>
                      <a:gd name="T32" fmla="*/ 48 w 352"/>
                      <a:gd name="T33" fmla="*/ 160 h 367"/>
                      <a:gd name="T34" fmla="*/ 32 w 352"/>
                      <a:gd name="T35" fmla="*/ 192 h 367"/>
                      <a:gd name="T36" fmla="*/ 16 w 352"/>
                      <a:gd name="T37" fmla="*/ 223 h 367"/>
                      <a:gd name="T38" fmla="*/ 0 w 352"/>
                      <a:gd name="T39" fmla="*/ 239 h 367"/>
                      <a:gd name="T40" fmla="*/ 0 w 352"/>
                      <a:gd name="T41" fmla="*/ 271 h 367"/>
                      <a:gd name="T42" fmla="*/ 16 w 352"/>
                      <a:gd name="T43" fmla="*/ 303 h 367"/>
                      <a:gd name="T44" fmla="*/ 16 w 352"/>
                      <a:gd name="T45" fmla="*/ 319 h 367"/>
                      <a:gd name="T46" fmla="*/ 32 w 352"/>
                      <a:gd name="T47" fmla="*/ 335 h 367"/>
                      <a:gd name="T48" fmla="*/ 64 w 352"/>
                      <a:gd name="T49" fmla="*/ 367 h 367"/>
                      <a:gd name="T50" fmla="*/ 80 w 352"/>
                      <a:gd name="T51" fmla="*/ 367 h 367"/>
                      <a:gd name="T52" fmla="*/ 96 w 352"/>
                      <a:gd name="T53" fmla="*/ 367 h 367"/>
                      <a:gd name="T54" fmla="*/ 128 w 352"/>
                      <a:gd name="T55" fmla="*/ 367 h 367"/>
                      <a:gd name="T56" fmla="*/ 144 w 352"/>
                      <a:gd name="T57" fmla="*/ 351 h 367"/>
                      <a:gd name="T58" fmla="*/ 160 w 352"/>
                      <a:gd name="T59" fmla="*/ 351 h 367"/>
                      <a:gd name="T60" fmla="*/ 192 w 352"/>
                      <a:gd name="T61" fmla="*/ 335 h 367"/>
                      <a:gd name="T62" fmla="*/ 208 w 352"/>
                      <a:gd name="T63" fmla="*/ 335 h 367"/>
                      <a:gd name="T64" fmla="*/ 224 w 352"/>
                      <a:gd name="T65" fmla="*/ 319 h 367"/>
                      <a:gd name="T66" fmla="*/ 224 w 352"/>
                      <a:gd name="T67" fmla="*/ 287 h 367"/>
                      <a:gd name="T68" fmla="*/ 240 w 352"/>
                      <a:gd name="T69" fmla="*/ 271 h 367"/>
                      <a:gd name="T70" fmla="*/ 256 w 352"/>
                      <a:gd name="T71" fmla="*/ 255 h 367"/>
                      <a:gd name="T72" fmla="*/ 272 w 352"/>
                      <a:gd name="T73" fmla="*/ 239 h 367"/>
                      <a:gd name="T74" fmla="*/ 288 w 352"/>
                      <a:gd name="T75" fmla="*/ 239 h 367"/>
                      <a:gd name="T76" fmla="*/ 304 w 352"/>
                      <a:gd name="T77" fmla="*/ 223 h 367"/>
                      <a:gd name="T78" fmla="*/ 336 w 352"/>
                      <a:gd name="T79" fmla="*/ 207 h 367"/>
                      <a:gd name="T80" fmla="*/ 336 w 352"/>
                      <a:gd name="T81" fmla="*/ 192 h 367"/>
                      <a:gd name="T82" fmla="*/ 352 w 352"/>
                      <a:gd name="T83" fmla="*/ 160 h 367"/>
                      <a:gd name="T84" fmla="*/ 352 w 352"/>
                      <a:gd name="T85" fmla="*/ 144 h 367"/>
                      <a:gd name="T86" fmla="*/ 352 w 352"/>
                      <a:gd name="T87" fmla="*/ 128 h 367"/>
                      <a:gd name="T88" fmla="*/ 352 w 352"/>
                      <a:gd name="T89" fmla="*/ 112 h 367"/>
                      <a:gd name="T90" fmla="*/ 336 w 352"/>
                      <a:gd name="T91" fmla="*/ 96 h 367"/>
                      <a:gd name="T92" fmla="*/ 336 w 352"/>
                      <a:gd name="T93" fmla="*/ 96 h 367"/>
                      <a:gd name="T94" fmla="*/ 320 w 352"/>
                      <a:gd name="T95" fmla="*/ 80 h 36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52"/>
                      <a:gd name="T145" fmla="*/ 0 h 367"/>
                      <a:gd name="T146" fmla="*/ 352 w 352"/>
                      <a:gd name="T147" fmla="*/ 367 h 36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52" h="367">
                        <a:moveTo>
                          <a:pt x="320" y="80"/>
                        </a:moveTo>
                        <a:lnTo>
                          <a:pt x="320" y="80"/>
                        </a:lnTo>
                        <a:lnTo>
                          <a:pt x="320" y="64"/>
                        </a:lnTo>
                        <a:lnTo>
                          <a:pt x="304" y="64"/>
                        </a:lnTo>
                        <a:lnTo>
                          <a:pt x="288" y="48"/>
                        </a:lnTo>
                        <a:lnTo>
                          <a:pt x="272" y="32"/>
                        </a:lnTo>
                        <a:lnTo>
                          <a:pt x="256" y="32"/>
                        </a:lnTo>
                        <a:lnTo>
                          <a:pt x="256" y="16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24" y="0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16"/>
                        </a:lnTo>
                        <a:lnTo>
                          <a:pt x="128" y="32"/>
                        </a:lnTo>
                        <a:lnTo>
                          <a:pt x="112" y="32"/>
                        </a:lnTo>
                        <a:lnTo>
                          <a:pt x="112" y="48"/>
                        </a:lnTo>
                        <a:lnTo>
                          <a:pt x="96" y="48"/>
                        </a:lnTo>
                        <a:lnTo>
                          <a:pt x="80" y="64"/>
                        </a:lnTo>
                        <a:lnTo>
                          <a:pt x="80" y="80"/>
                        </a:lnTo>
                        <a:lnTo>
                          <a:pt x="80" y="96"/>
                        </a:lnTo>
                        <a:lnTo>
                          <a:pt x="80" y="112"/>
                        </a:lnTo>
                        <a:lnTo>
                          <a:pt x="64" y="112"/>
                        </a:lnTo>
                        <a:lnTo>
                          <a:pt x="64" y="128"/>
                        </a:lnTo>
                        <a:lnTo>
                          <a:pt x="64" y="144"/>
                        </a:lnTo>
                        <a:lnTo>
                          <a:pt x="48" y="160"/>
                        </a:lnTo>
                        <a:lnTo>
                          <a:pt x="32" y="176"/>
                        </a:lnTo>
                        <a:lnTo>
                          <a:pt x="32" y="192"/>
                        </a:lnTo>
                        <a:lnTo>
                          <a:pt x="16" y="192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87"/>
                        </a:lnTo>
                        <a:lnTo>
                          <a:pt x="16" y="303"/>
                        </a:lnTo>
                        <a:lnTo>
                          <a:pt x="16" y="319"/>
                        </a:lnTo>
                        <a:lnTo>
                          <a:pt x="16" y="335"/>
                        </a:lnTo>
                        <a:lnTo>
                          <a:pt x="32" y="335"/>
                        </a:lnTo>
                        <a:lnTo>
                          <a:pt x="48" y="351"/>
                        </a:lnTo>
                        <a:lnTo>
                          <a:pt x="64" y="367"/>
                        </a:lnTo>
                        <a:lnTo>
                          <a:pt x="80" y="367"/>
                        </a:lnTo>
                        <a:lnTo>
                          <a:pt x="96" y="367"/>
                        </a:lnTo>
                        <a:lnTo>
                          <a:pt x="112" y="367"/>
                        </a:lnTo>
                        <a:lnTo>
                          <a:pt x="128" y="367"/>
                        </a:lnTo>
                        <a:lnTo>
                          <a:pt x="128" y="351"/>
                        </a:lnTo>
                        <a:lnTo>
                          <a:pt x="144" y="351"/>
                        </a:lnTo>
                        <a:lnTo>
                          <a:pt x="160" y="351"/>
                        </a:lnTo>
                        <a:lnTo>
                          <a:pt x="176" y="351"/>
                        </a:lnTo>
                        <a:lnTo>
                          <a:pt x="192" y="335"/>
                        </a:lnTo>
                        <a:lnTo>
                          <a:pt x="208" y="335"/>
                        </a:lnTo>
                        <a:lnTo>
                          <a:pt x="208" y="319"/>
                        </a:lnTo>
                        <a:lnTo>
                          <a:pt x="224" y="319"/>
                        </a:lnTo>
                        <a:lnTo>
                          <a:pt x="224" y="303"/>
                        </a:lnTo>
                        <a:lnTo>
                          <a:pt x="224" y="287"/>
                        </a:lnTo>
                        <a:lnTo>
                          <a:pt x="240" y="287"/>
                        </a:lnTo>
                        <a:lnTo>
                          <a:pt x="240" y="271"/>
                        </a:lnTo>
                        <a:lnTo>
                          <a:pt x="256" y="255"/>
                        </a:lnTo>
                        <a:lnTo>
                          <a:pt x="272" y="255"/>
                        </a:lnTo>
                        <a:lnTo>
                          <a:pt x="272" y="239"/>
                        </a:lnTo>
                        <a:lnTo>
                          <a:pt x="288" y="239"/>
                        </a:lnTo>
                        <a:lnTo>
                          <a:pt x="304" y="223"/>
                        </a:lnTo>
                        <a:lnTo>
                          <a:pt x="320" y="207"/>
                        </a:lnTo>
                        <a:lnTo>
                          <a:pt x="336" y="207"/>
                        </a:lnTo>
                        <a:lnTo>
                          <a:pt x="336" y="192"/>
                        </a:lnTo>
                        <a:lnTo>
                          <a:pt x="336" y="176"/>
                        </a:lnTo>
                        <a:lnTo>
                          <a:pt x="352" y="160"/>
                        </a:lnTo>
                        <a:lnTo>
                          <a:pt x="352" y="144"/>
                        </a:lnTo>
                        <a:lnTo>
                          <a:pt x="352" y="128"/>
                        </a:lnTo>
                        <a:lnTo>
                          <a:pt x="352" y="112"/>
                        </a:lnTo>
                        <a:lnTo>
                          <a:pt x="336" y="112"/>
                        </a:lnTo>
                        <a:lnTo>
                          <a:pt x="336" y="96"/>
                        </a:lnTo>
                        <a:lnTo>
                          <a:pt x="336" y="80"/>
                        </a:lnTo>
                        <a:lnTo>
                          <a:pt x="320" y="8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12456C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7" name="Freeform 309"/>
                  <p:cNvSpPr>
                    <a:spLocks noChangeAspect="1"/>
                  </p:cNvSpPr>
                  <p:nvPr/>
                </p:nvSpPr>
                <p:spPr bwMode="auto">
                  <a:xfrm>
                    <a:off x="1632" y="2544"/>
                    <a:ext cx="304" cy="319"/>
                  </a:xfrm>
                  <a:custGeom>
                    <a:avLst/>
                    <a:gdLst>
                      <a:gd name="T0" fmla="*/ 272 w 304"/>
                      <a:gd name="T1" fmla="*/ 48 h 319"/>
                      <a:gd name="T2" fmla="*/ 256 w 304"/>
                      <a:gd name="T3" fmla="*/ 32 h 319"/>
                      <a:gd name="T4" fmla="*/ 240 w 304"/>
                      <a:gd name="T5" fmla="*/ 16 h 319"/>
                      <a:gd name="T6" fmla="*/ 208 w 304"/>
                      <a:gd name="T7" fmla="*/ 16 h 319"/>
                      <a:gd name="T8" fmla="*/ 192 w 304"/>
                      <a:gd name="T9" fmla="*/ 0 h 319"/>
                      <a:gd name="T10" fmla="*/ 160 w 304"/>
                      <a:gd name="T11" fmla="*/ 0 h 319"/>
                      <a:gd name="T12" fmla="*/ 128 w 304"/>
                      <a:gd name="T13" fmla="*/ 0 h 319"/>
                      <a:gd name="T14" fmla="*/ 112 w 304"/>
                      <a:gd name="T15" fmla="*/ 16 h 319"/>
                      <a:gd name="T16" fmla="*/ 80 w 304"/>
                      <a:gd name="T17" fmla="*/ 16 h 319"/>
                      <a:gd name="T18" fmla="*/ 64 w 304"/>
                      <a:gd name="T19" fmla="*/ 32 h 319"/>
                      <a:gd name="T20" fmla="*/ 64 w 304"/>
                      <a:gd name="T21" fmla="*/ 64 h 319"/>
                      <a:gd name="T22" fmla="*/ 48 w 304"/>
                      <a:gd name="T23" fmla="*/ 96 h 319"/>
                      <a:gd name="T24" fmla="*/ 32 w 304"/>
                      <a:gd name="T25" fmla="*/ 128 h 319"/>
                      <a:gd name="T26" fmla="*/ 16 w 304"/>
                      <a:gd name="T27" fmla="*/ 144 h 319"/>
                      <a:gd name="T28" fmla="*/ 0 w 304"/>
                      <a:gd name="T29" fmla="*/ 160 h 319"/>
                      <a:gd name="T30" fmla="*/ 0 w 304"/>
                      <a:gd name="T31" fmla="*/ 191 h 319"/>
                      <a:gd name="T32" fmla="*/ 0 w 304"/>
                      <a:gd name="T33" fmla="*/ 223 h 319"/>
                      <a:gd name="T34" fmla="*/ 0 w 304"/>
                      <a:gd name="T35" fmla="*/ 255 h 319"/>
                      <a:gd name="T36" fmla="*/ 16 w 304"/>
                      <a:gd name="T37" fmla="*/ 271 h 319"/>
                      <a:gd name="T38" fmla="*/ 32 w 304"/>
                      <a:gd name="T39" fmla="*/ 303 h 319"/>
                      <a:gd name="T40" fmla="*/ 48 w 304"/>
                      <a:gd name="T41" fmla="*/ 319 h 319"/>
                      <a:gd name="T42" fmla="*/ 80 w 304"/>
                      <a:gd name="T43" fmla="*/ 303 h 319"/>
                      <a:gd name="T44" fmla="*/ 112 w 304"/>
                      <a:gd name="T45" fmla="*/ 303 h 319"/>
                      <a:gd name="T46" fmla="*/ 144 w 304"/>
                      <a:gd name="T47" fmla="*/ 303 h 319"/>
                      <a:gd name="T48" fmla="*/ 160 w 304"/>
                      <a:gd name="T49" fmla="*/ 287 h 319"/>
                      <a:gd name="T50" fmla="*/ 176 w 304"/>
                      <a:gd name="T51" fmla="*/ 255 h 319"/>
                      <a:gd name="T52" fmla="*/ 192 w 304"/>
                      <a:gd name="T53" fmla="*/ 239 h 319"/>
                      <a:gd name="T54" fmla="*/ 224 w 304"/>
                      <a:gd name="T55" fmla="*/ 223 h 319"/>
                      <a:gd name="T56" fmla="*/ 240 w 304"/>
                      <a:gd name="T57" fmla="*/ 207 h 319"/>
                      <a:gd name="T58" fmla="*/ 256 w 304"/>
                      <a:gd name="T59" fmla="*/ 191 h 319"/>
                      <a:gd name="T60" fmla="*/ 272 w 304"/>
                      <a:gd name="T61" fmla="*/ 175 h 319"/>
                      <a:gd name="T62" fmla="*/ 288 w 304"/>
                      <a:gd name="T63" fmla="*/ 160 h 319"/>
                      <a:gd name="T64" fmla="*/ 288 w 304"/>
                      <a:gd name="T65" fmla="*/ 128 h 319"/>
                      <a:gd name="T66" fmla="*/ 288 w 304"/>
                      <a:gd name="T67" fmla="*/ 96 h 319"/>
                      <a:gd name="T68" fmla="*/ 288 w 304"/>
                      <a:gd name="T69" fmla="*/ 64 h 319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w 304"/>
                      <a:gd name="T106" fmla="*/ 0 h 319"/>
                      <a:gd name="T107" fmla="*/ 304 w 304"/>
                      <a:gd name="T108" fmla="*/ 319 h 319"/>
                    </a:gdLst>
                    <a:ahLst/>
                    <a:cxnLst>
                      <a:cxn ang="T70">
                        <a:pos x="T0" y="T1"/>
                      </a:cxn>
                      <a:cxn ang="T71">
                        <a:pos x="T2" y="T3"/>
                      </a:cxn>
                      <a:cxn ang="T72">
                        <a:pos x="T4" y="T5"/>
                      </a:cxn>
                      <a:cxn ang="T73">
                        <a:pos x="T6" y="T7"/>
                      </a:cxn>
                      <a:cxn ang="T74">
                        <a:pos x="T8" y="T9"/>
                      </a:cxn>
                      <a:cxn ang="T75">
                        <a:pos x="T10" y="T11"/>
                      </a:cxn>
                      <a:cxn ang="T76">
                        <a:pos x="T12" y="T13"/>
                      </a:cxn>
                      <a:cxn ang="T77">
                        <a:pos x="T14" y="T15"/>
                      </a:cxn>
                      <a:cxn ang="T78">
                        <a:pos x="T16" y="T17"/>
                      </a:cxn>
                      <a:cxn ang="T79">
                        <a:pos x="T18" y="T19"/>
                      </a:cxn>
                      <a:cxn ang="T80">
                        <a:pos x="T20" y="T21"/>
                      </a:cxn>
                      <a:cxn ang="T81">
                        <a:pos x="T22" y="T23"/>
                      </a:cxn>
                      <a:cxn ang="T82">
                        <a:pos x="T24" y="T25"/>
                      </a:cxn>
                      <a:cxn ang="T83">
                        <a:pos x="T26" y="T27"/>
                      </a:cxn>
                      <a:cxn ang="T84">
                        <a:pos x="T28" y="T29"/>
                      </a:cxn>
                      <a:cxn ang="T85">
                        <a:pos x="T30" y="T31"/>
                      </a:cxn>
                      <a:cxn ang="T86">
                        <a:pos x="T32" y="T33"/>
                      </a:cxn>
                      <a:cxn ang="T87">
                        <a:pos x="T34" y="T35"/>
                      </a:cxn>
                      <a:cxn ang="T88">
                        <a:pos x="T36" y="T37"/>
                      </a:cxn>
                      <a:cxn ang="T89">
                        <a:pos x="T38" y="T39"/>
                      </a:cxn>
                      <a:cxn ang="T90">
                        <a:pos x="T40" y="T41"/>
                      </a:cxn>
                      <a:cxn ang="T91">
                        <a:pos x="T42" y="T43"/>
                      </a:cxn>
                      <a:cxn ang="T92">
                        <a:pos x="T44" y="T45"/>
                      </a:cxn>
                      <a:cxn ang="T93">
                        <a:pos x="T46" y="T47"/>
                      </a:cxn>
                      <a:cxn ang="T94">
                        <a:pos x="T48" y="T49"/>
                      </a:cxn>
                      <a:cxn ang="T95">
                        <a:pos x="T50" y="T51"/>
                      </a:cxn>
                      <a:cxn ang="T96">
                        <a:pos x="T52" y="T53"/>
                      </a:cxn>
                      <a:cxn ang="T97">
                        <a:pos x="T54" y="T55"/>
                      </a:cxn>
                      <a:cxn ang="T98">
                        <a:pos x="T56" y="T57"/>
                      </a:cxn>
                      <a:cxn ang="T99">
                        <a:pos x="T58" y="T59"/>
                      </a:cxn>
                      <a:cxn ang="T100">
                        <a:pos x="T60" y="T61"/>
                      </a:cxn>
                      <a:cxn ang="T101">
                        <a:pos x="T62" y="T63"/>
                      </a:cxn>
                      <a:cxn ang="T102">
                        <a:pos x="T64" y="T65"/>
                      </a:cxn>
                      <a:cxn ang="T103">
                        <a:pos x="T66" y="T67"/>
                      </a:cxn>
                      <a:cxn ang="T104">
                        <a:pos x="T68" y="T69"/>
                      </a:cxn>
                    </a:cxnLst>
                    <a:rect l="T105" t="T106" r="T107" b="T108"/>
                    <a:pathLst>
                      <a:path w="304" h="319">
                        <a:moveTo>
                          <a:pt x="272" y="64"/>
                        </a:moveTo>
                        <a:lnTo>
                          <a:pt x="272" y="48"/>
                        </a:lnTo>
                        <a:lnTo>
                          <a:pt x="256" y="48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112" y="16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64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48" y="112"/>
                        </a:lnTo>
                        <a:lnTo>
                          <a:pt x="32" y="128"/>
                        </a:lnTo>
                        <a:lnTo>
                          <a:pt x="32" y="144"/>
                        </a:lnTo>
                        <a:lnTo>
                          <a:pt x="16" y="144"/>
                        </a:lnTo>
                        <a:lnTo>
                          <a:pt x="16" y="160"/>
                        </a:lnTo>
                        <a:lnTo>
                          <a:pt x="0" y="160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71"/>
                        </a:lnTo>
                        <a:lnTo>
                          <a:pt x="16" y="287"/>
                        </a:lnTo>
                        <a:lnTo>
                          <a:pt x="32" y="303"/>
                        </a:lnTo>
                        <a:lnTo>
                          <a:pt x="48" y="303"/>
                        </a:lnTo>
                        <a:lnTo>
                          <a:pt x="48" y="319"/>
                        </a:lnTo>
                        <a:lnTo>
                          <a:pt x="64" y="319"/>
                        </a:lnTo>
                        <a:lnTo>
                          <a:pt x="80" y="303"/>
                        </a:lnTo>
                        <a:lnTo>
                          <a:pt x="96" y="303"/>
                        </a:lnTo>
                        <a:lnTo>
                          <a:pt x="112" y="303"/>
                        </a:lnTo>
                        <a:lnTo>
                          <a:pt x="128" y="303"/>
                        </a:lnTo>
                        <a:lnTo>
                          <a:pt x="144" y="303"/>
                        </a:lnTo>
                        <a:lnTo>
                          <a:pt x="144" y="287"/>
                        </a:lnTo>
                        <a:lnTo>
                          <a:pt x="160" y="287"/>
                        </a:lnTo>
                        <a:lnTo>
                          <a:pt x="176" y="271"/>
                        </a:lnTo>
                        <a:lnTo>
                          <a:pt x="176" y="255"/>
                        </a:lnTo>
                        <a:lnTo>
                          <a:pt x="192" y="255"/>
                        </a:lnTo>
                        <a:lnTo>
                          <a:pt x="192" y="239"/>
                        </a:lnTo>
                        <a:lnTo>
                          <a:pt x="208" y="223"/>
                        </a:lnTo>
                        <a:lnTo>
                          <a:pt x="224" y="223"/>
                        </a:lnTo>
                        <a:lnTo>
                          <a:pt x="224" y="207"/>
                        </a:lnTo>
                        <a:lnTo>
                          <a:pt x="240" y="207"/>
                        </a:lnTo>
                        <a:lnTo>
                          <a:pt x="240" y="191"/>
                        </a:lnTo>
                        <a:lnTo>
                          <a:pt x="256" y="191"/>
                        </a:lnTo>
                        <a:lnTo>
                          <a:pt x="256" y="175"/>
                        </a:lnTo>
                        <a:lnTo>
                          <a:pt x="272" y="175"/>
                        </a:lnTo>
                        <a:lnTo>
                          <a:pt x="272" y="160"/>
                        </a:lnTo>
                        <a:lnTo>
                          <a:pt x="288" y="160"/>
                        </a:lnTo>
                        <a:lnTo>
                          <a:pt x="288" y="144"/>
                        </a:lnTo>
                        <a:lnTo>
                          <a:pt x="288" y="128"/>
                        </a:lnTo>
                        <a:lnTo>
                          <a:pt x="304" y="112"/>
                        </a:lnTo>
                        <a:lnTo>
                          <a:pt x="288" y="96"/>
                        </a:lnTo>
                        <a:lnTo>
                          <a:pt x="288" y="80"/>
                        </a:lnTo>
                        <a:lnTo>
                          <a:pt x="288" y="64"/>
                        </a:lnTo>
                        <a:lnTo>
                          <a:pt x="272" y="64"/>
                        </a:lnTo>
                        <a:close/>
                      </a:path>
                    </a:pathLst>
                  </a:custGeom>
                  <a:solidFill>
                    <a:srgbClr val="0F426B"/>
                  </a:solidFill>
                  <a:ln w="25400">
                    <a:solidFill>
                      <a:srgbClr val="0F426B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8" name="Freeform 310"/>
                  <p:cNvSpPr>
                    <a:spLocks noChangeAspect="1"/>
                  </p:cNvSpPr>
                  <p:nvPr/>
                </p:nvSpPr>
                <p:spPr bwMode="auto">
                  <a:xfrm>
                    <a:off x="1632" y="2544"/>
                    <a:ext cx="304" cy="319"/>
                  </a:xfrm>
                  <a:custGeom>
                    <a:avLst/>
                    <a:gdLst>
                      <a:gd name="T0" fmla="*/ 272 w 304"/>
                      <a:gd name="T1" fmla="*/ 48 h 319"/>
                      <a:gd name="T2" fmla="*/ 256 w 304"/>
                      <a:gd name="T3" fmla="*/ 32 h 319"/>
                      <a:gd name="T4" fmla="*/ 240 w 304"/>
                      <a:gd name="T5" fmla="*/ 16 h 319"/>
                      <a:gd name="T6" fmla="*/ 208 w 304"/>
                      <a:gd name="T7" fmla="*/ 16 h 319"/>
                      <a:gd name="T8" fmla="*/ 192 w 304"/>
                      <a:gd name="T9" fmla="*/ 0 h 319"/>
                      <a:gd name="T10" fmla="*/ 176 w 304"/>
                      <a:gd name="T11" fmla="*/ 0 h 319"/>
                      <a:gd name="T12" fmla="*/ 160 w 304"/>
                      <a:gd name="T13" fmla="*/ 0 h 319"/>
                      <a:gd name="T14" fmla="*/ 144 w 304"/>
                      <a:gd name="T15" fmla="*/ 0 h 319"/>
                      <a:gd name="T16" fmla="*/ 128 w 304"/>
                      <a:gd name="T17" fmla="*/ 0 h 319"/>
                      <a:gd name="T18" fmla="*/ 96 w 304"/>
                      <a:gd name="T19" fmla="*/ 16 h 319"/>
                      <a:gd name="T20" fmla="*/ 80 w 304"/>
                      <a:gd name="T21" fmla="*/ 16 h 319"/>
                      <a:gd name="T22" fmla="*/ 64 w 304"/>
                      <a:gd name="T23" fmla="*/ 32 h 319"/>
                      <a:gd name="T24" fmla="*/ 64 w 304"/>
                      <a:gd name="T25" fmla="*/ 48 h 319"/>
                      <a:gd name="T26" fmla="*/ 64 w 304"/>
                      <a:gd name="T27" fmla="*/ 64 h 319"/>
                      <a:gd name="T28" fmla="*/ 48 w 304"/>
                      <a:gd name="T29" fmla="*/ 96 h 319"/>
                      <a:gd name="T30" fmla="*/ 48 w 304"/>
                      <a:gd name="T31" fmla="*/ 112 h 319"/>
                      <a:gd name="T32" fmla="*/ 32 w 304"/>
                      <a:gd name="T33" fmla="*/ 128 h 319"/>
                      <a:gd name="T34" fmla="*/ 16 w 304"/>
                      <a:gd name="T35" fmla="*/ 160 h 319"/>
                      <a:gd name="T36" fmla="*/ 0 w 304"/>
                      <a:gd name="T37" fmla="*/ 191 h 319"/>
                      <a:gd name="T38" fmla="*/ 0 w 304"/>
                      <a:gd name="T39" fmla="*/ 207 h 319"/>
                      <a:gd name="T40" fmla="*/ 0 w 304"/>
                      <a:gd name="T41" fmla="*/ 223 h 319"/>
                      <a:gd name="T42" fmla="*/ 0 w 304"/>
                      <a:gd name="T43" fmla="*/ 255 h 319"/>
                      <a:gd name="T44" fmla="*/ 0 w 304"/>
                      <a:gd name="T45" fmla="*/ 271 h 319"/>
                      <a:gd name="T46" fmla="*/ 16 w 304"/>
                      <a:gd name="T47" fmla="*/ 287 h 319"/>
                      <a:gd name="T48" fmla="*/ 48 w 304"/>
                      <a:gd name="T49" fmla="*/ 303 h 319"/>
                      <a:gd name="T50" fmla="*/ 48 w 304"/>
                      <a:gd name="T51" fmla="*/ 319 h 319"/>
                      <a:gd name="T52" fmla="*/ 80 w 304"/>
                      <a:gd name="T53" fmla="*/ 303 h 319"/>
                      <a:gd name="T54" fmla="*/ 96 w 304"/>
                      <a:gd name="T55" fmla="*/ 303 h 319"/>
                      <a:gd name="T56" fmla="*/ 112 w 304"/>
                      <a:gd name="T57" fmla="*/ 303 h 319"/>
                      <a:gd name="T58" fmla="*/ 128 w 304"/>
                      <a:gd name="T59" fmla="*/ 303 h 319"/>
                      <a:gd name="T60" fmla="*/ 160 w 304"/>
                      <a:gd name="T61" fmla="*/ 287 h 319"/>
                      <a:gd name="T62" fmla="*/ 160 w 304"/>
                      <a:gd name="T63" fmla="*/ 287 h 319"/>
                      <a:gd name="T64" fmla="*/ 176 w 304"/>
                      <a:gd name="T65" fmla="*/ 271 h 319"/>
                      <a:gd name="T66" fmla="*/ 192 w 304"/>
                      <a:gd name="T67" fmla="*/ 255 h 319"/>
                      <a:gd name="T68" fmla="*/ 192 w 304"/>
                      <a:gd name="T69" fmla="*/ 239 h 319"/>
                      <a:gd name="T70" fmla="*/ 224 w 304"/>
                      <a:gd name="T71" fmla="*/ 223 h 319"/>
                      <a:gd name="T72" fmla="*/ 240 w 304"/>
                      <a:gd name="T73" fmla="*/ 207 h 319"/>
                      <a:gd name="T74" fmla="*/ 240 w 304"/>
                      <a:gd name="T75" fmla="*/ 191 h 319"/>
                      <a:gd name="T76" fmla="*/ 256 w 304"/>
                      <a:gd name="T77" fmla="*/ 175 h 319"/>
                      <a:gd name="T78" fmla="*/ 272 w 304"/>
                      <a:gd name="T79" fmla="*/ 160 h 319"/>
                      <a:gd name="T80" fmla="*/ 288 w 304"/>
                      <a:gd name="T81" fmla="*/ 160 h 319"/>
                      <a:gd name="T82" fmla="*/ 288 w 304"/>
                      <a:gd name="T83" fmla="*/ 128 h 319"/>
                      <a:gd name="T84" fmla="*/ 304 w 304"/>
                      <a:gd name="T85" fmla="*/ 112 h 319"/>
                      <a:gd name="T86" fmla="*/ 304 w 304"/>
                      <a:gd name="T87" fmla="*/ 112 h 319"/>
                      <a:gd name="T88" fmla="*/ 288 w 304"/>
                      <a:gd name="T89" fmla="*/ 96 h 319"/>
                      <a:gd name="T90" fmla="*/ 288 w 304"/>
                      <a:gd name="T91" fmla="*/ 80 h 319"/>
                      <a:gd name="T92" fmla="*/ 288 w 304"/>
                      <a:gd name="T93" fmla="*/ 64 h 319"/>
                      <a:gd name="T94" fmla="*/ 272 w 304"/>
                      <a:gd name="T95" fmla="*/ 64 h 31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304"/>
                      <a:gd name="T145" fmla="*/ 0 h 319"/>
                      <a:gd name="T146" fmla="*/ 304 w 304"/>
                      <a:gd name="T147" fmla="*/ 319 h 31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304" h="319">
                        <a:moveTo>
                          <a:pt x="272" y="64"/>
                        </a:moveTo>
                        <a:lnTo>
                          <a:pt x="272" y="64"/>
                        </a:lnTo>
                        <a:lnTo>
                          <a:pt x="272" y="48"/>
                        </a:lnTo>
                        <a:lnTo>
                          <a:pt x="256" y="48"/>
                        </a:lnTo>
                        <a:lnTo>
                          <a:pt x="256" y="32"/>
                        </a:lnTo>
                        <a:lnTo>
                          <a:pt x="240" y="32"/>
                        </a:lnTo>
                        <a:lnTo>
                          <a:pt x="240" y="16"/>
                        </a:lnTo>
                        <a:lnTo>
                          <a:pt x="224" y="16"/>
                        </a:lnTo>
                        <a:lnTo>
                          <a:pt x="208" y="16"/>
                        </a:lnTo>
                        <a:lnTo>
                          <a:pt x="208" y="0"/>
                        </a:lnTo>
                        <a:lnTo>
                          <a:pt x="192" y="0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112" y="16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64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48" y="112"/>
                        </a:lnTo>
                        <a:lnTo>
                          <a:pt x="32" y="128"/>
                        </a:lnTo>
                        <a:lnTo>
                          <a:pt x="32" y="144"/>
                        </a:lnTo>
                        <a:lnTo>
                          <a:pt x="16" y="144"/>
                        </a:lnTo>
                        <a:lnTo>
                          <a:pt x="16" y="160"/>
                        </a:lnTo>
                        <a:lnTo>
                          <a:pt x="0" y="160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0" y="255"/>
                        </a:lnTo>
                        <a:lnTo>
                          <a:pt x="0" y="271"/>
                        </a:lnTo>
                        <a:lnTo>
                          <a:pt x="16" y="271"/>
                        </a:lnTo>
                        <a:lnTo>
                          <a:pt x="16" y="287"/>
                        </a:lnTo>
                        <a:lnTo>
                          <a:pt x="32" y="303"/>
                        </a:lnTo>
                        <a:lnTo>
                          <a:pt x="48" y="303"/>
                        </a:lnTo>
                        <a:lnTo>
                          <a:pt x="48" y="319"/>
                        </a:lnTo>
                        <a:lnTo>
                          <a:pt x="64" y="319"/>
                        </a:lnTo>
                        <a:lnTo>
                          <a:pt x="80" y="303"/>
                        </a:lnTo>
                        <a:lnTo>
                          <a:pt x="96" y="303"/>
                        </a:lnTo>
                        <a:lnTo>
                          <a:pt x="112" y="303"/>
                        </a:lnTo>
                        <a:lnTo>
                          <a:pt x="128" y="303"/>
                        </a:lnTo>
                        <a:lnTo>
                          <a:pt x="144" y="303"/>
                        </a:lnTo>
                        <a:lnTo>
                          <a:pt x="144" y="287"/>
                        </a:lnTo>
                        <a:lnTo>
                          <a:pt x="160" y="287"/>
                        </a:lnTo>
                        <a:lnTo>
                          <a:pt x="176" y="271"/>
                        </a:lnTo>
                        <a:lnTo>
                          <a:pt x="176" y="255"/>
                        </a:lnTo>
                        <a:lnTo>
                          <a:pt x="192" y="255"/>
                        </a:lnTo>
                        <a:lnTo>
                          <a:pt x="192" y="239"/>
                        </a:lnTo>
                        <a:lnTo>
                          <a:pt x="208" y="223"/>
                        </a:lnTo>
                        <a:lnTo>
                          <a:pt x="224" y="223"/>
                        </a:lnTo>
                        <a:lnTo>
                          <a:pt x="224" y="207"/>
                        </a:lnTo>
                        <a:lnTo>
                          <a:pt x="240" y="207"/>
                        </a:lnTo>
                        <a:lnTo>
                          <a:pt x="240" y="191"/>
                        </a:lnTo>
                        <a:lnTo>
                          <a:pt x="256" y="191"/>
                        </a:lnTo>
                        <a:lnTo>
                          <a:pt x="256" y="175"/>
                        </a:lnTo>
                        <a:lnTo>
                          <a:pt x="272" y="175"/>
                        </a:lnTo>
                        <a:lnTo>
                          <a:pt x="272" y="160"/>
                        </a:lnTo>
                        <a:lnTo>
                          <a:pt x="288" y="160"/>
                        </a:lnTo>
                        <a:lnTo>
                          <a:pt x="288" y="144"/>
                        </a:lnTo>
                        <a:lnTo>
                          <a:pt x="288" y="128"/>
                        </a:lnTo>
                        <a:lnTo>
                          <a:pt x="304" y="112"/>
                        </a:lnTo>
                        <a:lnTo>
                          <a:pt x="288" y="96"/>
                        </a:lnTo>
                        <a:lnTo>
                          <a:pt x="288" y="80"/>
                        </a:lnTo>
                        <a:lnTo>
                          <a:pt x="288" y="64"/>
                        </a:lnTo>
                        <a:lnTo>
                          <a:pt x="272" y="64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F426B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9" name="Freeform 311"/>
                  <p:cNvSpPr>
                    <a:spLocks noChangeAspect="1"/>
                  </p:cNvSpPr>
                  <p:nvPr/>
                </p:nvSpPr>
                <p:spPr bwMode="auto">
                  <a:xfrm>
                    <a:off x="1648" y="2560"/>
                    <a:ext cx="256" cy="271"/>
                  </a:xfrm>
                  <a:custGeom>
                    <a:avLst/>
                    <a:gdLst>
                      <a:gd name="T0" fmla="*/ 240 w 256"/>
                      <a:gd name="T1" fmla="*/ 64 h 271"/>
                      <a:gd name="T2" fmla="*/ 240 w 256"/>
                      <a:gd name="T3" fmla="*/ 48 h 271"/>
                      <a:gd name="T4" fmla="*/ 224 w 256"/>
                      <a:gd name="T5" fmla="*/ 48 h 271"/>
                      <a:gd name="T6" fmla="*/ 224 w 256"/>
                      <a:gd name="T7" fmla="*/ 32 h 271"/>
                      <a:gd name="T8" fmla="*/ 208 w 256"/>
                      <a:gd name="T9" fmla="*/ 32 h 271"/>
                      <a:gd name="T10" fmla="*/ 208 w 256"/>
                      <a:gd name="T11" fmla="*/ 16 h 271"/>
                      <a:gd name="T12" fmla="*/ 192 w 256"/>
                      <a:gd name="T13" fmla="*/ 16 h 271"/>
                      <a:gd name="T14" fmla="*/ 176 w 256"/>
                      <a:gd name="T15" fmla="*/ 0 h 271"/>
                      <a:gd name="T16" fmla="*/ 160 w 256"/>
                      <a:gd name="T17" fmla="*/ 0 h 271"/>
                      <a:gd name="T18" fmla="*/ 144 w 256"/>
                      <a:gd name="T19" fmla="*/ 0 h 271"/>
                      <a:gd name="T20" fmla="*/ 128 w 256"/>
                      <a:gd name="T21" fmla="*/ 0 h 271"/>
                      <a:gd name="T22" fmla="*/ 112 w 256"/>
                      <a:gd name="T23" fmla="*/ 0 h 271"/>
                      <a:gd name="T24" fmla="*/ 96 w 256"/>
                      <a:gd name="T25" fmla="*/ 16 h 271"/>
                      <a:gd name="T26" fmla="*/ 80 w 256"/>
                      <a:gd name="T27" fmla="*/ 16 h 271"/>
                      <a:gd name="T28" fmla="*/ 80 w 256"/>
                      <a:gd name="T29" fmla="*/ 32 h 271"/>
                      <a:gd name="T30" fmla="*/ 64 w 256"/>
                      <a:gd name="T31" fmla="*/ 32 h 271"/>
                      <a:gd name="T32" fmla="*/ 64 w 256"/>
                      <a:gd name="T33" fmla="*/ 48 h 271"/>
                      <a:gd name="T34" fmla="*/ 48 w 256"/>
                      <a:gd name="T35" fmla="*/ 48 h 271"/>
                      <a:gd name="T36" fmla="*/ 48 w 256"/>
                      <a:gd name="T37" fmla="*/ 64 h 271"/>
                      <a:gd name="T38" fmla="*/ 48 w 256"/>
                      <a:gd name="T39" fmla="*/ 80 h 271"/>
                      <a:gd name="T40" fmla="*/ 48 w 256"/>
                      <a:gd name="T41" fmla="*/ 96 h 271"/>
                      <a:gd name="T42" fmla="*/ 32 w 256"/>
                      <a:gd name="T43" fmla="*/ 112 h 271"/>
                      <a:gd name="T44" fmla="*/ 32 w 256"/>
                      <a:gd name="T45" fmla="*/ 128 h 271"/>
                      <a:gd name="T46" fmla="*/ 16 w 256"/>
                      <a:gd name="T47" fmla="*/ 128 h 271"/>
                      <a:gd name="T48" fmla="*/ 16 w 256"/>
                      <a:gd name="T49" fmla="*/ 144 h 271"/>
                      <a:gd name="T50" fmla="*/ 0 w 256"/>
                      <a:gd name="T51" fmla="*/ 159 h 271"/>
                      <a:gd name="T52" fmla="*/ 0 w 256"/>
                      <a:gd name="T53" fmla="*/ 175 h 271"/>
                      <a:gd name="T54" fmla="*/ 0 w 256"/>
                      <a:gd name="T55" fmla="*/ 191 h 271"/>
                      <a:gd name="T56" fmla="*/ 0 w 256"/>
                      <a:gd name="T57" fmla="*/ 207 h 271"/>
                      <a:gd name="T58" fmla="*/ 0 w 256"/>
                      <a:gd name="T59" fmla="*/ 223 h 271"/>
                      <a:gd name="T60" fmla="*/ 0 w 256"/>
                      <a:gd name="T61" fmla="*/ 239 h 271"/>
                      <a:gd name="T62" fmla="*/ 16 w 256"/>
                      <a:gd name="T63" fmla="*/ 239 h 271"/>
                      <a:gd name="T64" fmla="*/ 16 w 256"/>
                      <a:gd name="T65" fmla="*/ 255 h 271"/>
                      <a:gd name="T66" fmla="*/ 32 w 256"/>
                      <a:gd name="T67" fmla="*/ 271 h 271"/>
                      <a:gd name="T68" fmla="*/ 48 w 256"/>
                      <a:gd name="T69" fmla="*/ 271 h 271"/>
                      <a:gd name="T70" fmla="*/ 64 w 256"/>
                      <a:gd name="T71" fmla="*/ 271 h 271"/>
                      <a:gd name="T72" fmla="*/ 80 w 256"/>
                      <a:gd name="T73" fmla="*/ 271 h 271"/>
                      <a:gd name="T74" fmla="*/ 96 w 256"/>
                      <a:gd name="T75" fmla="*/ 271 h 271"/>
                      <a:gd name="T76" fmla="*/ 112 w 256"/>
                      <a:gd name="T77" fmla="*/ 271 h 271"/>
                      <a:gd name="T78" fmla="*/ 128 w 256"/>
                      <a:gd name="T79" fmla="*/ 255 h 271"/>
                      <a:gd name="T80" fmla="*/ 144 w 256"/>
                      <a:gd name="T81" fmla="*/ 255 h 271"/>
                      <a:gd name="T82" fmla="*/ 160 w 256"/>
                      <a:gd name="T83" fmla="*/ 239 h 271"/>
                      <a:gd name="T84" fmla="*/ 160 w 256"/>
                      <a:gd name="T85" fmla="*/ 223 h 271"/>
                      <a:gd name="T86" fmla="*/ 176 w 256"/>
                      <a:gd name="T87" fmla="*/ 207 h 271"/>
                      <a:gd name="T88" fmla="*/ 192 w 256"/>
                      <a:gd name="T89" fmla="*/ 191 h 271"/>
                      <a:gd name="T90" fmla="*/ 208 w 256"/>
                      <a:gd name="T91" fmla="*/ 175 h 271"/>
                      <a:gd name="T92" fmla="*/ 224 w 256"/>
                      <a:gd name="T93" fmla="*/ 175 h 271"/>
                      <a:gd name="T94" fmla="*/ 224 w 256"/>
                      <a:gd name="T95" fmla="*/ 159 h 271"/>
                      <a:gd name="T96" fmla="*/ 240 w 256"/>
                      <a:gd name="T97" fmla="*/ 159 h 271"/>
                      <a:gd name="T98" fmla="*/ 240 w 256"/>
                      <a:gd name="T99" fmla="*/ 144 h 271"/>
                      <a:gd name="T100" fmla="*/ 256 w 256"/>
                      <a:gd name="T101" fmla="*/ 144 h 271"/>
                      <a:gd name="T102" fmla="*/ 256 w 256"/>
                      <a:gd name="T103" fmla="*/ 128 h 271"/>
                      <a:gd name="T104" fmla="*/ 256 w 256"/>
                      <a:gd name="T105" fmla="*/ 112 h 271"/>
                      <a:gd name="T106" fmla="*/ 256 w 256"/>
                      <a:gd name="T107" fmla="*/ 96 h 271"/>
                      <a:gd name="T108" fmla="*/ 256 w 256"/>
                      <a:gd name="T109" fmla="*/ 80 h 271"/>
                      <a:gd name="T110" fmla="*/ 256 w 256"/>
                      <a:gd name="T111" fmla="*/ 64 h 271"/>
                      <a:gd name="T112" fmla="*/ 240 w 256"/>
                      <a:gd name="T113" fmla="*/ 64 h 271"/>
                      <a:gd name="T114" fmla="*/ 240 w 256"/>
                      <a:gd name="T115" fmla="*/ 48 h 271"/>
                      <a:gd name="T116" fmla="*/ 240 w 256"/>
                      <a:gd name="T117" fmla="*/ 64 h 271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60000 65536"/>
                      <a:gd name="T166" fmla="*/ 0 60000 65536"/>
                      <a:gd name="T167" fmla="*/ 0 60000 65536"/>
                      <a:gd name="T168" fmla="*/ 0 60000 65536"/>
                      <a:gd name="T169" fmla="*/ 0 60000 65536"/>
                      <a:gd name="T170" fmla="*/ 0 60000 65536"/>
                      <a:gd name="T171" fmla="*/ 0 60000 65536"/>
                      <a:gd name="T172" fmla="*/ 0 60000 65536"/>
                      <a:gd name="T173" fmla="*/ 0 60000 65536"/>
                      <a:gd name="T174" fmla="*/ 0 60000 65536"/>
                      <a:gd name="T175" fmla="*/ 0 60000 65536"/>
                      <a:gd name="T176" fmla="*/ 0 60000 65536"/>
                      <a:gd name="T177" fmla="*/ 0 w 256"/>
                      <a:gd name="T178" fmla="*/ 0 h 271"/>
                      <a:gd name="T179" fmla="*/ 256 w 256"/>
                      <a:gd name="T180" fmla="*/ 271 h 271"/>
                    </a:gdLst>
                    <a:ahLst/>
                    <a:cxnLst>
                      <a:cxn ang="T118">
                        <a:pos x="T0" y="T1"/>
                      </a:cxn>
                      <a:cxn ang="T119">
                        <a:pos x="T2" y="T3"/>
                      </a:cxn>
                      <a:cxn ang="T120">
                        <a:pos x="T4" y="T5"/>
                      </a:cxn>
                      <a:cxn ang="T121">
                        <a:pos x="T6" y="T7"/>
                      </a:cxn>
                      <a:cxn ang="T122">
                        <a:pos x="T8" y="T9"/>
                      </a:cxn>
                      <a:cxn ang="T123">
                        <a:pos x="T10" y="T11"/>
                      </a:cxn>
                      <a:cxn ang="T124">
                        <a:pos x="T12" y="T13"/>
                      </a:cxn>
                      <a:cxn ang="T125">
                        <a:pos x="T14" y="T15"/>
                      </a:cxn>
                      <a:cxn ang="T126">
                        <a:pos x="T16" y="T17"/>
                      </a:cxn>
                      <a:cxn ang="T127">
                        <a:pos x="T18" y="T19"/>
                      </a:cxn>
                      <a:cxn ang="T128">
                        <a:pos x="T20" y="T21"/>
                      </a:cxn>
                      <a:cxn ang="T129">
                        <a:pos x="T22" y="T23"/>
                      </a:cxn>
                      <a:cxn ang="T130">
                        <a:pos x="T24" y="T25"/>
                      </a:cxn>
                      <a:cxn ang="T131">
                        <a:pos x="T26" y="T27"/>
                      </a:cxn>
                      <a:cxn ang="T132">
                        <a:pos x="T28" y="T29"/>
                      </a:cxn>
                      <a:cxn ang="T133">
                        <a:pos x="T30" y="T31"/>
                      </a:cxn>
                      <a:cxn ang="T134">
                        <a:pos x="T32" y="T33"/>
                      </a:cxn>
                      <a:cxn ang="T135">
                        <a:pos x="T34" y="T35"/>
                      </a:cxn>
                      <a:cxn ang="T136">
                        <a:pos x="T36" y="T37"/>
                      </a:cxn>
                      <a:cxn ang="T137">
                        <a:pos x="T38" y="T39"/>
                      </a:cxn>
                      <a:cxn ang="T138">
                        <a:pos x="T40" y="T41"/>
                      </a:cxn>
                      <a:cxn ang="T139">
                        <a:pos x="T42" y="T43"/>
                      </a:cxn>
                      <a:cxn ang="T140">
                        <a:pos x="T44" y="T45"/>
                      </a:cxn>
                      <a:cxn ang="T141">
                        <a:pos x="T46" y="T47"/>
                      </a:cxn>
                      <a:cxn ang="T142">
                        <a:pos x="T48" y="T49"/>
                      </a:cxn>
                      <a:cxn ang="T143">
                        <a:pos x="T50" y="T51"/>
                      </a:cxn>
                      <a:cxn ang="T144">
                        <a:pos x="T52" y="T53"/>
                      </a:cxn>
                      <a:cxn ang="T145">
                        <a:pos x="T54" y="T55"/>
                      </a:cxn>
                      <a:cxn ang="T146">
                        <a:pos x="T56" y="T57"/>
                      </a:cxn>
                      <a:cxn ang="T147">
                        <a:pos x="T58" y="T59"/>
                      </a:cxn>
                      <a:cxn ang="T148">
                        <a:pos x="T60" y="T61"/>
                      </a:cxn>
                      <a:cxn ang="T149">
                        <a:pos x="T62" y="T63"/>
                      </a:cxn>
                      <a:cxn ang="T150">
                        <a:pos x="T64" y="T65"/>
                      </a:cxn>
                      <a:cxn ang="T151">
                        <a:pos x="T66" y="T67"/>
                      </a:cxn>
                      <a:cxn ang="T152">
                        <a:pos x="T68" y="T69"/>
                      </a:cxn>
                      <a:cxn ang="T153">
                        <a:pos x="T70" y="T71"/>
                      </a:cxn>
                      <a:cxn ang="T154">
                        <a:pos x="T72" y="T73"/>
                      </a:cxn>
                      <a:cxn ang="T155">
                        <a:pos x="T74" y="T75"/>
                      </a:cxn>
                      <a:cxn ang="T156">
                        <a:pos x="T76" y="T77"/>
                      </a:cxn>
                      <a:cxn ang="T157">
                        <a:pos x="T78" y="T79"/>
                      </a:cxn>
                      <a:cxn ang="T158">
                        <a:pos x="T80" y="T81"/>
                      </a:cxn>
                      <a:cxn ang="T159">
                        <a:pos x="T82" y="T83"/>
                      </a:cxn>
                      <a:cxn ang="T160">
                        <a:pos x="T84" y="T85"/>
                      </a:cxn>
                      <a:cxn ang="T161">
                        <a:pos x="T86" y="T87"/>
                      </a:cxn>
                      <a:cxn ang="T162">
                        <a:pos x="T88" y="T89"/>
                      </a:cxn>
                      <a:cxn ang="T163">
                        <a:pos x="T90" y="T91"/>
                      </a:cxn>
                      <a:cxn ang="T164">
                        <a:pos x="T92" y="T93"/>
                      </a:cxn>
                      <a:cxn ang="T165">
                        <a:pos x="T94" y="T95"/>
                      </a:cxn>
                      <a:cxn ang="T166">
                        <a:pos x="T96" y="T97"/>
                      </a:cxn>
                      <a:cxn ang="T167">
                        <a:pos x="T98" y="T99"/>
                      </a:cxn>
                      <a:cxn ang="T168">
                        <a:pos x="T100" y="T101"/>
                      </a:cxn>
                      <a:cxn ang="T169">
                        <a:pos x="T102" y="T103"/>
                      </a:cxn>
                      <a:cxn ang="T170">
                        <a:pos x="T104" y="T105"/>
                      </a:cxn>
                      <a:cxn ang="T171">
                        <a:pos x="T106" y="T107"/>
                      </a:cxn>
                      <a:cxn ang="T172">
                        <a:pos x="T108" y="T109"/>
                      </a:cxn>
                      <a:cxn ang="T173">
                        <a:pos x="T110" y="T111"/>
                      </a:cxn>
                      <a:cxn ang="T174">
                        <a:pos x="T112" y="T113"/>
                      </a:cxn>
                      <a:cxn ang="T175">
                        <a:pos x="T114" y="T115"/>
                      </a:cxn>
                      <a:cxn ang="T176">
                        <a:pos x="T116" y="T117"/>
                      </a:cxn>
                    </a:cxnLst>
                    <a:rect l="T177" t="T178" r="T179" b="T180"/>
                    <a:pathLst>
                      <a:path w="256" h="271">
                        <a:moveTo>
                          <a:pt x="240" y="64"/>
                        </a:moveTo>
                        <a:lnTo>
                          <a:pt x="240" y="48"/>
                        </a:lnTo>
                        <a:lnTo>
                          <a:pt x="224" y="48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32" y="112"/>
                        </a:lnTo>
                        <a:lnTo>
                          <a:pt x="32" y="128"/>
                        </a:lnTo>
                        <a:lnTo>
                          <a:pt x="16" y="128"/>
                        </a:lnTo>
                        <a:lnTo>
                          <a:pt x="16" y="144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32" y="271"/>
                        </a:lnTo>
                        <a:lnTo>
                          <a:pt x="48" y="271"/>
                        </a:lnTo>
                        <a:lnTo>
                          <a:pt x="64" y="271"/>
                        </a:lnTo>
                        <a:lnTo>
                          <a:pt x="80" y="271"/>
                        </a:lnTo>
                        <a:lnTo>
                          <a:pt x="96" y="271"/>
                        </a:lnTo>
                        <a:lnTo>
                          <a:pt x="112" y="271"/>
                        </a:lnTo>
                        <a:lnTo>
                          <a:pt x="128" y="255"/>
                        </a:lnTo>
                        <a:lnTo>
                          <a:pt x="144" y="255"/>
                        </a:lnTo>
                        <a:lnTo>
                          <a:pt x="160" y="239"/>
                        </a:lnTo>
                        <a:lnTo>
                          <a:pt x="160" y="223"/>
                        </a:lnTo>
                        <a:lnTo>
                          <a:pt x="176" y="207"/>
                        </a:lnTo>
                        <a:lnTo>
                          <a:pt x="192" y="191"/>
                        </a:lnTo>
                        <a:lnTo>
                          <a:pt x="208" y="175"/>
                        </a:lnTo>
                        <a:lnTo>
                          <a:pt x="224" y="175"/>
                        </a:lnTo>
                        <a:lnTo>
                          <a:pt x="224" y="159"/>
                        </a:lnTo>
                        <a:lnTo>
                          <a:pt x="240" y="159"/>
                        </a:lnTo>
                        <a:lnTo>
                          <a:pt x="240" y="144"/>
                        </a:lnTo>
                        <a:lnTo>
                          <a:pt x="256" y="144"/>
                        </a:lnTo>
                        <a:lnTo>
                          <a:pt x="256" y="128"/>
                        </a:lnTo>
                        <a:lnTo>
                          <a:pt x="256" y="112"/>
                        </a:lnTo>
                        <a:lnTo>
                          <a:pt x="256" y="96"/>
                        </a:lnTo>
                        <a:lnTo>
                          <a:pt x="256" y="80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40" y="48"/>
                        </a:lnTo>
                        <a:lnTo>
                          <a:pt x="240" y="64"/>
                        </a:lnTo>
                        <a:close/>
                      </a:path>
                    </a:pathLst>
                  </a:custGeom>
                  <a:solidFill>
                    <a:srgbClr val="0C3F6A"/>
                  </a:solidFill>
                  <a:ln w="25400">
                    <a:solidFill>
                      <a:srgbClr val="0C3F6A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0" name="Freeform 312"/>
                  <p:cNvSpPr>
                    <a:spLocks noChangeAspect="1"/>
                  </p:cNvSpPr>
                  <p:nvPr/>
                </p:nvSpPr>
                <p:spPr bwMode="auto">
                  <a:xfrm>
                    <a:off x="1648" y="2560"/>
                    <a:ext cx="256" cy="271"/>
                  </a:xfrm>
                  <a:custGeom>
                    <a:avLst/>
                    <a:gdLst>
                      <a:gd name="T0" fmla="*/ 240 w 256"/>
                      <a:gd name="T1" fmla="*/ 48 h 271"/>
                      <a:gd name="T2" fmla="*/ 224 w 256"/>
                      <a:gd name="T3" fmla="*/ 32 h 271"/>
                      <a:gd name="T4" fmla="*/ 208 w 256"/>
                      <a:gd name="T5" fmla="*/ 16 h 271"/>
                      <a:gd name="T6" fmla="*/ 192 w 256"/>
                      <a:gd name="T7" fmla="*/ 16 h 271"/>
                      <a:gd name="T8" fmla="*/ 176 w 256"/>
                      <a:gd name="T9" fmla="*/ 0 h 271"/>
                      <a:gd name="T10" fmla="*/ 160 w 256"/>
                      <a:gd name="T11" fmla="*/ 0 h 271"/>
                      <a:gd name="T12" fmla="*/ 144 w 256"/>
                      <a:gd name="T13" fmla="*/ 0 h 271"/>
                      <a:gd name="T14" fmla="*/ 128 w 256"/>
                      <a:gd name="T15" fmla="*/ 0 h 271"/>
                      <a:gd name="T16" fmla="*/ 112 w 256"/>
                      <a:gd name="T17" fmla="*/ 0 h 271"/>
                      <a:gd name="T18" fmla="*/ 96 w 256"/>
                      <a:gd name="T19" fmla="*/ 16 h 271"/>
                      <a:gd name="T20" fmla="*/ 80 w 256"/>
                      <a:gd name="T21" fmla="*/ 16 h 271"/>
                      <a:gd name="T22" fmla="*/ 64 w 256"/>
                      <a:gd name="T23" fmla="*/ 32 h 271"/>
                      <a:gd name="T24" fmla="*/ 48 w 256"/>
                      <a:gd name="T25" fmla="*/ 48 h 271"/>
                      <a:gd name="T26" fmla="*/ 48 w 256"/>
                      <a:gd name="T27" fmla="*/ 64 h 271"/>
                      <a:gd name="T28" fmla="*/ 48 w 256"/>
                      <a:gd name="T29" fmla="*/ 80 h 271"/>
                      <a:gd name="T30" fmla="*/ 48 w 256"/>
                      <a:gd name="T31" fmla="*/ 96 h 271"/>
                      <a:gd name="T32" fmla="*/ 32 w 256"/>
                      <a:gd name="T33" fmla="*/ 112 h 271"/>
                      <a:gd name="T34" fmla="*/ 16 w 256"/>
                      <a:gd name="T35" fmla="*/ 144 h 271"/>
                      <a:gd name="T36" fmla="*/ 0 w 256"/>
                      <a:gd name="T37" fmla="*/ 159 h 271"/>
                      <a:gd name="T38" fmla="*/ 0 w 256"/>
                      <a:gd name="T39" fmla="*/ 175 h 271"/>
                      <a:gd name="T40" fmla="*/ 0 w 256"/>
                      <a:gd name="T41" fmla="*/ 207 h 271"/>
                      <a:gd name="T42" fmla="*/ 0 w 256"/>
                      <a:gd name="T43" fmla="*/ 223 h 271"/>
                      <a:gd name="T44" fmla="*/ 0 w 256"/>
                      <a:gd name="T45" fmla="*/ 239 h 271"/>
                      <a:gd name="T46" fmla="*/ 16 w 256"/>
                      <a:gd name="T47" fmla="*/ 255 h 271"/>
                      <a:gd name="T48" fmla="*/ 32 w 256"/>
                      <a:gd name="T49" fmla="*/ 271 h 271"/>
                      <a:gd name="T50" fmla="*/ 48 w 256"/>
                      <a:gd name="T51" fmla="*/ 271 h 271"/>
                      <a:gd name="T52" fmla="*/ 64 w 256"/>
                      <a:gd name="T53" fmla="*/ 271 h 271"/>
                      <a:gd name="T54" fmla="*/ 96 w 256"/>
                      <a:gd name="T55" fmla="*/ 271 h 271"/>
                      <a:gd name="T56" fmla="*/ 96 w 256"/>
                      <a:gd name="T57" fmla="*/ 271 h 271"/>
                      <a:gd name="T58" fmla="*/ 128 w 256"/>
                      <a:gd name="T59" fmla="*/ 255 h 271"/>
                      <a:gd name="T60" fmla="*/ 144 w 256"/>
                      <a:gd name="T61" fmla="*/ 255 h 271"/>
                      <a:gd name="T62" fmla="*/ 144 w 256"/>
                      <a:gd name="T63" fmla="*/ 255 h 271"/>
                      <a:gd name="T64" fmla="*/ 160 w 256"/>
                      <a:gd name="T65" fmla="*/ 239 h 271"/>
                      <a:gd name="T66" fmla="*/ 160 w 256"/>
                      <a:gd name="T67" fmla="*/ 223 h 271"/>
                      <a:gd name="T68" fmla="*/ 176 w 256"/>
                      <a:gd name="T69" fmla="*/ 207 h 271"/>
                      <a:gd name="T70" fmla="*/ 192 w 256"/>
                      <a:gd name="T71" fmla="*/ 191 h 271"/>
                      <a:gd name="T72" fmla="*/ 208 w 256"/>
                      <a:gd name="T73" fmla="*/ 175 h 271"/>
                      <a:gd name="T74" fmla="*/ 208 w 256"/>
                      <a:gd name="T75" fmla="*/ 175 h 271"/>
                      <a:gd name="T76" fmla="*/ 240 w 256"/>
                      <a:gd name="T77" fmla="*/ 159 h 271"/>
                      <a:gd name="T78" fmla="*/ 240 w 256"/>
                      <a:gd name="T79" fmla="*/ 144 h 271"/>
                      <a:gd name="T80" fmla="*/ 256 w 256"/>
                      <a:gd name="T81" fmla="*/ 144 h 271"/>
                      <a:gd name="T82" fmla="*/ 256 w 256"/>
                      <a:gd name="T83" fmla="*/ 128 h 271"/>
                      <a:gd name="T84" fmla="*/ 256 w 256"/>
                      <a:gd name="T85" fmla="*/ 112 h 271"/>
                      <a:gd name="T86" fmla="*/ 256 w 256"/>
                      <a:gd name="T87" fmla="*/ 96 h 271"/>
                      <a:gd name="T88" fmla="*/ 256 w 256"/>
                      <a:gd name="T89" fmla="*/ 80 h 271"/>
                      <a:gd name="T90" fmla="*/ 256 w 256"/>
                      <a:gd name="T91" fmla="*/ 64 h 271"/>
                      <a:gd name="T92" fmla="*/ 256 w 256"/>
                      <a:gd name="T93" fmla="*/ 64 h 271"/>
                      <a:gd name="T94" fmla="*/ 240 w 256"/>
                      <a:gd name="T95" fmla="*/ 48 h 27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56"/>
                      <a:gd name="T145" fmla="*/ 0 h 271"/>
                      <a:gd name="T146" fmla="*/ 256 w 256"/>
                      <a:gd name="T147" fmla="*/ 271 h 27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56" h="271">
                        <a:moveTo>
                          <a:pt x="240" y="64"/>
                        </a:moveTo>
                        <a:lnTo>
                          <a:pt x="240" y="64"/>
                        </a:lnTo>
                        <a:lnTo>
                          <a:pt x="240" y="48"/>
                        </a:lnTo>
                        <a:lnTo>
                          <a:pt x="224" y="48"/>
                        </a:lnTo>
                        <a:lnTo>
                          <a:pt x="224" y="32"/>
                        </a:lnTo>
                        <a:lnTo>
                          <a:pt x="208" y="32"/>
                        </a:lnTo>
                        <a:lnTo>
                          <a:pt x="208" y="16"/>
                        </a:lnTo>
                        <a:lnTo>
                          <a:pt x="192" y="16"/>
                        </a:lnTo>
                        <a:lnTo>
                          <a:pt x="176" y="0"/>
                        </a:lnTo>
                        <a:lnTo>
                          <a:pt x="160" y="0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32"/>
                        </a:lnTo>
                        <a:lnTo>
                          <a:pt x="64" y="32"/>
                        </a:lnTo>
                        <a:lnTo>
                          <a:pt x="64" y="48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48" y="96"/>
                        </a:lnTo>
                        <a:lnTo>
                          <a:pt x="32" y="112"/>
                        </a:lnTo>
                        <a:lnTo>
                          <a:pt x="32" y="128"/>
                        </a:lnTo>
                        <a:lnTo>
                          <a:pt x="16" y="128"/>
                        </a:lnTo>
                        <a:lnTo>
                          <a:pt x="16" y="144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0" y="223"/>
                        </a:lnTo>
                        <a:lnTo>
                          <a:pt x="0" y="239"/>
                        </a:lnTo>
                        <a:lnTo>
                          <a:pt x="16" y="239"/>
                        </a:lnTo>
                        <a:lnTo>
                          <a:pt x="16" y="255"/>
                        </a:lnTo>
                        <a:lnTo>
                          <a:pt x="32" y="271"/>
                        </a:lnTo>
                        <a:lnTo>
                          <a:pt x="48" y="271"/>
                        </a:lnTo>
                        <a:lnTo>
                          <a:pt x="64" y="271"/>
                        </a:lnTo>
                        <a:lnTo>
                          <a:pt x="80" y="271"/>
                        </a:lnTo>
                        <a:lnTo>
                          <a:pt x="96" y="271"/>
                        </a:lnTo>
                        <a:lnTo>
                          <a:pt x="112" y="271"/>
                        </a:lnTo>
                        <a:lnTo>
                          <a:pt x="128" y="255"/>
                        </a:lnTo>
                        <a:lnTo>
                          <a:pt x="144" y="255"/>
                        </a:lnTo>
                        <a:lnTo>
                          <a:pt x="160" y="239"/>
                        </a:lnTo>
                        <a:lnTo>
                          <a:pt x="160" y="223"/>
                        </a:lnTo>
                        <a:lnTo>
                          <a:pt x="176" y="207"/>
                        </a:lnTo>
                        <a:lnTo>
                          <a:pt x="192" y="191"/>
                        </a:lnTo>
                        <a:lnTo>
                          <a:pt x="208" y="175"/>
                        </a:lnTo>
                        <a:lnTo>
                          <a:pt x="224" y="175"/>
                        </a:lnTo>
                        <a:lnTo>
                          <a:pt x="224" y="159"/>
                        </a:lnTo>
                        <a:lnTo>
                          <a:pt x="240" y="159"/>
                        </a:lnTo>
                        <a:lnTo>
                          <a:pt x="240" y="144"/>
                        </a:lnTo>
                        <a:lnTo>
                          <a:pt x="256" y="144"/>
                        </a:lnTo>
                        <a:lnTo>
                          <a:pt x="256" y="128"/>
                        </a:lnTo>
                        <a:lnTo>
                          <a:pt x="256" y="112"/>
                        </a:lnTo>
                        <a:lnTo>
                          <a:pt x="256" y="96"/>
                        </a:lnTo>
                        <a:lnTo>
                          <a:pt x="256" y="80"/>
                        </a:lnTo>
                        <a:lnTo>
                          <a:pt x="256" y="64"/>
                        </a:lnTo>
                        <a:lnTo>
                          <a:pt x="240" y="64"/>
                        </a:lnTo>
                        <a:lnTo>
                          <a:pt x="240" y="48"/>
                        </a:lnTo>
                      </a:path>
                    </a:pathLst>
                  </a:custGeom>
                  <a:noFill/>
                  <a:ln w="25400">
                    <a:solidFill>
                      <a:srgbClr val="0C3F6A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1" name="Freeform 313"/>
                  <p:cNvSpPr>
                    <a:spLocks noChangeAspect="1"/>
                  </p:cNvSpPr>
                  <p:nvPr/>
                </p:nvSpPr>
                <p:spPr bwMode="auto">
                  <a:xfrm>
                    <a:off x="1664" y="2576"/>
                    <a:ext cx="224" cy="239"/>
                  </a:xfrm>
                  <a:custGeom>
                    <a:avLst/>
                    <a:gdLst>
                      <a:gd name="T0" fmla="*/ 208 w 224"/>
                      <a:gd name="T1" fmla="*/ 48 h 239"/>
                      <a:gd name="T2" fmla="*/ 192 w 224"/>
                      <a:gd name="T3" fmla="*/ 32 h 239"/>
                      <a:gd name="T4" fmla="*/ 176 w 224"/>
                      <a:gd name="T5" fmla="*/ 32 h 239"/>
                      <a:gd name="T6" fmla="*/ 176 w 224"/>
                      <a:gd name="T7" fmla="*/ 16 h 239"/>
                      <a:gd name="T8" fmla="*/ 160 w 224"/>
                      <a:gd name="T9" fmla="*/ 16 h 239"/>
                      <a:gd name="T10" fmla="*/ 144 w 224"/>
                      <a:gd name="T11" fmla="*/ 0 h 239"/>
                      <a:gd name="T12" fmla="*/ 128 w 224"/>
                      <a:gd name="T13" fmla="*/ 0 h 239"/>
                      <a:gd name="T14" fmla="*/ 112 w 224"/>
                      <a:gd name="T15" fmla="*/ 0 h 239"/>
                      <a:gd name="T16" fmla="*/ 96 w 224"/>
                      <a:gd name="T17" fmla="*/ 0 h 239"/>
                      <a:gd name="T18" fmla="*/ 96 w 224"/>
                      <a:gd name="T19" fmla="*/ 16 h 239"/>
                      <a:gd name="T20" fmla="*/ 80 w 224"/>
                      <a:gd name="T21" fmla="*/ 16 h 239"/>
                      <a:gd name="T22" fmla="*/ 64 w 224"/>
                      <a:gd name="T23" fmla="*/ 32 h 239"/>
                      <a:gd name="T24" fmla="*/ 48 w 224"/>
                      <a:gd name="T25" fmla="*/ 32 h 239"/>
                      <a:gd name="T26" fmla="*/ 48 w 224"/>
                      <a:gd name="T27" fmla="*/ 48 h 239"/>
                      <a:gd name="T28" fmla="*/ 48 w 224"/>
                      <a:gd name="T29" fmla="*/ 64 h 239"/>
                      <a:gd name="T30" fmla="*/ 48 w 224"/>
                      <a:gd name="T31" fmla="*/ 80 h 239"/>
                      <a:gd name="T32" fmla="*/ 32 w 224"/>
                      <a:gd name="T33" fmla="*/ 96 h 239"/>
                      <a:gd name="T34" fmla="*/ 32 w 224"/>
                      <a:gd name="T35" fmla="*/ 112 h 239"/>
                      <a:gd name="T36" fmla="*/ 16 w 224"/>
                      <a:gd name="T37" fmla="*/ 112 h 239"/>
                      <a:gd name="T38" fmla="*/ 16 w 224"/>
                      <a:gd name="T39" fmla="*/ 128 h 239"/>
                      <a:gd name="T40" fmla="*/ 0 w 224"/>
                      <a:gd name="T41" fmla="*/ 143 h 239"/>
                      <a:gd name="T42" fmla="*/ 0 w 224"/>
                      <a:gd name="T43" fmla="*/ 159 h 239"/>
                      <a:gd name="T44" fmla="*/ 0 w 224"/>
                      <a:gd name="T45" fmla="*/ 175 h 239"/>
                      <a:gd name="T46" fmla="*/ 0 w 224"/>
                      <a:gd name="T47" fmla="*/ 191 h 239"/>
                      <a:gd name="T48" fmla="*/ 0 w 224"/>
                      <a:gd name="T49" fmla="*/ 207 h 239"/>
                      <a:gd name="T50" fmla="*/ 16 w 224"/>
                      <a:gd name="T51" fmla="*/ 207 h 239"/>
                      <a:gd name="T52" fmla="*/ 16 w 224"/>
                      <a:gd name="T53" fmla="*/ 223 h 239"/>
                      <a:gd name="T54" fmla="*/ 32 w 224"/>
                      <a:gd name="T55" fmla="*/ 223 h 239"/>
                      <a:gd name="T56" fmla="*/ 32 w 224"/>
                      <a:gd name="T57" fmla="*/ 239 h 239"/>
                      <a:gd name="T58" fmla="*/ 48 w 224"/>
                      <a:gd name="T59" fmla="*/ 239 h 239"/>
                      <a:gd name="T60" fmla="*/ 64 w 224"/>
                      <a:gd name="T61" fmla="*/ 239 h 239"/>
                      <a:gd name="T62" fmla="*/ 80 w 224"/>
                      <a:gd name="T63" fmla="*/ 239 h 239"/>
                      <a:gd name="T64" fmla="*/ 96 w 224"/>
                      <a:gd name="T65" fmla="*/ 239 h 239"/>
                      <a:gd name="T66" fmla="*/ 96 w 224"/>
                      <a:gd name="T67" fmla="*/ 223 h 239"/>
                      <a:gd name="T68" fmla="*/ 112 w 224"/>
                      <a:gd name="T69" fmla="*/ 223 h 239"/>
                      <a:gd name="T70" fmla="*/ 128 w 224"/>
                      <a:gd name="T71" fmla="*/ 223 h 239"/>
                      <a:gd name="T72" fmla="*/ 128 w 224"/>
                      <a:gd name="T73" fmla="*/ 207 h 239"/>
                      <a:gd name="T74" fmla="*/ 144 w 224"/>
                      <a:gd name="T75" fmla="*/ 207 h 239"/>
                      <a:gd name="T76" fmla="*/ 144 w 224"/>
                      <a:gd name="T77" fmla="*/ 191 h 239"/>
                      <a:gd name="T78" fmla="*/ 160 w 224"/>
                      <a:gd name="T79" fmla="*/ 175 h 239"/>
                      <a:gd name="T80" fmla="*/ 160 w 224"/>
                      <a:gd name="T81" fmla="*/ 159 h 239"/>
                      <a:gd name="T82" fmla="*/ 176 w 224"/>
                      <a:gd name="T83" fmla="*/ 159 h 239"/>
                      <a:gd name="T84" fmla="*/ 192 w 224"/>
                      <a:gd name="T85" fmla="*/ 143 h 239"/>
                      <a:gd name="T86" fmla="*/ 208 w 224"/>
                      <a:gd name="T87" fmla="*/ 143 h 239"/>
                      <a:gd name="T88" fmla="*/ 208 w 224"/>
                      <a:gd name="T89" fmla="*/ 128 h 239"/>
                      <a:gd name="T90" fmla="*/ 224 w 224"/>
                      <a:gd name="T91" fmla="*/ 128 h 239"/>
                      <a:gd name="T92" fmla="*/ 224 w 224"/>
                      <a:gd name="T93" fmla="*/ 112 h 239"/>
                      <a:gd name="T94" fmla="*/ 224 w 224"/>
                      <a:gd name="T95" fmla="*/ 96 h 239"/>
                      <a:gd name="T96" fmla="*/ 224 w 224"/>
                      <a:gd name="T97" fmla="*/ 80 h 239"/>
                      <a:gd name="T98" fmla="*/ 224 w 224"/>
                      <a:gd name="T99" fmla="*/ 64 h 239"/>
                      <a:gd name="T100" fmla="*/ 208 w 224"/>
                      <a:gd name="T101" fmla="*/ 64 h 239"/>
                      <a:gd name="T102" fmla="*/ 208 w 224"/>
                      <a:gd name="T103" fmla="*/ 48 h 239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w 224"/>
                      <a:gd name="T157" fmla="*/ 0 h 239"/>
                      <a:gd name="T158" fmla="*/ 224 w 224"/>
                      <a:gd name="T159" fmla="*/ 239 h 239"/>
                    </a:gdLst>
                    <a:ahLst/>
                    <a:cxnLst>
                      <a:cxn ang="T104">
                        <a:pos x="T0" y="T1"/>
                      </a:cxn>
                      <a:cxn ang="T105">
                        <a:pos x="T2" y="T3"/>
                      </a:cxn>
                      <a:cxn ang="T106">
                        <a:pos x="T4" y="T5"/>
                      </a:cxn>
                      <a:cxn ang="T107">
                        <a:pos x="T6" y="T7"/>
                      </a:cxn>
                      <a:cxn ang="T108">
                        <a:pos x="T8" y="T9"/>
                      </a:cxn>
                      <a:cxn ang="T109">
                        <a:pos x="T10" y="T11"/>
                      </a:cxn>
                      <a:cxn ang="T110">
                        <a:pos x="T12" y="T13"/>
                      </a:cxn>
                      <a:cxn ang="T111">
                        <a:pos x="T14" y="T15"/>
                      </a:cxn>
                      <a:cxn ang="T112">
                        <a:pos x="T16" y="T17"/>
                      </a:cxn>
                      <a:cxn ang="T113">
                        <a:pos x="T18" y="T19"/>
                      </a:cxn>
                      <a:cxn ang="T114">
                        <a:pos x="T20" y="T21"/>
                      </a:cxn>
                      <a:cxn ang="T115">
                        <a:pos x="T22" y="T23"/>
                      </a:cxn>
                      <a:cxn ang="T116">
                        <a:pos x="T24" y="T25"/>
                      </a:cxn>
                      <a:cxn ang="T117">
                        <a:pos x="T26" y="T27"/>
                      </a:cxn>
                      <a:cxn ang="T118">
                        <a:pos x="T28" y="T29"/>
                      </a:cxn>
                      <a:cxn ang="T119">
                        <a:pos x="T30" y="T31"/>
                      </a:cxn>
                      <a:cxn ang="T120">
                        <a:pos x="T32" y="T33"/>
                      </a:cxn>
                      <a:cxn ang="T121">
                        <a:pos x="T34" y="T35"/>
                      </a:cxn>
                      <a:cxn ang="T122">
                        <a:pos x="T36" y="T37"/>
                      </a:cxn>
                      <a:cxn ang="T123">
                        <a:pos x="T38" y="T39"/>
                      </a:cxn>
                      <a:cxn ang="T124">
                        <a:pos x="T40" y="T41"/>
                      </a:cxn>
                      <a:cxn ang="T125">
                        <a:pos x="T42" y="T43"/>
                      </a:cxn>
                      <a:cxn ang="T126">
                        <a:pos x="T44" y="T45"/>
                      </a:cxn>
                      <a:cxn ang="T127">
                        <a:pos x="T46" y="T47"/>
                      </a:cxn>
                      <a:cxn ang="T128">
                        <a:pos x="T48" y="T49"/>
                      </a:cxn>
                      <a:cxn ang="T129">
                        <a:pos x="T50" y="T51"/>
                      </a:cxn>
                      <a:cxn ang="T130">
                        <a:pos x="T52" y="T53"/>
                      </a:cxn>
                      <a:cxn ang="T131">
                        <a:pos x="T54" y="T55"/>
                      </a:cxn>
                      <a:cxn ang="T132">
                        <a:pos x="T56" y="T57"/>
                      </a:cxn>
                      <a:cxn ang="T133">
                        <a:pos x="T58" y="T59"/>
                      </a:cxn>
                      <a:cxn ang="T134">
                        <a:pos x="T60" y="T61"/>
                      </a:cxn>
                      <a:cxn ang="T135">
                        <a:pos x="T62" y="T63"/>
                      </a:cxn>
                      <a:cxn ang="T136">
                        <a:pos x="T64" y="T65"/>
                      </a:cxn>
                      <a:cxn ang="T137">
                        <a:pos x="T66" y="T67"/>
                      </a:cxn>
                      <a:cxn ang="T138">
                        <a:pos x="T68" y="T69"/>
                      </a:cxn>
                      <a:cxn ang="T139">
                        <a:pos x="T70" y="T71"/>
                      </a:cxn>
                      <a:cxn ang="T140">
                        <a:pos x="T72" y="T73"/>
                      </a:cxn>
                      <a:cxn ang="T141">
                        <a:pos x="T74" y="T75"/>
                      </a:cxn>
                      <a:cxn ang="T142">
                        <a:pos x="T76" y="T77"/>
                      </a:cxn>
                      <a:cxn ang="T143">
                        <a:pos x="T78" y="T79"/>
                      </a:cxn>
                      <a:cxn ang="T144">
                        <a:pos x="T80" y="T81"/>
                      </a:cxn>
                      <a:cxn ang="T145">
                        <a:pos x="T82" y="T83"/>
                      </a:cxn>
                      <a:cxn ang="T146">
                        <a:pos x="T84" y="T85"/>
                      </a:cxn>
                      <a:cxn ang="T147">
                        <a:pos x="T86" y="T87"/>
                      </a:cxn>
                      <a:cxn ang="T148">
                        <a:pos x="T88" y="T89"/>
                      </a:cxn>
                      <a:cxn ang="T149">
                        <a:pos x="T90" y="T91"/>
                      </a:cxn>
                      <a:cxn ang="T150">
                        <a:pos x="T92" y="T93"/>
                      </a:cxn>
                      <a:cxn ang="T151">
                        <a:pos x="T94" y="T95"/>
                      </a:cxn>
                      <a:cxn ang="T152">
                        <a:pos x="T96" y="T97"/>
                      </a:cxn>
                      <a:cxn ang="T153">
                        <a:pos x="T98" y="T99"/>
                      </a:cxn>
                      <a:cxn ang="T154">
                        <a:pos x="T100" y="T101"/>
                      </a:cxn>
                      <a:cxn ang="T155">
                        <a:pos x="T102" y="T103"/>
                      </a:cxn>
                    </a:cxnLst>
                    <a:rect l="T156" t="T157" r="T158" b="T159"/>
                    <a:pathLst>
                      <a:path w="224" h="239">
                        <a:moveTo>
                          <a:pt x="208" y="48"/>
                        </a:moveTo>
                        <a:lnTo>
                          <a:pt x="192" y="32"/>
                        </a:lnTo>
                        <a:lnTo>
                          <a:pt x="176" y="32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32" y="96"/>
                        </a:lnTo>
                        <a:lnTo>
                          <a:pt x="32" y="112"/>
                        </a:lnTo>
                        <a:lnTo>
                          <a:pt x="16" y="112"/>
                        </a:lnTo>
                        <a:lnTo>
                          <a:pt x="16" y="128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32" y="223"/>
                        </a:lnTo>
                        <a:lnTo>
                          <a:pt x="32" y="239"/>
                        </a:lnTo>
                        <a:lnTo>
                          <a:pt x="48" y="239"/>
                        </a:lnTo>
                        <a:lnTo>
                          <a:pt x="64" y="239"/>
                        </a:lnTo>
                        <a:lnTo>
                          <a:pt x="80" y="239"/>
                        </a:lnTo>
                        <a:lnTo>
                          <a:pt x="96" y="239"/>
                        </a:lnTo>
                        <a:lnTo>
                          <a:pt x="96" y="223"/>
                        </a:lnTo>
                        <a:lnTo>
                          <a:pt x="112" y="223"/>
                        </a:lnTo>
                        <a:lnTo>
                          <a:pt x="128" y="223"/>
                        </a:lnTo>
                        <a:lnTo>
                          <a:pt x="128" y="207"/>
                        </a:lnTo>
                        <a:lnTo>
                          <a:pt x="144" y="207"/>
                        </a:lnTo>
                        <a:lnTo>
                          <a:pt x="144" y="191"/>
                        </a:lnTo>
                        <a:lnTo>
                          <a:pt x="160" y="175"/>
                        </a:lnTo>
                        <a:lnTo>
                          <a:pt x="160" y="159"/>
                        </a:lnTo>
                        <a:lnTo>
                          <a:pt x="176" y="159"/>
                        </a:lnTo>
                        <a:lnTo>
                          <a:pt x="192" y="143"/>
                        </a:lnTo>
                        <a:lnTo>
                          <a:pt x="208" y="143"/>
                        </a:lnTo>
                        <a:lnTo>
                          <a:pt x="208" y="128"/>
                        </a:lnTo>
                        <a:lnTo>
                          <a:pt x="224" y="128"/>
                        </a:lnTo>
                        <a:lnTo>
                          <a:pt x="224" y="112"/>
                        </a:lnTo>
                        <a:lnTo>
                          <a:pt x="224" y="96"/>
                        </a:lnTo>
                        <a:lnTo>
                          <a:pt x="224" y="80"/>
                        </a:lnTo>
                        <a:lnTo>
                          <a:pt x="224" y="64"/>
                        </a:lnTo>
                        <a:lnTo>
                          <a:pt x="208" y="64"/>
                        </a:lnTo>
                        <a:lnTo>
                          <a:pt x="208" y="48"/>
                        </a:lnTo>
                        <a:close/>
                      </a:path>
                    </a:pathLst>
                  </a:custGeom>
                  <a:solidFill>
                    <a:srgbClr val="093C69"/>
                  </a:solidFill>
                  <a:ln w="25400">
                    <a:solidFill>
                      <a:srgbClr val="093C6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2" name="Freeform 314"/>
                  <p:cNvSpPr>
                    <a:spLocks noChangeAspect="1"/>
                  </p:cNvSpPr>
                  <p:nvPr/>
                </p:nvSpPr>
                <p:spPr bwMode="auto">
                  <a:xfrm>
                    <a:off x="1664" y="2576"/>
                    <a:ext cx="224" cy="239"/>
                  </a:xfrm>
                  <a:custGeom>
                    <a:avLst/>
                    <a:gdLst>
                      <a:gd name="T0" fmla="*/ 208 w 224"/>
                      <a:gd name="T1" fmla="*/ 48 h 239"/>
                      <a:gd name="T2" fmla="*/ 192 w 224"/>
                      <a:gd name="T3" fmla="*/ 32 h 239"/>
                      <a:gd name="T4" fmla="*/ 176 w 224"/>
                      <a:gd name="T5" fmla="*/ 16 h 239"/>
                      <a:gd name="T6" fmla="*/ 160 w 224"/>
                      <a:gd name="T7" fmla="*/ 16 h 239"/>
                      <a:gd name="T8" fmla="*/ 144 w 224"/>
                      <a:gd name="T9" fmla="*/ 0 h 239"/>
                      <a:gd name="T10" fmla="*/ 128 w 224"/>
                      <a:gd name="T11" fmla="*/ 0 h 239"/>
                      <a:gd name="T12" fmla="*/ 128 w 224"/>
                      <a:gd name="T13" fmla="*/ 0 h 239"/>
                      <a:gd name="T14" fmla="*/ 112 w 224"/>
                      <a:gd name="T15" fmla="*/ 0 h 239"/>
                      <a:gd name="T16" fmla="*/ 96 w 224"/>
                      <a:gd name="T17" fmla="*/ 16 h 239"/>
                      <a:gd name="T18" fmla="*/ 80 w 224"/>
                      <a:gd name="T19" fmla="*/ 16 h 239"/>
                      <a:gd name="T20" fmla="*/ 64 w 224"/>
                      <a:gd name="T21" fmla="*/ 32 h 239"/>
                      <a:gd name="T22" fmla="*/ 64 w 224"/>
                      <a:gd name="T23" fmla="*/ 32 h 239"/>
                      <a:gd name="T24" fmla="*/ 48 w 224"/>
                      <a:gd name="T25" fmla="*/ 48 h 239"/>
                      <a:gd name="T26" fmla="*/ 48 w 224"/>
                      <a:gd name="T27" fmla="*/ 64 h 239"/>
                      <a:gd name="T28" fmla="*/ 48 w 224"/>
                      <a:gd name="T29" fmla="*/ 80 h 239"/>
                      <a:gd name="T30" fmla="*/ 32 w 224"/>
                      <a:gd name="T31" fmla="*/ 96 h 239"/>
                      <a:gd name="T32" fmla="*/ 32 w 224"/>
                      <a:gd name="T33" fmla="*/ 96 h 239"/>
                      <a:gd name="T34" fmla="*/ 16 w 224"/>
                      <a:gd name="T35" fmla="*/ 128 h 239"/>
                      <a:gd name="T36" fmla="*/ 0 w 224"/>
                      <a:gd name="T37" fmla="*/ 143 h 239"/>
                      <a:gd name="T38" fmla="*/ 0 w 224"/>
                      <a:gd name="T39" fmla="*/ 159 h 239"/>
                      <a:gd name="T40" fmla="*/ 0 w 224"/>
                      <a:gd name="T41" fmla="*/ 175 h 239"/>
                      <a:gd name="T42" fmla="*/ 0 w 224"/>
                      <a:gd name="T43" fmla="*/ 191 h 239"/>
                      <a:gd name="T44" fmla="*/ 16 w 224"/>
                      <a:gd name="T45" fmla="*/ 207 h 239"/>
                      <a:gd name="T46" fmla="*/ 16 w 224"/>
                      <a:gd name="T47" fmla="*/ 223 h 239"/>
                      <a:gd name="T48" fmla="*/ 32 w 224"/>
                      <a:gd name="T49" fmla="*/ 239 h 239"/>
                      <a:gd name="T50" fmla="*/ 48 w 224"/>
                      <a:gd name="T51" fmla="*/ 239 h 239"/>
                      <a:gd name="T52" fmla="*/ 64 w 224"/>
                      <a:gd name="T53" fmla="*/ 239 h 239"/>
                      <a:gd name="T54" fmla="*/ 80 w 224"/>
                      <a:gd name="T55" fmla="*/ 239 h 239"/>
                      <a:gd name="T56" fmla="*/ 96 w 224"/>
                      <a:gd name="T57" fmla="*/ 239 h 239"/>
                      <a:gd name="T58" fmla="*/ 112 w 224"/>
                      <a:gd name="T59" fmla="*/ 223 h 239"/>
                      <a:gd name="T60" fmla="*/ 112 w 224"/>
                      <a:gd name="T61" fmla="*/ 223 h 239"/>
                      <a:gd name="T62" fmla="*/ 128 w 224"/>
                      <a:gd name="T63" fmla="*/ 223 h 239"/>
                      <a:gd name="T64" fmla="*/ 144 w 224"/>
                      <a:gd name="T65" fmla="*/ 207 h 239"/>
                      <a:gd name="T66" fmla="*/ 144 w 224"/>
                      <a:gd name="T67" fmla="*/ 191 h 239"/>
                      <a:gd name="T68" fmla="*/ 160 w 224"/>
                      <a:gd name="T69" fmla="*/ 175 h 239"/>
                      <a:gd name="T70" fmla="*/ 160 w 224"/>
                      <a:gd name="T71" fmla="*/ 159 h 239"/>
                      <a:gd name="T72" fmla="*/ 176 w 224"/>
                      <a:gd name="T73" fmla="*/ 159 h 239"/>
                      <a:gd name="T74" fmla="*/ 192 w 224"/>
                      <a:gd name="T75" fmla="*/ 143 h 239"/>
                      <a:gd name="T76" fmla="*/ 208 w 224"/>
                      <a:gd name="T77" fmla="*/ 143 h 239"/>
                      <a:gd name="T78" fmla="*/ 208 w 224"/>
                      <a:gd name="T79" fmla="*/ 128 h 239"/>
                      <a:gd name="T80" fmla="*/ 224 w 224"/>
                      <a:gd name="T81" fmla="*/ 128 h 239"/>
                      <a:gd name="T82" fmla="*/ 224 w 224"/>
                      <a:gd name="T83" fmla="*/ 112 h 239"/>
                      <a:gd name="T84" fmla="*/ 224 w 224"/>
                      <a:gd name="T85" fmla="*/ 96 h 239"/>
                      <a:gd name="T86" fmla="*/ 224 w 224"/>
                      <a:gd name="T87" fmla="*/ 80 h 239"/>
                      <a:gd name="T88" fmla="*/ 224 w 224"/>
                      <a:gd name="T89" fmla="*/ 80 h 239"/>
                      <a:gd name="T90" fmla="*/ 224 w 224"/>
                      <a:gd name="T91" fmla="*/ 64 h 239"/>
                      <a:gd name="T92" fmla="*/ 208 w 224"/>
                      <a:gd name="T93" fmla="*/ 64 h 239"/>
                      <a:gd name="T94" fmla="*/ 208 w 224"/>
                      <a:gd name="T95" fmla="*/ 48 h 239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224"/>
                      <a:gd name="T145" fmla="*/ 0 h 239"/>
                      <a:gd name="T146" fmla="*/ 224 w 224"/>
                      <a:gd name="T147" fmla="*/ 239 h 239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224" h="239">
                        <a:moveTo>
                          <a:pt x="208" y="48"/>
                        </a:moveTo>
                        <a:lnTo>
                          <a:pt x="208" y="48"/>
                        </a:lnTo>
                        <a:lnTo>
                          <a:pt x="192" y="32"/>
                        </a:lnTo>
                        <a:lnTo>
                          <a:pt x="176" y="32"/>
                        </a:lnTo>
                        <a:lnTo>
                          <a:pt x="176" y="16"/>
                        </a:lnTo>
                        <a:lnTo>
                          <a:pt x="160" y="16"/>
                        </a:lnTo>
                        <a:lnTo>
                          <a:pt x="144" y="0"/>
                        </a:lnTo>
                        <a:lnTo>
                          <a:pt x="128" y="0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48" y="80"/>
                        </a:lnTo>
                        <a:lnTo>
                          <a:pt x="32" y="96"/>
                        </a:lnTo>
                        <a:lnTo>
                          <a:pt x="32" y="112"/>
                        </a:lnTo>
                        <a:lnTo>
                          <a:pt x="16" y="112"/>
                        </a:lnTo>
                        <a:lnTo>
                          <a:pt x="16" y="128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0" y="175"/>
                        </a:lnTo>
                        <a:lnTo>
                          <a:pt x="0" y="191"/>
                        </a:lnTo>
                        <a:lnTo>
                          <a:pt x="0" y="207"/>
                        </a:lnTo>
                        <a:lnTo>
                          <a:pt x="16" y="207"/>
                        </a:lnTo>
                        <a:lnTo>
                          <a:pt x="16" y="223"/>
                        </a:lnTo>
                        <a:lnTo>
                          <a:pt x="32" y="223"/>
                        </a:lnTo>
                        <a:lnTo>
                          <a:pt x="32" y="239"/>
                        </a:lnTo>
                        <a:lnTo>
                          <a:pt x="48" y="239"/>
                        </a:lnTo>
                        <a:lnTo>
                          <a:pt x="64" y="239"/>
                        </a:lnTo>
                        <a:lnTo>
                          <a:pt x="80" y="239"/>
                        </a:lnTo>
                        <a:lnTo>
                          <a:pt x="96" y="239"/>
                        </a:lnTo>
                        <a:lnTo>
                          <a:pt x="96" y="223"/>
                        </a:lnTo>
                        <a:lnTo>
                          <a:pt x="112" y="223"/>
                        </a:lnTo>
                        <a:lnTo>
                          <a:pt x="128" y="223"/>
                        </a:lnTo>
                        <a:lnTo>
                          <a:pt x="128" y="207"/>
                        </a:lnTo>
                        <a:lnTo>
                          <a:pt x="144" y="207"/>
                        </a:lnTo>
                        <a:lnTo>
                          <a:pt x="144" y="191"/>
                        </a:lnTo>
                        <a:lnTo>
                          <a:pt x="160" y="175"/>
                        </a:lnTo>
                        <a:lnTo>
                          <a:pt x="160" y="159"/>
                        </a:lnTo>
                        <a:lnTo>
                          <a:pt x="176" y="159"/>
                        </a:lnTo>
                        <a:lnTo>
                          <a:pt x="192" y="143"/>
                        </a:lnTo>
                        <a:lnTo>
                          <a:pt x="208" y="143"/>
                        </a:lnTo>
                        <a:lnTo>
                          <a:pt x="208" y="128"/>
                        </a:lnTo>
                        <a:lnTo>
                          <a:pt x="224" y="128"/>
                        </a:lnTo>
                        <a:lnTo>
                          <a:pt x="224" y="112"/>
                        </a:lnTo>
                        <a:lnTo>
                          <a:pt x="224" y="96"/>
                        </a:lnTo>
                        <a:lnTo>
                          <a:pt x="224" y="80"/>
                        </a:lnTo>
                        <a:lnTo>
                          <a:pt x="224" y="64"/>
                        </a:lnTo>
                        <a:lnTo>
                          <a:pt x="208" y="64"/>
                        </a:lnTo>
                        <a:lnTo>
                          <a:pt x="208" y="4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93C69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3" name="Freeform 315"/>
                  <p:cNvSpPr>
                    <a:spLocks noChangeAspect="1"/>
                  </p:cNvSpPr>
                  <p:nvPr/>
                </p:nvSpPr>
                <p:spPr bwMode="auto">
                  <a:xfrm>
                    <a:off x="1680" y="2592"/>
                    <a:ext cx="192" cy="207"/>
                  </a:xfrm>
                  <a:custGeom>
                    <a:avLst/>
                    <a:gdLst>
                      <a:gd name="T0" fmla="*/ 176 w 192"/>
                      <a:gd name="T1" fmla="*/ 48 h 207"/>
                      <a:gd name="T2" fmla="*/ 160 w 192"/>
                      <a:gd name="T3" fmla="*/ 32 h 207"/>
                      <a:gd name="T4" fmla="*/ 144 w 192"/>
                      <a:gd name="T5" fmla="*/ 32 h 207"/>
                      <a:gd name="T6" fmla="*/ 144 w 192"/>
                      <a:gd name="T7" fmla="*/ 16 h 207"/>
                      <a:gd name="T8" fmla="*/ 128 w 192"/>
                      <a:gd name="T9" fmla="*/ 16 h 207"/>
                      <a:gd name="T10" fmla="*/ 112 w 192"/>
                      <a:gd name="T11" fmla="*/ 0 h 207"/>
                      <a:gd name="T12" fmla="*/ 96 w 192"/>
                      <a:gd name="T13" fmla="*/ 0 h 207"/>
                      <a:gd name="T14" fmla="*/ 96 w 192"/>
                      <a:gd name="T15" fmla="*/ 16 h 207"/>
                      <a:gd name="T16" fmla="*/ 80 w 192"/>
                      <a:gd name="T17" fmla="*/ 16 h 207"/>
                      <a:gd name="T18" fmla="*/ 64 w 192"/>
                      <a:gd name="T19" fmla="*/ 16 h 207"/>
                      <a:gd name="T20" fmla="*/ 64 w 192"/>
                      <a:gd name="T21" fmla="*/ 32 h 207"/>
                      <a:gd name="T22" fmla="*/ 48 w 192"/>
                      <a:gd name="T23" fmla="*/ 32 h 207"/>
                      <a:gd name="T24" fmla="*/ 48 w 192"/>
                      <a:gd name="T25" fmla="*/ 48 h 207"/>
                      <a:gd name="T26" fmla="*/ 48 w 192"/>
                      <a:gd name="T27" fmla="*/ 64 h 207"/>
                      <a:gd name="T28" fmla="*/ 32 w 192"/>
                      <a:gd name="T29" fmla="*/ 80 h 207"/>
                      <a:gd name="T30" fmla="*/ 32 w 192"/>
                      <a:gd name="T31" fmla="*/ 96 h 207"/>
                      <a:gd name="T32" fmla="*/ 16 w 192"/>
                      <a:gd name="T33" fmla="*/ 96 h 207"/>
                      <a:gd name="T34" fmla="*/ 16 w 192"/>
                      <a:gd name="T35" fmla="*/ 112 h 207"/>
                      <a:gd name="T36" fmla="*/ 0 w 192"/>
                      <a:gd name="T37" fmla="*/ 127 h 207"/>
                      <a:gd name="T38" fmla="*/ 0 w 192"/>
                      <a:gd name="T39" fmla="*/ 143 h 207"/>
                      <a:gd name="T40" fmla="*/ 0 w 192"/>
                      <a:gd name="T41" fmla="*/ 159 h 207"/>
                      <a:gd name="T42" fmla="*/ 16 w 192"/>
                      <a:gd name="T43" fmla="*/ 159 h 207"/>
                      <a:gd name="T44" fmla="*/ 16 w 192"/>
                      <a:gd name="T45" fmla="*/ 175 h 207"/>
                      <a:gd name="T46" fmla="*/ 16 w 192"/>
                      <a:gd name="T47" fmla="*/ 191 h 207"/>
                      <a:gd name="T48" fmla="*/ 32 w 192"/>
                      <a:gd name="T49" fmla="*/ 191 h 207"/>
                      <a:gd name="T50" fmla="*/ 32 w 192"/>
                      <a:gd name="T51" fmla="*/ 207 h 207"/>
                      <a:gd name="T52" fmla="*/ 48 w 192"/>
                      <a:gd name="T53" fmla="*/ 207 h 207"/>
                      <a:gd name="T54" fmla="*/ 64 w 192"/>
                      <a:gd name="T55" fmla="*/ 207 h 207"/>
                      <a:gd name="T56" fmla="*/ 64 w 192"/>
                      <a:gd name="T57" fmla="*/ 191 h 207"/>
                      <a:gd name="T58" fmla="*/ 80 w 192"/>
                      <a:gd name="T59" fmla="*/ 191 h 207"/>
                      <a:gd name="T60" fmla="*/ 96 w 192"/>
                      <a:gd name="T61" fmla="*/ 191 h 207"/>
                      <a:gd name="T62" fmla="*/ 112 w 192"/>
                      <a:gd name="T63" fmla="*/ 191 h 207"/>
                      <a:gd name="T64" fmla="*/ 112 w 192"/>
                      <a:gd name="T65" fmla="*/ 175 h 207"/>
                      <a:gd name="T66" fmla="*/ 128 w 192"/>
                      <a:gd name="T67" fmla="*/ 159 h 207"/>
                      <a:gd name="T68" fmla="*/ 128 w 192"/>
                      <a:gd name="T69" fmla="*/ 143 h 207"/>
                      <a:gd name="T70" fmla="*/ 144 w 192"/>
                      <a:gd name="T71" fmla="*/ 143 h 207"/>
                      <a:gd name="T72" fmla="*/ 144 w 192"/>
                      <a:gd name="T73" fmla="*/ 127 h 207"/>
                      <a:gd name="T74" fmla="*/ 160 w 192"/>
                      <a:gd name="T75" fmla="*/ 127 h 207"/>
                      <a:gd name="T76" fmla="*/ 176 w 192"/>
                      <a:gd name="T77" fmla="*/ 127 h 207"/>
                      <a:gd name="T78" fmla="*/ 176 w 192"/>
                      <a:gd name="T79" fmla="*/ 112 h 207"/>
                      <a:gd name="T80" fmla="*/ 192 w 192"/>
                      <a:gd name="T81" fmla="*/ 96 h 207"/>
                      <a:gd name="T82" fmla="*/ 192 w 192"/>
                      <a:gd name="T83" fmla="*/ 80 h 207"/>
                      <a:gd name="T84" fmla="*/ 192 w 192"/>
                      <a:gd name="T85" fmla="*/ 64 h 207"/>
                      <a:gd name="T86" fmla="*/ 176 w 192"/>
                      <a:gd name="T87" fmla="*/ 48 h 207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w 192"/>
                      <a:gd name="T133" fmla="*/ 0 h 207"/>
                      <a:gd name="T134" fmla="*/ 192 w 192"/>
                      <a:gd name="T135" fmla="*/ 207 h 207"/>
                    </a:gdLst>
                    <a:ahLst/>
                    <a:cxnLst>
                      <a:cxn ang="T88">
                        <a:pos x="T0" y="T1"/>
                      </a:cxn>
                      <a:cxn ang="T89">
                        <a:pos x="T2" y="T3"/>
                      </a:cxn>
                      <a:cxn ang="T90">
                        <a:pos x="T4" y="T5"/>
                      </a:cxn>
                      <a:cxn ang="T91">
                        <a:pos x="T6" y="T7"/>
                      </a:cxn>
                      <a:cxn ang="T92">
                        <a:pos x="T8" y="T9"/>
                      </a:cxn>
                      <a:cxn ang="T93">
                        <a:pos x="T10" y="T11"/>
                      </a:cxn>
                      <a:cxn ang="T94">
                        <a:pos x="T12" y="T13"/>
                      </a:cxn>
                      <a:cxn ang="T95">
                        <a:pos x="T14" y="T15"/>
                      </a:cxn>
                      <a:cxn ang="T96">
                        <a:pos x="T16" y="T17"/>
                      </a:cxn>
                      <a:cxn ang="T97">
                        <a:pos x="T18" y="T19"/>
                      </a:cxn>
                      <a:cxn ang="T98">
                        <a:pos x="T20" y="T21"/>
                      </a:cxn>
                      <a:cxn ang="T99">
                        <a:pos x="T22" y="T23"/>
                      </a:cxn>
                      <a:cxn ang="T100">
                        <a:pos x="T24" y="T25"/>
                      </a:cxn>
                      <a:cxn ang="T101">
                        <a:pos x="T26" y="T27"/>
                      </a:cxn>
                      <a:cxn ang="T102">
                        <a:pos x="T28" y="T29"/>
                      </a:cxn>
                      <a:cxn ang="T103">
                        <a:pos x="T30" y="T31"/>
                      </a:cxn>
                      <a:cxn ang="T104">
                        <a:pos x="T32" y="T33"/>
                      </a:cxn>
                      <a:cxn ang="T105">
                        <a:pos x="T34" y="T35"/>
                      </a:cxn>
                      <a:cxn ang="T106">
                        <a:pos x="T36" y="T37"/>
                      </a:cxn>
                      <a:cxn ang="T107">
                        <a:pos x="T38" y="T39"/>
                      </a:cxn>
                      <a:cxn ang="T108">
                        <a:pos x="T40" y="T41"/>
                      </a:cxn>
                      <a:cxn ang="T109">
                        <a:pos x="T42" y="T43"/>
                      </a:cxn>
                      <a:cxn ang="T110">
                        <a:pos x="T44" y="T45"/>
                      </a:cxn>
                      <a:cxn ang="T111">
                        <a:pos x="T46" y="T47"/>
                      </a:cxn>
                      <a:cxn ang="T112">
                        <a:pos x="T48" y="T49"/>
                      </a:cxn>
                      <a:cxn ang="T113">
                        <a:pos x="T50" y="T51"/>
                      </a:cxn>
                      <a:cxn ang="T114">
                        <a:pos x="T52" y="T53"/>
                      </a:cxn>
                      <a:cxn ang="T115">
                        <a:pos x="T54" y="T55"/>
                      </a:cxn>
                      <a:cxn ang="T116">
                        <a:pos x="T56" y="T57"/>
                      </a:cxn>
                      <a:cxn ang="T117">
                        <a:pos x="T58" y="T59"/>
                      </a:cxn>
                      <a:cxn ang="T118">
                        <a:pos x="T60" y="T61"/>
                      </a:cxn>
                      <a:cxn ang="T119">
                        <a:pos x="T62" y="T63"/>
                      </a:cxn>
                      <a:cxn ang="T120">
                        <a:pos x="T64" y="T65"/>
                      </a:cxn>
                      <a:cxn ang="T121">
                        <a:pos x="T66" y="T67"/>
                      </a:cxn>
                      <a:cxn ang="T122">
                        <a:pos x="T68" y="T69"/>
                      </a:cxn>
                      <a:cxn ang="T123">
                        <a:pos x="T70" y="T71"/>
                      </a:cxn>
                      <a:cxn ang="T124">
                        <a:pos x="T72" y="T73"/>
                      </a:cxn>
                      <a:cxn ang="T125">
                        <a:pos x="T74" y="T75"/>
                      </a:cxn>
                      <a:cxn ang="T126">
                        <a:pos x="T76" y="T77"/>
                      </a:cxn>
                      <a:cxn ang="T127">
                        <a:pos x="T78" y="T79"/>
                      </a:cxn>
                      <a:cxn ang="T128">
                        <a:pos x="T80" y="T81"/>
                      </a:cxn>
                      <a:cxn ang="T129">
                        <a:pos x="T82" y="T83"/>
                      </a:cxn>
                      <a:cxn ang="T130">
                        <a:pos x="T84" y="T85"/>
                      </a:cxn>
                      <a:cxn ang="T131">
                        <a:pos x="T86" y="T87"/>
                      </a:cxn>
                    </a:cxnLst>
                    <a:rect l="T132" t="T133" r="T134" b="T135"/>
                    <a:pathLst>
                      <a:path w="192" h="207">
                        <a:moveTo>
                          <a:pt x="176" y="48"/>
                        </a:moveTo>
                        <a:lnTo>
                          <a:pt x="160" y="32"/>
                        </a:lnTo>
                        <a:lnTo>
                          <a:pt x="144" y="32"/>
                        </a:lnTo>
                        <a:lnTo>
                          <a:pt x="144" y="16"/>
                        </a:lnTo>
                        <a:lnTo>
                          <a:pt x="128" y="16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32" y="80"/>
                        </a:lnTo>
                        <a:lnTo>
                          <a:pt x="32" y="96"/>
                        </a:lnTo>
                        <a:lnTo>
                          <a:pt x="16" y="96"/>
                        </a:lnTo>
                        <a:lnTo>
                          <a:pt x="16" y="112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16" y="159"/>
                        </a:lnTo>
                        <a:lnTo>
                          <a:pt x="16" y="175"/>
                        </a:lnTo>
                        <a:lnTo>
                          <a:pt x="16" y="191"/>
                        </a:lnTo>
                        <a:lnTo>
                          <a:pt x="32" y="191"/>
                        </a:lnTo>
                        <a:lnTo>
                          <a:pt x="32" y="207"/>
                        </a:lnTo>
                        <a:lnTo>
                          <a:pt x="48" y="207"/>
                        </a:lnTo>
                        <a:lnTo>
                          <a:pt x="64" y="207"/>
                        </a:lnTo>
                        <a:lnTo>
                          <a:pt x="64" y="191"/>
                        </a:lnTo>
                        <a:lnTo>
                          <a:pt x="80" y="191"/>
                        </a:lnTo>
                        <a:lnTo>
                          <a:pt x="96" y="191"/>
                        </a:lnTo>
                        <a:lnTo>
                          <a:pt x="112" y="191"/>
                        </a:lnTo>
                        <a:lnTo>
                          <a:pt x="112" y="175"/>
                        </a:lnTo>
                        <a:lnTo>
                          <a:pt x="128" y="159"/>
                        </a:lnTo>
                        <a:lnTo>
                          <a:pt x="128" y="143"/>
                        </a:lnTo>
                        <a:lnTo>
                          <a:pt x="144" y="143"/>
                        </a:lnTo>
                        <a:lnTo>
                          <a:pt x="144" y="127"/>
                        </a:lnTo>
                        <a:lnTo>
                          <a:pt x="160" y="127"/>
                        </a:lnTo>
                        <a:lnTo>
                          <a:pt x="176" y="127"/>
                        </a:lnTo>
                        <a:lnTo>
                          <a:pt x="176" y="112"/>
                        </a:lnTo>
                        <a:lnTo>
                          <a:pt x="192" y="96"/>
                        </a:lnTo>
                        <a:lnTo>
                          <a:pt x="192" y="80"/>
                        </a:lnTo>
                        <a:lnTo>
                          <a:pt x="192" y="64"/>
                        </a:lnTo>
                        <a:lnTo>
                          <a:pt x="176" y="48"/>
                        </a:lnTo>
                        <a:close/>
                      </a:path>
                    </a:pathLst>
                  </a:custGeom>
                  <a:solidFill>
                    <a:srgbClr val="063968"/>
                  </a:solidFill>
                  <a:ln w="25400">
                    <a:solidFill>
                      <a:srgbClr val="06396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4" name="Freeform 316"/>
                  <p:cNvSpPr>
                    <a:spLocks noChangeAspect="1"/>
                  </p:cNvSpPr>
                  <p:nvPr/>
                </p:nvSpPr>
                <p:spPr bwMode="auto">
                  <a:xfrm>
                    <a:off x="1680" y="2592"/>
                    <a:ext cx="192" cy="207"/>
                  </a:xfrm>
                  <a:custGeom>
                    <a:avLst/>
                    <a:gdLst>
                      <a:gd name="T0" fmla="*/ 176 w 192"/>
                      <a:gd name="T1" fmla="*/ 48 h 207"/>
                      <a:gd name="T2" fmla="*/ 160 w 192"/>
                      <a:gd name="T3" fmla="*/ 32 h 207"/>
                      <a:gd name="T4" fmla="*/ 144 w 192"/>
                      <a:gd name="T5" fmla="*/ 32 h 207"/>
                      <a:gd name="T6" fmla="*/ 144 w 192"/>
                      <a:gd name="T7" fmla="*/ 16 h 207"/>
                      <a:gd name="T8" fmla="*/ 128 w 192"/>
                      <a:gd name="T9" fmla="*/ 16 h 207"/>
                      <a:gd name="T10" fmla="*/ 112 w 192"/>
                      <a:gd name="T11" fmla="*/ 0 h 207"/>
                      <a:gd name="T12" fmla="*/ 96 w 192"/>
                      <a:gd name="T13" fmla="*/ 0 h 207"/>
                      <a:gd name="T14" fmla="*/ 96 w 192"/>
                      <a:gd name="T15" fmla="*/ 16 h 207"/>
                      <a:gd name="T16" fmla="*/ 80 w 192"/>
                      <a:gd name="T17" fmla="*/ 16 h 207"/>
                      <a:gd name="T18" fmla="*/ 64 w 192"/>
                      <a:gd name="T19" fmla="*/ 16 h 207"/>
                      <a:gd name="T20" fmla="*/ 64 w 192"/>
                      <a:gd name="T21" fmla="*/ 32 h 207"/>
                      <a:gd name="T22" fmla="*/ 48 w 192"/>
                      <a:gd name="T23" fmla="*/ 32 h 207"/>
                      <a:gd name="T24" fmla="*/ 48 w 192"/>
                      <a:gd name="T25" fmla="*/ 48 h 207"/>
                      <a:gd name="T26" fmla="*/ 48 w 192"/>
                      <a:gd name="T27" fmla="*/ 48 h 207"/>
                      <a:gd name="T28" fmla="*/ 48 w 192"/>
                      <a:gd name="T29" fmla="*/ 64 h 207"/>
                      <a:gd name="T30" fmla="*/ 32 w 192"/>
                      <a:gd name="T31" fmla="*/ 80 h 207"/>
                      <a:gd name="T32" fmla="*/ 32 w 192"/>
                      <a:gd name="T33" fmla="*/ 96 h 207"/>
                      <a:gd name="T34" fmla="*/ 16 w 192"/>
                      <a:gd name="T35" fmla="*/ 112 h 207"/>
                      <a:gd name="T36" fmla="*/ 0 w 192"/>
                      <a:gd name="T37" fmla="*/ 127 h 207"/>
                      <a:gd name="T38" fmla="*/ 0 w 192"/>
                      <a:gd name="T39" fmla="*/ 127 h 207"/>
                      <a:gd name="T40" fmla="*/ 0 w 192"/>
                      <a:gd name="T41" fmla="*/ 159 h 207"/>
                      <a:gd name="T42" fmla="*/ 16 w 192"/>
                      <a:gd name="T43" fmla="*/ 159 h 207"/>
                      <a:gd name="T44" fmla="*/ 16 w 192"/>
                      <a:gd name="T45" fmla="*/ 175 h 207"/>
                      <a:gd name="T46" fmla="*/ 16 w 192"/>
                      <a:gd name="T47" fmla="*/ 191 h 207"/>
                      <a:gd name="T48" fmla="*/ 32 w 192"/>
                      <a:gd name="T49" fmla="*/ 207 h 207"/>
                      <a:gd name="T50" fmla="*/ 48 w 192"/>
                      <a:gd name="T51" fmla="*/ 207 h 207"/>
                      <a:gd name="T52" fmla="*/ 48 w 192"/>
                      <a:gd name="T53" fmla="*/ 207 h 207"/>
                      <a:gd name="T54" fmla="*/ 64 w 192"/>
                      <a:gd name="T55" fmla="*/ 191 h 207"/>
                      <a:gd name="T56" fmla="*/ 80 w 192"/>
                      <a:gd name="T57" fmla="*/ 191 h 207"/>
                      <a:gd name="T58" fmla="*/ 96 w 192"/>
                      <a:gd name="T59" fmla="*/ 191 h 207"/>
                      <a:gd name="T60" fmla="*/ 96 w 192"/>
                      <a:gd name="T61" fmla="*/ 191 h 207"/>
                      <a:gd name="T62" fmla="*/ 112 w 192"/>
                      <a:gd name="T63" fmla="*/ 175 h 207"/>
                      <a:gd name="T64" fmla="*/ 112 w 192"/>
                      <a:gd name="T65" fmla="*/ 175 h 207"/>
                      <a:gd name="T66" fmla="*/ 128 w 192"/>
                      <a:gd name="T67" fmla="*/ 159 h 207"/>
                      <a:gd name="T68" fmla="*/ 128 w 192"/>
                      <a:gd name="T69" fmla="*/ 159 h 207"/>
                      <a:gd name="T70" fmla="*/ 144 w 192"/>
                      <a:gd name="T71" fmla="*/ 143 h 207"/>
                      <a:gd name="T72" fmla="*/ 144 w 192"/>
                      <a:gd name="T73" fmla="*/ 127 h 207"/>
                      <a:gd name="T74" fmla="*/ 160 w 192"/>
                      <a:gd name="T75" fmla="*/ 127 h 207"/>
                      <a:gd name="T76" fmla="*/ 176 w 192"/>
                      <a:gd name="T77" fmla="*/ 127 h 207"/>
                      <a:gd name="T78" fmla="*/ 176 w 192"/>
                      <a:gd name="T79" fmla="*/ 112 h 207"/>
                      <a:gd name="T80" fmla="*/ 176 w 192"/>
                      <a:gd name="T81" fmla="*/ 112 h 207"/>
                      <a:gd name="T82" fmla="*/ 192 w 192"/>
                      <a:gd name="T83" fmla="*/ 96 h 207"/>
                      <a:gd name="T84" fmla="*/ 192 w 192"/>
                      <a:gd name="T85" fmla="*/ 80 h 207"/>
                      <a:gd name="T86" fmla="*/ 192 w 192"/>
                      <a:gd name="T87" fmla="*/ 80 h 207"/>
                      <a:gd name="T88" fmla="*/ 192 w 192"/>
                      <a:gd name="T89" fmla="*/ 64 h 207"/>
                      <a:gd name="T90" fmla="*/ 192 w 192"/>
                      <a:gd name="T91" fmla="*/ 64 h 207"/>
                      <a:gd name="T92" fmla="*/ 176 w 192"/>
                      <a:gd name="T93" fmla="*/ 48 h 207"/>
                      <a:gd name="T94" fmla="*/ 176 w 192"/>
                      <a:gd name="T95" fmla="*/ 48 h 20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92"/>
                      <a:gd name="T145" fmla="*/ 0 h 207"/>
                      <a:gd name="T146" fmla="*/ 192 w 192"/>
                      <a:gd name="T147" fmla="*/ 207 h 20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92" h="207">
                        <a:moveTo>
                          <a:pt x="176" y="48"/>
                        </a:moveTo>
                        <a:lnTo>
                          <a:pt x="176" y="48"/>
                        </a:lnTo>
                        <a:lnTo>
                          <a:pt x="160" y="32"/>
                        </a:lnTo>
                        <a:lnTo>
                          <a:pt x="144" y="32"/>
                        </a:lnTo>
                        <a:lnTo>
                          <a:pt x="144" y="16"/>
                        </a:lnTo>
                        <a:lnTo>
                          <a:pt x="128" y="16"/>
                        </a:lnTo>
                        <a:lnTo>
                          <a:pt x="112" y="0"/>
                        </a:lnTo>
                        <a:lnTo>
                          <a:pt x="96" y="0"/>
                        </a:ln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64" y="16"/>
                        </a:lnTo>
                        <a:lnTo>
                          <a:pt x="64" y="32"/>
                        </a:lnTo>
                        <a:lnTo>
                          <a:pt x="48" y="32"/>
                        </a:lnTo>
                        <a:lnTo>
                          <a:pt x="48" y="48"/>
                        </a:lnTo>
                        <a:lnTo>
                          <a:pt x="48" y="64"/>
                        </a:lnTo>
                        <a:lnTo>
                          <a:pt x="32" y="80"/>
                        </a:lnTo>
                        <a:lnTo>
                          <a:pt x="32" y="96"/>
                        </a:lnTo>
                        <a:lnTo>
                          <a:pt x="16" y="96"/>
                        </a:lnTo>
                        <a:lnTo>
                          <a:pt x="16" y="112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0" y="159"/>
                        </a:lnTo>
                        <a:lnTo>
                          <a:pt x="16" y="159"/>
                        </a:lnTo>
                        <a:lnTo>
                          <a:pt x="16" y="175"/>
                        </a:lnTo>
                        <a:lnTo>
                          <a:pt x="16" y="191"/>
                        </a:lnTo>
                        <a:lnTo>
                          <a:pt x="32" y="191"/>
                        </a:lnTo>
                        <a:lnTo>
                          <a:pt x="32" y="207"/>
                        </a:lnTo>
                        <a:lnTo>
                          <a:pt x="48" y="207"/>
                        </a:lnTo>
                        <a:lnTo>
                          <a:pt x="64" y="207"/>
                        </a:lnTo>
                        <a:lnTo>
                          <a:pt x="64" y="191"/>
                        </a:lnTo>
                        <a:lnTo>
                          <a:pt x="80" y="191"/>
                        </a:lnTo>
                        <a:lnTo>
                          <a:pt x="96" y="191"/>
                        </a:lnTo>
                        <a:lnTo>
                          <a:pt x="112" y="191"/>
                        </a:lnTo>
                        <a:lnTo>
                          <a:pt x="112" y="175"/>
                        </a:lnTo>
                        <a:lnTo>
                          <a:pt x="128" y="159"/>
                        </a:lnTo>
                        <a:lnTo>
                          <a:pt x="128" y="143"/>
                        </a:lnTo>
                        <a:lnTo>
                          <a:pt x="144" y="143"/>
                        </a:lnTo>
                        <a:lnTo>
                          <a:pt x="144" y="127"/>
                        </a:lnTo>
                        <a:lnTo>
                          <a:pt x="160" y="127"/>
                        </a:lnTo>
                        <a:lnTo>
                          <a:pt x="176" y="127"/>
                        </a:lnTo>
                        <a:lnTo>
                          <a:pt x="176" y="112"/>
                        </a:lnTo>
                        <a:lnTo>
                          <a:pt x="192" y="96"/>
                        </a:lnTo>
                        <a:lnTo>
                          <a:pt x="192" y="80"/>
                        </a:lnTo>
                        <a:lnTo>
                          <a:pt x="192" y="64"/>
                        </a:lnTo>
                        <a:lnTo>
                          <a:pt x="176" y="48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63968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5" name="Freeform 317"/>
                  <p:cNvSpPr>
                    <a:spLocks noChangeAspect="1"/>
                  </p:cNvSpPr>
                  <p:nvPr/>
                </p:nvSpPr>
                <p:spPr bwMode="auto">
                  <a:xfrm>
                    <a:off x="1712" y="2624"/>
                    <a:ext cx="144" cy="143"/>
                  </a:xfrm>
                  <a:custGeom>
                    <a:avLst/>
                    <a:gdLst>
                      <a:gd name="T0" fmla="*/ 128 w 144"/>
                      <a:gd name="T1" fmla="*/ 32 h 143"/>
                      <a:gd name="T2" fmla="*/ 128 w 144"/>
                      <a:gd name="T3" fmla="*/ 16 h 143"/>
                      <a:gd name="T4" fmla="*/ 112 w 144"/>
                      <a:gd name="T5" fmla="*/ 16 h 143"/>
                      <a:gd name="T6" fmla="*/ 96 w 144"/>
                      <a:gd name="T7" fmla="*/ 0 h 143"/>
                      <a:gd name="T8" fmla="*/ 80 w 144"/>
                      <a:gd name="T9" fmla="*/ 0 h 143"/>
                      <a:gd name="T10" fmla="*/ 64 w 144"/>
                      <a:gd name="T11" fmla="*/ 0 h 143"/>
                      <a:gd name="T12" fmla="*/ 48 w 144"/>
                      <a:gd name="T13" fmla="*/ 0 h 143"/>
                      <a:gd name="T14" fmla="*/ 32 w 144"/>
                      <a:gd name="T15" fmla="*/ 16 h 143"/>
                      <a:gd name="T16" fmla="*/ 16 w 144"/>
                      <a:gd name="T17" fmla="*/ 32 h 143"/>
                      <a:gd name="T18" fmla="*/ 16 w 144"/>
                      <a:gd name="T19" fmla="*/ 48 h 143"/>
                      <a:gd name="T20" fmla="*/ 16 w 144"/>
                      <a:gd name="T21" fmla="*/ 64 h 143"/>
                      <a:gd name="T22" fmla="*/ 0 w 144"/>
                      <a:gd name="T23" fmla="*/ 64 h 143"/>
                      <a:gd name="T24" fmla="*/ 0 w 144"/>
                      <a:gd name="T25" fmla="*/ 80 h 143"/>
                      <a:gd name="T26" fmla="*/ 0 w 144"/>
                      <a:gd name="T27" fmla="*/ 95 h 143"/>
                      <a:gd name="T28" fmla="*/ 0 w 144"/>
                      <a:gd name="T29" fmla="*/ 111 h 143"/>
                      <a:gd name="T30" fmla="*/ 0 w 144"/>
                      <a:gd name="T31" fmla="*/ 127 h 143"/>
                      <a:gd name="T32" fmla="*/ 0 w 144"/>
                      <a:gd name="T33" fmla="*/ 143 h 143"/>
                      <a:gd name="T34" fmla="*/ 16 w 144"/>
                      <a:gd name="T35" fmla="*/ 143 h 143"/>
                      <a:gd name="T36" fmla="*/ 32 w 144"/>
                      <a:gd name="T37" fmla="*/ 143 h 143"/>
                      <a:gd name="T38" fmla="*/ 48 w 144"/>
                      <a:gd name="T39" fmla="*/ 143 h 143"/>
                      <a:gd name="T40" fmla="*/ 64 w 144"/>
                      <a:gd name="T41" fmla="*/ 143 h 143"/>
                      <a:gd name="T42" fmla="*/ 80 w 144"/>
                      <a:gd name="T43" fmla="*/ 143 h 143"/>
                      <a:gd name="T44" fmla="*/ 80 w 144"/>
                      <a:gd name="T45" fmla="*/ 127 h 143"/>
                      <a:gd name="T46" fmla="*/ 80 w 144"/>
                      <a:gd name="T47" fmla="*/ 111 h 143"/>
                      <a:gd name="T48" fmla="*/ 96 w 144"/>
                      <a:gd name="T49" fmla="*/ 111 h 143"/>
                      <a:gd name="T50" fmla="*/ 96 w 144"/>
                      <a:gd name="T51" fmla="*/ 95 h 143"/>
                      <a:gd name="T52" fmla="*/ 112 w 144"/>
                      <a:gd name="T53" fmla="*/ 95 h 143"/>
                      <a:gd name="T54" fmla="*/ 128 w 144"/>
                      <a:gd name="T55" fmla="*/ 80 h 143"/>
                      <a:gd name="T56" fmla="*/ 128 w 144"/>
                      <a:gd name="T57" fmla="*/ 64 h 143"/>
                      <a:gd name="T58" fmla="*/ 144 w 144"/>
                      <a:gd name="T59" fmla="*/ 64 h 143"/>
                      <a:gd name="T60" fmla="*/ 144 w 144"/>
                      <a:gd name="T61" fmla="*/ 48 h 143"/>
                      <a:gd name="T62" fmla="*/ 128 w 144"/>
                      <a:gd name="T63" fmla="*/ 32 h 143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w 144"/>
                      <a:gd name="T97" fmla="*/ 0 h 143"/>
                      <a:gd name="T98" fmla="*/ 144 w 144"/>
                      <a:gd name="T99" fmla="*/ 143 h 143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T96" t="T97" r="T98" b="T99"/>
                    <a:pathLst>
                      <a:path w="144" h="143">
                        <a:moveTo>
                          <a:pt x="128" y="32"/>
                        </a:moveTo>
                        <a:lnTo>
                          <a:pt x="128" y="16"/>
                        </a:lnTo>
                        <a:lnTo>
                          <a:pt x="112" y="16"/>
                        </a:lnTo>
                        <a:lnTo>
                          <a:pt x="96" y="0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16" y="64"/>
                        </a:lnTo>
                        <a:lnTo>
                          <a:pt x="0" y="64"/>
                        </a:lnTo>
                        <a:lnTo>
                          <a:pt x="0" y="80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16" y="143"/>
                        </a:lnTo>
                        <a:lnTo>
                          <a:pt x="32" y="143"/>
                        </a:lnTo>
                        <a:lnTo>
                          <a:pt x="48" y="143"/>
                        </a:lnTo>
                        <a:lnTo>
                          <a:pt x="64" y="143"/>
                        </a:lnTo>
                        <a:lnTo>
                          <a:pt x="80" y="143"/>
                        </a:lnTo>
                        <a:lnTo>
                          <a:pt x="80" y="127"/>
                        </a:lnTo>
                        <a:lnTo>
                          <a:pt x="80" y="111"/>
                        </a:lnTo>
                        <a:lnTo>
                          <a:pt x="96" y="111"/>
                        </a:lnTo>
                        <a:lnTo>
                          <a:pt x="96" y="95"/>
                        </a:lnTo>
                        <a:lnTo>
                          <a:pt x="112" y="95"/>
                        </a:lnTo>
                        <a:lnTo>
                          <a:pt x="128" y="80"/>
                        </a:lnTo>
                        <a:lnTo>
                          <a:pt x="128" y="64"/>
                        </a:lnTo>
                        <a:lnTo>
                          <a:pt x="144" y="64"/>
                        </a:lnTo>
                        <a:lnTo>
                          <a:pt x="144" y="48"/>
                        </a:lnTo>
                        <a:lnTo>
                          <a:pt x="128" y="32"/>
                        </a:lnTo>
                        <a:close/>
                      </a:path>
                    </a:pathLst>
                  </a:custGeom>
                  <a:solidFill>
                    <a:srgbClr val="033667"/>
                  </a:solidFill>
                  <a:ln w="25400">
                    <a:solidFill>
                      <a:srgbClr val="03366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6" name="Freeform 318"/>
                  <p:cNvSpPr>
                    <a:spLocks noChangeAspect="1"/>
                  </p:cNvSpPr>
                  <p:nvPr/>
                </p:nvSpPr>
                <p:spPr bwMode="auto">
                  <a:xfrm>
                    <a:off x="1712" y="2624"/>
                    <a:ext cx="144" cy="143"/>
                  </a:xfrm>
                  <a:custGeom>
                    <a:avLst/>
                    <a:gdLst>
                      <a:gd name="T0" fmla="*/ 128 w 144"/>
                      <a:gd name="T1" fmla="*/ 16 h 143"/>
                      <a:gd name="T2" fmla="*/ 112 w 144"/>
                      <a:gd name="T3" fmla="*/ 16 h 143"/>
                      <a:gd name="T4" fmla="*/ 112 w 144"/>
                      <a:gd name="T5" fmla="*/ 16 h 143"/>
                      <a:gd name="T6" fmla="*/ 96 w 144"/>
                      <a:gd name="T7" fmla="*/ 0 h 143"/>
                      <a:gd name="T8" fmla="*/ 96 w 144"/>
                      <a:gd name="T9" fmla="*/ 0 h 143"/>
                      <a:gd name="T10" fmla="*/ 80 w 144"/>
                      <a:gd name="T11" fmla="*/ 0 h 143"/>
                      <a:gd name="T12" fmla="*/ 64 w 144"/>
                      <a:gd name="T13" fmla="*/ 0 h 143"/>
                      <a:gd name="T14" fmla="*/ 64 w 144"/>
                      <a:gd name="T15" fmla="*/ 0 h 143"/>
                      <a:gd name="T16" fmla="*/ 48 w 144"/>
                      <a:gd name="T17" fmla="*/ 0 h 143"/>
                      <a:gd name="T18" fmla="*/ 48 w 144"/>
                      <a:gd name="T19" fmla="*/ 0 h 143"/>
                      <a:gd name="T20" fmla="*/ 32 w 144"/>
                      <a:gd name="T21" fmla="*/ 16 h 143"/>
                      <a:gd name="T22" fmla="*/ 32 w 144"/>
                      <a:gd name="T23" fmla="*/ 16 h 143"/>
                      <a:gd name="T24" fmla="*/ 16 w 144"/>
                      <a:gd name="T25" fmla="*/ 32 h 143"/>
                      <a:gd name="T26" fmla="*/ 16 w 144"/>
                      <a:gd name="T27" fmla="*/ 32 h 143"/>
                      <a:gd name="T28" fmla="*/ 16 w 144"/>
                      <a:gd name="T29" fmla="*/ 48 h 143"/>
                      <a:gd name="T30" fmla="*/ 16 w 144"/>
                      <a:gd name="T31" fmla="*/ 48 h 143"/>
                      <a:gd name="T32" fmla="*/ 16 w 144"/>
                      <a:gd name="T33" fmla="*/ 64 h 143"/>
                      <a:gd name="T34" fmla="*/ 0 w 144"/>
                      <a:gd name="T35" fmla="*/ 80 h 143"/>
                      <a:gd name="T36" fmla="*/ 0 w 144"/>
                      <a:gd name="T37" fmla="*/ 80 h 143"/>
                      <a:gd name="T38" fmla="*/ 0 w 144"/>
                      <a:gd name="T39" fmla="*/ 95 h 143"/>
                      <a:gd name="T40" fmla="*/ 0 w 144"/>
                      <a:gd name="T41" fmla="*/ 111 h 143"/>
                      <a:gd name="T42" fmla="*/ 0 w 144"/>
                      <a:gd name="T43" fmla="*/ 127 h 143"/>
                      <a:gd name="T44" fmla="*/ 0 w 144"/>
                      <a:gd name="T45" fmla="*/ 127 h 143"/>
                      <a:gd name="T46" fmla="*/ 0 w 144"/>
                      <a:gd name="T47" fmla="*/ 143 h 143"/>
                      <a:gd name="T48" fmla="*/ 16 w 144"/>
                      <a:gd name="T49" fmla="*/ 143 h 143"/>
                      <a:gd name="T50" fmla="*/ 16 w 144"/>
                      <a:gd name="T51" fmla="*/ 143 h 143"/>
                      <a:gd name="T52" fmla="*/ 32 w 144"/>
                      <a:gd name="T53" fmla="*/ 143 h 143"/>
                      <a:gd name="T54" fmla="*/ 48 w 144"/>
                      <a:gd name="T55" fmla="*/ 143 h 143"/>
                      <a:gd name="T56" fmla="*/ 48 w 144"/>
                      <a:gd name="T57" fmla="*/ 143 h 143"/>
                      <a:gd name="T58" fmla="*/ 64 w 144"/>
                      <a:gd name="T59" fmla="*/ 143 h 143"/>
                      <a:gd name="T60" fmla="*/ 64 w 144"/>
                      <a:gd name="T61" fmla="*/ 143 h 143"/>
                      <a:gd name="T62" fmla="*/ 80 w 144"/>
                      <a:gd name="T63" fmla="*/ 127 h 143"/>
                      <a:gd name="T64" fmla="*/ 80 w 144"/>
                      <a:gd name="T65" fmla="*/ 127 h 143"/>
                      <a:gd name="T66" fmla="*/ 80 w 144"/>
                      <a:gd name="T67" fmla="*/ 111 h 143"/>
                      <a:gd name="T68" fmla="*/ 96 w 144"/>
                      <a:gd name="T69" fmla="*/ 111 h 143"/>
                      <a:gd name="T70" fmla="*/ 96 w 144"/>
                      <a:gd name="T71" fmla="*/ 95 h 143"/>
                      <a:gd name="T72" fmla="*/ 112 w 144"/>
                      <a:gd name="T73" fmla="*/ 95 h 143"/>
                      <a:gd name="T74" fmla="*/ 112 w 144"/>
                      <a:gd name="T75" fmla="*/ 95 h 143"/>
                      <a:gd name="T76" fmla="*/ 128 w 144"/>
                      <a:gd name="T77" fmla="*/ 80 h 143"/>
                      <a:gd name="T78" fmla="*/ 128 w 144"/>
                      <a:gd name="T79" fmla="*/ 80 h 143"/>
                      <a:gd name="T80" fmla="*/ 128 w 144"/>
                      <a:gd name="T81" fmla="*/ 80 h 143"/>
                      <a:gd name="T82" fmla="*/ 144 w 144"/>
                      <a:gd name="T83" fmla="*/ 64 h 143"/>
                      <a:gd name="T84" fmla="*/ 144 w 144"/>
                      <a:gd name="T85" fmla="*/ 48 h 143"/>
                      <a:gd name="T86" fmla="*/ 144 w 144"/>
                      <a:gd name="T87" fmla="*/ 48 h 143"/>
                      <a:gd name="T88" fmla="*/ 144 w 144"/>
                      <a:gd name="T89" fmla="*/ 48 h 143"/>
                      <a:gd name="T90" fmla="*/ 128 w 144"/>
                      <a:gd name="T91" fmla="*/ 32 h 143"/>
                      <a:gd name="T92" fmla="*/ 128 w 144"/>
                      <a:gd name="T93" fmla="*/ 32 h 143"/>
                      <a:gd name="T94" fmla="*/ 128 w 144"/>
                      <a:gd name="T95" fmla="*/ 32 h 143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144"/>
                      <a:gd name="T145" fmla="*/ 0 h 143"/>
                      <a:gd name="T146" fmla="*/ 144 w 144"/>
                      <a:gd name="T147" fmla="*/ 143 h 143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144" h="143">
                        <a:moveTo>
                          <a:pt x="128" y="32"/>
                        </a:moveTo>
                        <a:lnTo>
                          <a:pt x="128" y="32"/>
                        </a:lnTo>
                        <a:lnTo>
                          <a:pt x="128" y="16"/>
                        </a:lnTo>
                        <a:lnTo>
                          <a:pt x="112" y="16"/>
                        </a:lnTo>
                        <a:lnTo>
                          <a:pt x="96" y="0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16" y="64"/>
                        </a:lnTo>
                        <a:lnTo>
                          <a:pt x="0" y="64"/>
                        </a:lnTo>
                        <a:lnTo>
                          <a:pt x="0" y="80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0" y="127"/>
                        </a:lnTo>
                        <a:lnTo>
                          <a:pt x="0" y="143"/>
                        </a:lnTo>
                        <a:lnTo>
                          <a:pt x="16" y="143"/>
                        </a:lnTo>
                        <a:lnTo>
                          <a:pt x="32" y="143"/>
                        </a:lnTo>
                        <a:lnTo>
                          <a:pt x="48" y="143"/>
                        </a:lnTo>
                        <a:lnTo>
                          <a:pt x="64" y="143"/>
                        </a:lnTo>
                        <a:lnTo>
                          <a:pt x="80" y="143"/>
                        </a:lnTo>
                        <a:lnTo>
                          <a:pt x="80" y="127"/>
                        </a:lnTo>
                        <a:lnTo>
                          <a:pt x="80" y="111"/>
                        </a:lnTo>
                        <a:lnTo>
                          <a:pt x="96" y="111"/>
                        </a:lnTo>
                        <a:lnTo>
                          <a:pt x="96" y="95"/>
                        </a:lnTo>
                        <a:lnTo>
                          <a:pt x="112" y="95"/>
                        </a:lnTo>
                        <a:lnTo>
                          <a:pt x="128" y="80"/>
                        </a:lnTo>
                        <a:lnTo>
                          <a:pt x="128" y="64"/>
                        </a:lnTo>
                        <a:lnTo>
                          <a:pt x="144" y="64"/>
                        </a:lnTo>
                        <a:lnTo>
                          <a:pt x="144" y="48"/>
                        </a:lnTo>
                        <a:lnTo>
                          <a:pt x="128" y="32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33667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7" name="Freeform 319"/>
                  <p:cNvSpPr>
                    <a:spLocks noChangeAspect="1"/>
                  </p:cNvSpPr>
                  <p:nvPr/>
                </p:nvSpPr>
                <p:spPr bwMode="auto">
                  <a:xfrm>
                    <a:off x="1728" y="2640"/>
                    <a:ext cx="96" cy="111"/>
                  </a:xfrm>
                  <a:custGeom>
                    <a:avLst/>
                    <a:gdLst>
                      <a:gd name="T0" fmla="*/ 96 w 96"/>
                      <a:gd name="T1" fmla="*/ 32 h 111"/>
                      <a:gd name="T2" fmla="*/ 96 w 96"/>
                      <a:gd name="T3" fmla="*/ 16 h 111"/>
                      <a:gd name="T4" fmla="*/ 80 w 96"/>
                      <a:gd name="T5" fmla="*/ 16 h 111"/>
                      <a:gd name="T6" fmla="*/ 80 w 96"/>
                      <a:gd name="T7" fmla="*/ 0 h 111"/>
                      <a:gd name="T8" fmla="*/ 64 w 96"/>
                      <a:gd name="T9" fmla="*/ 0 h 111"/>
                      <a:gd name="T10" fmla="*/ 48 w 96"/>
                      <a:gd name="T11" fmla="*/ 0 h 111"/>
                      <a:gd name="T12" fmla="*/ 32 w 96"/>
                      <a:gd name="T13" fmla="*/ 0 h 111"/>
                      <a:gd name="T14" fmla="*/ 32 w 96"/>
                      <a:gd name="T15" fmla="*/ 16 h 111"/>
                      <a:gd name="T16" fmla="*/ 16 w 96"/>
                      <a:gd name="T17" fmla="*/ 16 h 111"/>
                      <a:gd name="T18" fmla="*/ 16 w 96"/>
                      <a:gd name="T19" fmla="*/ 32 h 111"/>
                      <a:gd name="T20" fmla="*/ 16 w 96"/>
                      <a:gd name="T21" fmla="*/ 48 h 111"/>
                      <a:gd name="T22" fmla="*/ 0 w 96"/>
                      <a:gd name="T23" fmla="*/ 48 h 111"/>
                      <a:gd name="T24" fmla="*/ 0 w 96"/>
                      <a:gd name="T25" fmla="*/ 64 h 111"/>
                      <a:gd name="T26" fmla="*/ 0 w 96"/>
                      <a:gd name="T27" fmla="*/ 79 h 111"/>
                      <a:gd name="T28" fmla="*/ 0 w 96"/>
                      <a:gd name="T29" fmla="*/ 95 h 111"/>
                      <a:gd name="T30" fmla="*/ 0 w 96"/>
                      <a:gd name="T31" fmla="*/ 111 h 111"/>
                      <a:gd name="T32" fmla="*/ 16 w 96"/>
                      <a:gd name="T33" fmla="*/ 111 h 111"/>
                      <a:gd name="T34" fmla="*/ 32 w 96"/>
                      <a:gd name="T35" fmla="*/ 111 h 111"/>
                      <a:gd name="T36" fmla="*/ 48 w 96"/>
                      <a:gd name="T37" fmla="*/ 111 h 111"/>
                      <a:gd name="T38" fmla="*/ 48 w 96"/>
                      <a:gd name="T39" fmla="*/ 95 h 111"/>
                      <a:gd name="T40" fmla="*/ 64 w 96"/>
                      <a:gd name="T41" fmla="*/ 95 h 111"/>
                      <a:gd name="T42" fmla="*/ 64 w 96"/>
                      <a:gd name="T43" fmla="*/ 79 h 111"/>
                      <a:gd name="T44" fmla="*/ 80 w 96"/>
                      <a:gd name="T45" fmla="*/ 79 h 111"/>
                      <a:gd name="T46" fmla="*/ 80 w 96"/>
                      <a:gd name="T47" fmla="*/ 64 h 111"/>
                      <a:gd name="T48" fmla="*/ 96 w 96"/>
                      <a:gd name="T49" fmla="*/ 64 h 111"/>
                      <a:gd name="T50" fmla="*/ 96 w 96"/>
                      <a:gd name="T51" fmla="*/ 48 h 111"/>
                      <a:gd name="T52" fmla="*/ 96 w 96"/>
                      <a:gd name="T53" fmla="*/ 32 h 111"/>
                      <a:gd name="T54" fmla="*/ 96 w 96"/>
                      <a:gd name="T55" fmla="*/ 16 h 111"/>
                      <a:gd name="T56" fmla="*/ 96 w 96"/>
                      <a:gd name="T57" fmla="*/ 32 h 111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w 96"/>
                      <a:gd name="T88" fmla="*/ 0 h 111"/>
                      <a:gd name="T89" fmla="*/ 96 w 96"/>
                      <a:gd name="T90" fmla="*/ 111 h 111"/>
                    </a:gdLst>
                    <a:ahLst/>
                    <a:cxnLst>
                      <a:cxn ang="T58">
                        <a:pos x="T0" y="T1"/>
                      </a:cxn>
                      <a:cxn ang="T59">
                        <a:pos x="T2" y="T3"/>
                      </a:cxn>
                      <a:cxn ang="T60">
                        <a:pos x="T4" y="T5"/>
                      </a:cxn>
                      <a:cxn ang="T61">
                        <a:pos x="T6" y="T7"/>
                      </a:cxn>
                      <a:cxn ang="T62">
                        <a:pos x="T8" y="T9"/>
                      </a:cxn>
                      <a:cxn ang="T63">
                        <a:pos x="T10" y="T11"/>
                      </a:cxn>
                      <a:cxn ang="T64">
                        <a:pos x="T12" y="T13"/>
                      </a:cxn>
                      <a:cxn ang="T65">
                        <a:pos x="T14" y="T15"/>
                      </a:cxn>
                      <a:cxn ang="T66">
                        <a:pos x="T16" y="T17"/>
                      </a:cxn>
                      <a:cxn ang="T67">
                        <a:pos x="T18" y="T19"/>
                      </a:cxn>
                      <a:cxn ang="T68">
                        <a:pos x="T20" y="T21"/>
                      </a:cxn>
                      <a:cxn ang="T69">
                        <a:pos x="T22" y="T23"/>
                      </a:cxn>
                      <a:cxn ang="T70">
                        <a:pos x="T24" y="T25"/>
                      </a:cxn>
                      <a:cxn ang="T71">
                        <a:pos x="T26" y="T27"/>
                      </a:cxn>
                      <a:cxn ang="T72">
                        <a:pos x="T28" y="T29"/>
                      </a:cxn>
                      <a:cxn ang="T73">
                        <a:pos x="T30" y="T31"/>
                      </a:cxn>
                      <a:cxn ang="T74">
                        <a:pos x="T32" y="T33"/>
                      </a:cxn>
                      <a:cxn ang="T75">
                        <a:pos x="T34" y="T35"/>
                      </a:cxn>
                      <a:cxn ang="T76">
                        <a:pos x="T36" y="T37"/>
                      </a:cxn>
                      <a:cxn ang="T77">
                        <a:pos x="T38" y="T39"/>
                      </a:cxn>
                      <a:cxn ang="T78">
                        <a:pos x="T40" y="T41"/>
                      </a:cxn>
                      <a:cxn ang="T79">
                        <a:pos x="T42" y="T43"/>
                      </a:cxn>
                      <a:cxn ang="T80">
                        <a:pos x="T44" y="T45"/>
                      </a:cxn>
                      <a:cxn ang="T81">
                        <a:pos x="T46" y="T47"/>
                      </a:cxn>
                      <a:cxn ang="T82">
                        <a:pos x="T48" y="T49"/>
                      </a:cxn>
                      <a:cxn ang="T83">
                        <a:pos x="T50" y="T51"/>
                      </a:cxn>
                      <a:cxn ang="T84">
                        <a:pos x="T52" y="T53"/>
                      </a:cxn>
                      <a:cxn ang="T85">
                        <a:pos x="T54" y="T55"/>
                      </a:cxn>
                      <a:cxn ang="T86">
                        <a:pos x="T56" y="T57"/>
                      </a:cxn>
                    </a:cxnLst>
                    <a:rect l="T87" t="T88" r="T89" b="T90"/>
                    <a:pathLst>
                      <a:path w="96" h="111">
                        <a:moveTo>
                          <a:pt x="96" y="32"/>
                        </a:move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0"/>
                        </a:lnTo>
                        <a:lnTo>
                          <a:pt x="32" y="16"/>
                        </a:lnTo>
                        <a:lnTo>
                          <a:pt x="16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0" y="48"/>
                        </a:lnTo>
                        <a:lnTo>
                          <a:pt x="0" y="64"/>
                        </a:lnTo>
                        <a:lnTo>
                          <a:pt x="0" y="79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16" y="111"/>
                        </a:lnTo>
                        <a:lnTo>
                          <a:pt x="32" y="111"/>
                        </a:lnTo>
                        <a:lnTo>
                          <a:pt x="48" y="111"/>
                        </a:lnTo>
                        <a:lnTo>
                          <a:pt x="48" y="95"/>
                        </a:lnTo>
                        <a:lnTo>
                          <a:pt x="64" y="95"/>
                        </a:lnTo>
                        <a:lnTo>
                          <a:pt x="64" y="79"/>
                        </a:lnTo>
                        <a:lnTo>
                          <a:pt x="80" y="79"/>
                        </a:lnTo>
                        <a:lnTo>
                          <a:pt x="80" y="64"/>
                        </a:lnTo>
                        <a:lnTo>
                          <a:pt x="96" y="64"/>
                        </a:lnTo>
                        <a:lnTo>
                          <a:pt x="96" y="48"/>
                        </a:lnTo>
                        <a:lnTo>
                          <a:pt x="96" y="32"/>
                        </a:lnTo>
                        <a:lnTo>
                          <a:pt x="96" y="16"/>
                        </a:lnTo>
                        <a:lnTo>
                          <a:pt x="96" y="32"/>
                        </a:lnTo>
                        <a:close/>
                      </a:path>
                    </a:pathLst>
                  </a:custGeom>
                  <a:solidFill>
                    <a:srgbClr val="003366"/>
                  </a:solidFill>
                  <a:ln w="25400">
                    <a:solidFill>
                      <a:srgbClr val="00336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28" name="Freeform 320"/>
                  <p:cNvSpPr>
                    <a:spLocks noChangeAspect="1"/>
                  </p:cNvSpPr>
                  <p:nvPr/>
                </p:nvSpPr>
                <p:spPr bwMode="auto">
                  <a:xfrm>
                    <a:off x="1728" y="2640"/>
                    <a:ext cx="96" cy="111"/>
                  </a:xfrm>
                  <a:custGeom>
                    <a:avLst/>
                    <a:gdLst>
                      <a:gd name="T0" fmla="*/ 96 w 96"/>
                      <a:gd name="T1" fmla="*/ 16 h 111"/>
                      <a:gd name="T2" fmla="*/ 80 w 96"/>
                      <a:gd name="T3" fmla="*/ 16 h 111"/>
                      <a:gd name="T4" fmla="*/ 80 w 96"/>
                      <a:gd name="T5" fmla="*/ 16 h 111"/>
                      <a:gd name="T6" fmla="*/ 64 w 96"/>
                      <a:gd name="T7" fmla="*/ 0 h 111"/>
                      <a:gd name="T8" fmla="*/ 64 w 96"/>
                      <a:gd name="T9" fmla="*/ 0 h 111"/>
                      <a:gd name="T10" fmla="*/ 64 w 96"/>
                      <a:gd name="T11" fmla="*/ 0 h 111"/>
                      <a:gd name="T12" fmla="*/ 48 w 96"/>
                      <a:gd name="T13" fmla="*/ 0 h 111"/>
                      <a:gd name="T14" fmla="*/ 48 w 96"/>
                      <a:gd name="T15" fmla="*/ 0 h 111"/>
                      <a:gd name="T16" fmla="*/ 48 w 96"/>
                      <a:gd name="T17" fmla="*/ 0 h 111"/>
                      <a:gd name="T18" fmla="*/ 32 w 96"/>
                      <a:gd name="T19" fmla="*/ 0 h 111"/>
                      <a:gd name="T20" fmla="*/ 32 w 96"/>
                      <a:gd name="T21" fmla="*/ 16 h 111"/>
                      <a:gd name="T22" fmla="*/ 16 w 96"/>
                      <a:gd name="T23" fmla="*/ 16 h 111"/>
                      <a:gd name="T24" fmla="*/ 16 w 96"/>
                      <a:gd name="T25" fmla="*/ 16 h 111"/>
                      <a:gd name="T26" fmla="*/ 16 w 96"/>
                      <a:gd name="T27" fmla="*/ 32 h 111"/>
                      <a:gd name="T28" fmla="*/ 16 w 96"/>
                      <a:gd name="T29" fmla="*/ 32 h 111"/>
                      <a:gd name="T30" fmla="*/ 16 w 96"/>
                      <a:gd name="T31" fmla="*/ 48 h 111"/>
                      <a:gd name="T32" fmla="*/ 16 w 96"/>
                      <a:gd name="T33" fmla="*/ 48 h 111"/>
                      <a:gd name="T34" fmla="*/ 0 w 96"/>
                      <a:gd name="T35" fmla="*/ 64 h 111"/>
                      <a:gd name="T36" fmla="*/ 0 w 96"/>
                      <a:gd name="T37" fmla="*/ 64 h 111"/>
                      <a:gd name="T38" fmla="*/ 0 w 96"/>
                      <a:gd name="T39" fmla="*/ 79 h 111"/>
                      <a:gd name="T40" fmla="*/ 0 w 96"/>
                      <a:gd name="T41" fmla="*/ 79 h 111"/>
                      <a:gd name="T42" fmla="*/ 0 w 96"/>
                      <a:gd name="T43" fmla="*/ 95 h 111"/>
                      <a:gd name="T44" fmla="*/ 0 w 96"/>
                      <a:gd name="T45" fmla="*/ 95 h 111"/>
                      <a:gd name="T46" fmla="*/ 0 w 96"/>
                      <a:gd name="T47" fmla="*/ 111 h 111"/>
                      <a:gd name="T48" fmla="*/ 16 w 96"/>
                      <a:gd name="T49" fmla="*/ 111 h 111"/>
                      <a:gd name="T50" fmla="*/ 16 w 96"/>
                      <a:gd name="T51" fmla="*/ 111 h 111"/>
                      <a:gd name="T52" fmla="*/ 32 w 96"/>
                      <a:gd name="T53" fmla="*/ 111 h 111"/>
                      <a:gd name="T54" fmla="*/ 32 w 96"/>
                      <a:gd name="T55" fmla="*/ 111 h 111"/>
                      <a:gd name="T56" fmla="*/ 32 w 96"/>
                      <a:gd name="T57" fmla="*/ 111 h 111"/>
                      <a:gd name="T58" fmla="*/ 48 w 96"/>
                      <a:gd name="T59" fmla="*/ 111 h 111"/>
                      <a:gd name="T60" fmla="*/ 48 w 96"/>
                      <a:gd name="T61" fmla="*/ 95 h 111"/>
                      <a:gd name="T62" fmla="*/ 64 w 96"/>
                      <a:gd name="T63" fmla="*/ 95 h 111"/>
                      <a:gd name="T64" fmla="*/ 64 w 96"/>
                      <a:gd name="T65" fmla="*/ 95 h 111"/>
                      <a:gd name="T66" fmla="*/ 64 w 96"/>
                      <a:gd name="T67" fmla="*/ 95 h 111"/>
                      <a:gd name="T68" fmla="*/ 64 w 96"/>
                      <a:gd name="T69" fmla="*/ 79 h 111"/>
                      <a:gd name="T70" fmla="*/ 80 w 96"/>
                      <a:gd name="T71" fmla="*/ 79 h 111"/>
                      <a:gd name="T72" fmla="*/ 80 w 96"/>
                      <a:gd name="T73" fmla="*/ 79 h 111"/>
                      <a:gd name="T74" fmla="*/ 80 w 96"/>
                      <a:gd name="T75" fmla="*/ 64 h 111"/>
                      <a:gd name="T76" fmla="*/ 96 w 96"/>
                      <a:gd name="T77" fmla="*/ 64 h 111"/>
                      <a:gd name="T78" fmla="*/ 96 w 96"/>
                      <a:gd name="T79" fmla="*/ 64 h 111"/>
                      <a:gd name="T80" fmla="*/ 96 w 96"/>
                      <a:gd name="T81" fmla="*/ 48 h 111"/>
                      <a:gd name="T82" fmla="*/ 96 w 96"/>
                      <a:gd name="T83" fmla="*/ 48 h 111"/>
                      <a:gd name="T84" fmla="*/ 96 w 96"/>
                      <a:gd name="T85" fmla="*/ 48 h 111"/>
                      <a:gd name="T86" fmla="*/ 96 w 96"/>
                      <a:gd name="T87" fmla="*/ 32 h 111"/>
                      <a:gd name="T88" fmla="*/ 96 w 96"/>
                      <a:gd name="T89" fmla="*/ 32 h 111"/>
                      <a:gd name="T90" fmla="*/ 96 w 96"/>
                      <a:gd name="T91" fmla="*/ 32 h 111"/>
                      <a:gd name="T92" fmla="*/ 96 w 96"/>
                      <a:gd name="T93" fmla="*/ 32 h 111"/>
                      <a:gd name="T94" fmla="*/ 96 w 96"/>
                      <a:gd name="T95" fmla="*/ 16 h 111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96"/>
                      <a:gd name="T145" fmla="*/ 0 h 111"/>
                      <a:gd name="T146" fmla="*/ 96 w 96"/>
                      <a:gd name="T147" fmla="*/ 111 h 111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96" h="111">
                        <a:moveTo>
                          <a:pt x="96" y="16"/>
                        </a:moveTo>
                        <a:lnTo>
                          <a:pt x="96" y="16"/>
                        </a:lnTo>
                        <a:lnTo>
                          <a:pt x="80" y="16"/>
                        </a:lnTo>
                        <a:lnTo>
                          <a:pt x="80" y="0"/>
                        </a:lnTo>
                        <a:lnTo>
                          <a:pt x="64" y="0"/>
                        </a:lnTo>
                        <a:lnTo>
                          <a:pt x="48" y="0"/>
                        </a:lnTo>
                        <a:lnTo>
                          <a:pt x="32" y="0"/>
                        </a:lnTo>
                        <a:lnTo>
                          <a:pt x="32" y="16"/>
                        </a:lnTo>
                        <a:lnTo>
                          <a:pt x="16" y="16"/>
                        </a:lnTo>
                        <a:lnTo>
                          <a:pt x="16" y="32"/>
                        </a:lnTo>
                        <a:lnTo>
                          <a:pt x="16" y="48"/>
                        </a:lnTo>
                        <a:lnTo>
                          <a:pt x="0" y="48"/>
                        </a:lnTo>
                        <a:lnTo>
                          <a:pt x="0" y="64"/>
                        </a:lnTo>
                        <a:lnTo>
                          <a:pt x="0" y="79"/>
                        </a:lnTo>
                        <a:lnTo>
                          <a:pt x="0" y="95"/>
                        </a:lnTo>
                        <a:lnTo>
                          <a:pt x="0" y="111"/>
                        </a:lnTo>
                        <a:lnTo>
                          <a:pt x="16" y="111"/>
                        </a:lnTo>
                        <a:lnTo>
                          <a:pt x="32" y="111"/>
                        </a:lnTo>
                        <a:lnTo>
                          <a:pt x="48" y="111"/>
                        </a:lnTo>
                        <a:lnTo>
                          <a:pt x="48" y="95"/>
                        </a:lnTo>
                        <a:lnTo>
                          <a:pt x="64" y="95"/>
                        </a:lnTo>
                        <a:lnTo>
                          <a:pt x="64" y="79"/>
                        </a:lnTo>
                        <a:lnTo>
                          <a:pt x="80" y="79"/>
                        </a:lnTo>
                        <a:lnTo>
                          <a:pt x="80" y="64"/>
                        </a:lnTo>
                        <a:lnTo>
                          <a:pt x="96" y="64"/>
                        </a:lnTo>
                        <a:lnTo>
                          <a:pt x="96" y="48"/>
                        </a:lnTo>
                        <a:lnTo>
                          <a:pt x="96" y="32"/>
                        </a:lnTo>
                        <a:lnTo>
                          <a:pt x="96" y="16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03366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</p:grpSp>
      <p:sp>
        <p:nvSpPr>
          <p:cNvPr id="337" name="Freeform 412"/>
          <p:cNvSpPr>
            <a:spLocks/>
          </p:cNvSpPr>
          <p:nvPr/>
        </p:nvSpPr>
        <p:spPr bwMode="auto">
          <a:xfrm>
            <a:off x="4681538" y="2208213"/>
            <a:ext cx="3703637" cy="3151187"/>
          </a:xfrm>
          <a:custGeom>
            <a:avLst/>
            <a:gdLst>
              <a:gd name="T0" fmla="*/ 2147483647 w 2333"/>
              <a:gd name="T1" fmla="*/ 0 h 1985"/>
              <a:gd name="T2" fmla="*/ 0 w 2333"/>
              <a:gd name="T3" fmla="*/ 2147483647 h 1985"/>
              <a:gd name="T4" fmla="*/ 0 w 2333"/>
              <a:gd name="T5" fmla="*/ 2147483647 h 1985"/>
              <a:gd name="T6" fmla="*/ 2147483647 w 2333"/>
              <a:gd name="T7" fmla="*/ 2147483647 h 1985"/>
              <a:gd name="T8" fmla="*/ 0 60000 65536"/>
              <a:gd name="T9" fmla="*/ 0 60000 65536"/>
              <a:gd name="T10" fmla="*/ 0 60000 65536"/>
              <a:gd name="T11" fmla="*/ 0 60000 65536"/>
              <a:gd name="T12" fmla="*/ 0 w 2333"/>
              <a:gd name="T13" fmla="*/ 0 h 1985"/>
              <a:gd name="T14" fmla="*/ 2333 w 2333"/>
              <a:gd name="T15" fmla="*/ 1985 h 198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33" h="1985">
                <a:moveTo>
                  <a:pt x="2333" y="0"/>
                </a:moveTo>
                <a:lnTo>
                  <a:pt x="0" y="810"/>
                </a:lnTo>
                <a:lnTo>
                  <a:pt x="0" y="1031"/>
                </a:lnTo>
                <a:lnTo>
                  <a:pt x="2294" y="1985"/>
                </a:lnTo>
              </a:path>
            </a:pathLst>
          </a:custGeom>
          <a:solidFill>
            <a:schemeClr val="bg1"/>
          </a:solidFill>
          <a:ln w="127000">
            <a:solidFill>
              <a:srgbClr val="FF80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38" name="Group 321"/>
          <p:cNvGrpSpPr>
            <a:grpSpLocks/>
          </p:cNvGrpSpPr>
          <p:nvPr/>
        </p:nvGrpSpPr>
        <p:grpSpPr bwMode="auto">
          <a:xfrm>
            <a:off x="4746625" y="3038475"/>
            <a:ext cx="3463925" cy="1316038"/>
            <a:chOff x="2990" y="1632"/>
            <a:chExt cx="2182" cy="829"/>
          </a:xfrm>
        </p:grpSpPr>
        <p:grpSp>
          <p:nvGrpSpPr>
            <p:cNvPr id="339" name="Group 322"/>
            <p:cNvGrpSpPr>
              <a:grpSpLocks noChangeAspect="1"/>
            </p:cNvGrpSpPr>
            <p:nvPr/>
          </p:nvGrpSpPr>
          <p:grpSpPr bwMode="auto">
            <a:xfrm>
              <a:off x="2990" y="1643"/>
              <a:ext cx="798" cy="818"/>
              <a:chOff x="3519" y="1856"/>
              <a:chExt cx="1520" cy="1183"/>
            </a:xfrm>
          </p:grpSpPr>
          <p:sp>
            <p:nvSpPr>
              <p:cNvPr id="342" name="Freeform 323"/>
              <p:cNvSpPr>
                <a:spLocks noChangeAspect="1"/>
              </p:cNvSpPr>
              <p:nvPr/>
            </p:nvSpPr>
            <p:spPr bwMode="auto">
              <a:xfrm>
                <a:off x="3519" y="1856"/>
                <a:ext cx="1520" cy="1183"/>
              </a:xfrm>
              <a:custGeom>
                <a:avLst/>
                <a:gdLst>
                  <a:gd name="T0" fmla="*/ 0 w 1520"/>
                  <a:gd name="T1" fmla="*/ 416 h 1183"/>
                  <a:gd name="T2" fmla="*/ 0 w 1520"/>
                  <a:gd name="T3" fmla="*/ 752 h 1183"/>
                  <a:gd name="T4" fmla="*/ 1520 w 1520"/>
                  <a:gd name="T5" fmla="*/ 1183 h 1183"/>
                  <a:gd name="T6" fmla="*/ 1520 w 1520"/>
                  <a:gd name="T7" fmla="*/ 0 h 1183"/>
                  <a:gd name="T8" fmla="*/ 0 w 1520"/>
                  <a:gd name="T9" fmla="*/ 416 h 11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1183"/>
                  <a:gd name="T17" fmla="*/ 1520 w 1520"/>
                  <a:gd name="T18" fmla="*/ 1183 h 11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1183">
                    <a:moveTo>
                      <a:pt x="0" y="416"/>
                    </a:moveTo>
                    <a:lnTo>
                      <a:pt x="0" y="752"/>
                    </a:lnTo>
                    <a:lnTo>
                      <a:pt x="1520" y="1183"/>
                    </a:lnTo>
                    <a:lnTo>
                      <a:pt x="1520" y="0"/>
                    </a:lnTo>
                    <a:lnTo>
                      <a:pt x="0" y="416"/>
                    </a:lnTo>
                    <a:close/>
                  </a:path>
                </a:pathLst>
              </a:custGeom>
              <a:solidFill>
                <a:srgbClr val="FFCCF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3" name="Freeform 324"/>
              <p:cNvSpPr>
                <a:spLocks noChangeAspect="1"/>
              </p:cNvSpPr>
              <p:nvPr/>
            </p:nvSpPr>
            <p:spPr bwMode="auto">
              <a:xfrm>
                <a:off x="3519" y="1872"/>
                <a:ext cx="1520" cy="1135"/>
              </a:xfrm>
              <a:custGeom>
                <a:avLst/>
                <a:gdLst>
                  <a:gd name="T0" fmla="*/ 0 w 1520"/>
                  <a:gd name="T1" fmla="*/ 416 h 1135"/>
                  <a:gd name="T2" fmla="*/ 0 w 1520"/>
                  <a:gd name="T3" fmla="*/ 736 h 1135"/>
                  <a:gd name="T4" fmla="*/ 1520 w 1520"/>
                  <a:gd name="T5" fmla="*/ 1135 h 1135"/>
                  <a:gd name="T6" fmla="*/ 1520 w 1520"/>
                  <a:gd name="T7" fmla="*/ 0 h 1135"/>
                  <a:gd name="T8" fmla="*/ 0 w 1520"/>
                  <a:gd name="T9" fmla="*/ 416 h 11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1135"/>
                  <a:gd name="T17" fmla="*/ 1520 w 1520"/>
                  <a:gd name="T18" fmla="*/ 1135 h 11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1135">
                    <a:moveTo>
                      <a:pt x="0" y="416"/>
                    </a:moveTo>
                    <a:lnTo>
                      <a:pt x="0" y="736"/>
                    </a:lnTo>
                    <a:lnTo>
                      <a:pt x="1520" y="1135"/>
                    </a:lnTo>
                    <a:lnTo>
                      <a:pt x="1520" y="0"/>
                    </a:lnTo>
                    <a:lnTo>
                      <a:pt x="0" y="416"/>
                    </a:lnTo>
                    <a:close/>
                  </a:path>
                </a:pathLst>
              </a:custGeom>
              <a:solidFill>
                <a:srgbClr val="FDC2F8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4" name="Freeform 325"/>
              <p:cNvSpPr>
                <a:spLocks noChangeAspect="1"/>
              </p:cNvSpPr>
              <p:nvPr/>
            </p:nvSpPr>
            <p:spPr bwMode="auto">
              <a:xfrm>
                <a:off x="3519" y="1904"/>
                <a:ext cx="1520" cy="1087"/>
              </a:xfrm>
              <a:custGeom>
                <a:avLst/>
                <a:gdLst>
                  <a:gd name="T0" fmla="*/ 0 w 1520"/>
                  <a:gd name="T1" fmla="*/ 384 h 1087"/>
                  <a:gd name="T2" fmla="*/ 0 w 1520"/>
                  <a:gd name="T3" fmla="*/ 688 h 1087"/>
                  <a:gd name="T4" fmla="*/ 1520 w 1520"/>
                  <a:gd name="T5" fmla="*/ 1087 h 1087"/>
                  <a:gd name="T6" fmla="*/ 1520 w 1520"/>
                  <a:gd name="T7" fmla="*/ 0 h 1087"/>
                  <a:gd name="T8" fmla="*/ 0 w 1520"/>
                  <a:gd name="T9" fmla="*/ 384 h 10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1087"/>
                  <a:gd name="T17" fmla="*/ 1520 w 1520"/>
                  <a:gd name="T18" fmla="*/ 1087 h 10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1087">
                    <a:moveTo>
                      <a:pt x="0" y="384"/>
                    </a:moveTo>
                    <a:lnTo>
                      <a:pt x="0" y="688"/>
                    </a:lnTo>
                    <a:lnTo>
                      <a:pt x="1520" y="1087"/>
                    </a:lnTo>
                    <a:lnTo>
                      <a:pt x="1520" y="0"/>
                    </a:lnTo>
                    <a:lnTo>
                      <a:pt x="0" y="384"/>
                    </a:lnTo>
                    <a:close/>
                  </a:path>
                </a:pathLst>
              </a:custGeom>
              <a:solidFill>
                <a:srgbClr val="FBB8F1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5" name="Freeform 326"/>
              <p:cNvSpPr>
                <a:spLocks noChangeAspect="1"/>
              </p:cNvSpPr>
              <p:nvPr/>
            </p:nvSpPr>
            <p:spPr bwMode="auto">
              <a:xfrm>
                <a:off x="3519" y="1920"/>
                <a:ext cx="1520" cy="1039"/>
              </a:xfrm>
              <a:custGeom>
                <a:avLst/>
                <a:gdLst>
                  <a:gd name="T0" fmla="*/ 0 w 1520"/>
                  <a:gd name="T1" fmla="*/ 384 h 1039"/>
                  <a:gd name="T2" fmla="*/ 0 w 1520"/>
                  <a:gd name="T3" fmla="*/ 672 h 1039"/>
                  <a:gd name="T4" fmla="*/ 1520 w 1520"/>
                  <a:gd name="T5" fmla="*/ 1039 h 1039"/>
                  <a:gd name="T6" fmla="*/ 1520 w 1520"/>
                  <a:gd name="T7" fmla="*/ 0 h 1039"/>
                  <a:gd name="T8" fmla="*/ 0 w 1520"/>
                  <a:gd name="T9" fmla="*/ 384 h 10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1039"/>
                  <a:gd name="T17" fmla="*/ 1520 w 1520"/>
                  <a:gd name="T18" fmla="*/ 1039 h 10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1039">
                    <a:moveTo>
                      <a:pt x="0" y="384"/>
                    </a:moveTo>
                    <a:lnTo>
                      <a:pt x="0" y="672"/>
                    </a:lnTo>
                    <a:lnTo>
                      <a:pt x="1520" y="1039"/>
                    </a:lnTo>
                    <a:lnTo>
                      <a:pt x="1520" y="0"/>
                    </a:lnTo>
                    <a:lnTo>
                      <a:pt x="0" y="384"/>
                    </a:lnTo>
                    <a:close/>
                  </a:path>
                </a:pathLst>
              </a:custGeom>
              <a:solidFill>
                <a:srgbClr val="F8AFE9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6" name="Freeform 327"/>
              <p:cNvSpPr>
                <a:spLocks noChangeAspect="1"/>
              </p:cNvSpPr>
              <p:nvPr/>
            </p:nvSpPr>
            <p:spPr bwMode="auto">
              <a:xfrm>
                <a:off x="3519" y="1952"/>
                <a:ext cx="1520" cy="991"/>
              </a:xfrm>
              <a:custGeom>
                <a:avLst/>
                <a:gdLst>
                  <a:gd name="T0" fmla="*/ 0 w 1520"/>
                  <a:gd name="T1" fmla="*/ 352 h 991"/>
                  <a:gd name="T2" fmla="*/ 0 w 1520"/>
                  <a:gd name="T3" fmla="*/ 624 h 991"/>
                  <a:gd name="T4" fmla="*/ 1520 w 1520"/>
                  <a:gd name="T5" fmla="*/ 991 h 991"/>
                  <a:gd name="T6" fmla="*/ 1520 w 1520"/>
                  <a:gd name="T7" fmla="*/ 0 h 991"/>
                  <a:gd name="T8" fmla="*/ 0 w 1520"/>
                  <a:gd name="T9" fmla="*/ 352 h 9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991"/>
                  <a:gd name="T17" fmla="*/ 1520 w 1520"/>
                  <a:gd name="T18" fmla="*/ 991 h 9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991">
                    <a:moveTo>
                      <a:pt x="0" y="352"/>
                    </a:moveTo>
                    <a:lnTo>
                      <a:pt x="0" y="624"/>
                    </a:lnTo>
                    <a:lnTo>
                      <a:pt x="1520" y="991"/>
                    </a:lnTo>
                    <a:lnTo>
                      <a:pt x="1520" y="0"/>
                    </a:lnTo>
                    <a:lnTo>
                      <a:pt x="0" y="352"/>
                    </a:lnTo>
                    <a:close/>
                  </a:path>
                </a:pathLst>
              </a:custGeom>
              <a:solidFill>
                <a:srgbClr val="F6A5E2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7" name="Freeform 328"/>
              <p:cNvSpPr>
                <a:spLocks noChangeAspect="1"/>
              </p:cNvSpPr>
              <p:nvPr/>
            </p:nvSpPr>
            <p:spPr bwMode="auto">
              <a:xfrm>
                <a:off x="3519" y="1968"/>
                <a:ext cx="1520" cy="943"/>
              </a:xfrm>
              <a:custGeom>
                <a:avLst/>
                <a:gdLst>
                  <a:gd name="T0" fmla="*/ 0 w 1520"/>
                  <a:gd name="T1" fmla="*/ 336 h 943"/>
                  <a:gd name="T2" fmla="*/ 0 w 1520"/>
                  <a:gd name="T3" fmla="*/ 608 h 943"/>
                  <a:gd name="T4" fmla="*/ 1520 w 1520"/>
                  <a:gd name="T5" fmla="*/ 943 h 943"/>
                  <a:gd name="T6" fmla="*/ 1520 w 1520"/>
                  <a:gd name="T7" fmla="*/ 0 h 943"/>
                  <a:gd name="T8" fmla="*/ 0 w 1520"/>
                  <a:gd name="T9" fmla="*/ 336 h 9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943"/>
                  <a:gd name="T17" fmla="*/ 1520 w 1520"/>
                  <a:gd name="T18" fmla="*/ 943 h 9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943">
                    <a:moveTo>
                      <a:pt x="0" y="336"/>
                    </a:moveTo>
                    <a:lnTo>
                      <a:pt x="0" y="608"/>
                    </a:lnTo>
                    <a:lnTo>
                      <a:pt x="1520" y="943"/>
                    </a:lnTo>
                    <a:lnTo>
                      <a:pt x="1520" y="0"/>
                    </a:lnTo>
                    <a:lnTo>
                      <a:pt x="0" y="336"/>
                    </a:lnTo>
                    <a:close/>
                  </a:path>
                </a:pathLst>
              </a:custGeom>
              <a:solidFill>
                <a:srgbClr val="F39BDB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8" name="Freeform 329"/>
              <p:cNvSpPr>
                <a:spLocks noChangeAspect="1"/>
              </p:cNvSpPr>
              <p:nvPr/>
            </p:nvSpPr>
            <p:spPr bwMode="auto">
              <a:xfrm>
                <a:off x="3519" y="2000"/>
                <a:ext cx="1520" cy="895"/>
              </a:xfrm>
              <a:custGeom>
                <a:avLst/>
                <a:gdLst>
                  <a:gd name="T0" fmla="*/ 0 w 1520"/>
                  <a:gd name="T1" fmla="*/ 320 h 895"/>
                  <a:gd name="T2" fmla="*/ 0 w 1520"/>
                  <a:gd name="T3" fmla="*/ 576 h 895"/>
                  <a:gd name="T4" fmla="*/ 1520 w 1520"/>
                  <a:gd name="T5" fmla="*/ 895 h 895"/>
                  <a:gd name="T6" fmla="*/ 1520 w 1520"/>
                  <a:gd name="T7" fmla="*/ 0 h 895"/>
                  <a:gd name="T8" fmla="*/ 0 w 1520"/>
                  <a:gd name="T9" fmla="*/ 320 h 89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895"/>
                  <a:gd name="T17" fmla="*/ 1520 w 1520"/>
                  <a:gd name="T18" fmla="*/ 895 h 89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895">
                    <a:moveTo>
                      <a:pt x="0" y="320"/>
                    </a:moveTo>
                    <a:lnTo>
                      <a:pt x="0" y="576"/>
                    </a:lnTo>
                    <a:lnTo>
                      <a:pt x="1520" y="895"/>
                    </a:lnTo>
                    <a:lnTo>
                      <a:pt x="1520" y="0"/>
                    </a:lnTo>
                    <a:lnTo>
                      <a:pt x="0" y="320"/>
                    </a:lnTo>
                    <a:close/>
                  </a:path>
                </a:pathLst>
              </a:custGeom>
              <a:solidFill>
                <a:srgbClr val="F192D3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9" name="Freeform 330"/>
              <p:cNvSpPr>
                <a:spLocks noChangeAspect="1"/>
              </p:cNvSpPr>
              <p:nvPr/>
            </p:nvSpPr>
            <p:spPr bwMode="auto">
              <a:xfrm>
                <a:off x="3519" y="2016"/>
                <a:ext cx="1520" cy="847"/>
              </a:xfrm>
              <a:custGeom>
                <a:avLst/>
                <a:gdLst>
                  <a:gd name="T0" fmla="*/ 0 w 1520"/>
                  <a:gd name="T1" fmla="*/ 304 h 847"/>
                  <a:gd name="T2" fmla="*/ 0 w 1520"/>
                  <a:gd name="T3" fmla="*/ 544 h 847"/>
                  <a:gd name="T4" fmla="*/ 1520 w 1520"/>
                  <a:gd name="T5" fmla="*/ 847 h 847"/>
                  <a:gd name="T6" fmla="*/ 1520 w 1520"/>
                  <a:gd name="T7" fmla="*/ 0 h 847"/>
                  <a:gd name="T8" fmla="*/ 0 w 1520"/>
                  <a:gd name="T9" fmla="*/ 304 h 8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847"/>
                  <a:gd name="T17" fmla="*/ 1520 w 1520"/>
                  <a:gd name="T18" fmla="*/ 847 h 8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847">
                    <a:moveTo>
                      <a:pt x="0" y="304"/>
                    </a:moveTo>
                    <a:lnTo>
                      <a:pt x="0" y="544"/>
                    </a:lnTo>
                    <a:lnTo>
                      <a:pt x="1520" y="847"/>
                    </a:lnTo>
                    <a:lnTo>
                      <a:pt x="1520" y="0"/>
                    </a:lnTo>
                    <a:lnTo>
                      <a:pt x="0" y="304"/>
                    </a:lnTo>
                    <a:close/>
                  </a:path>
                </a:pathLst>
              </a:custGeom>
              <a:solidFill>
                <a:srgbClr val="EE88CC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0" name="Freeform 331"/>
              <p:cNvSpPr>
                <a:spLocks noChangeAspect="1"/>
              </p:cNvSpPr>
              <p:nvPr/>
            </p:nvSpPr>
            <p:spPr bwMode="auto">
              <a:xfrm>
                <a:off x="3519" y="2048"/>
                <a:ext cx="1520" cy="799"/>
              </a:xfrm>
              <a:custGeom>
                <a:avLst/>
                <a:gdLst>
                  <a:gd name="T0" fmla="*/ 0 w 1520"/>
                  <a:gd name="T1" fmla="*/ 288 h 799"/>
                  <a:gd name="T2" fmla="*/ 0 w 1520"/>
                  <a:gd name="T3" fmla="*/ 512 h 799"/>
                  <a:gd name="T4" fmla="*/ 1520 w 1520"/>
                  <a:gd name="T5" fmla="*/ 799 h 799"/>
                  <a:gd name="T6" fmla="*/ 1520 w 1520"/>
                  <a:gd name="T7" fmla="*/ 0 h 799"/>
                  <a:gd name="T8" fmla="*/ 0 w 1520"/>
                  <a:gd name="T9" fmla="*/ 288 h 7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799"/>
                  <a:gd name="T17" fmla="*/ 1520 w 1520"/>
                  <a:gd name="T18" fmla="*/ 799 h 7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799">
                    <a:moveTo>
                      <a:pt x="0" y="288"/>
                    </a:moveTo>
                    <a:lnTo>
                      <a:pt x="0" y="512"/>
                    </a:lnTo>
                    <a:lnTo>
                      <a:pt x="1520" y="799"/>
                    </a:lnTo>
                    <a:lnTo>
                      <a:pt x="152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rgbClr val="EC7EC5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1" name="Freeform 332"/>
              <p:cNvSpPr>
                <a:spLocks noChangeAspect="1"/>
              </p:cNvSpPr>
              <p:nvPr/>
            </p:nvSpPr>
            <p:spPr bwMode="auto">
              <a:xfrm>
                <a:off x="3519" y="2064"/>
                <a:ext cx="1520" cy="751"/>
              </a:xfrm>
              <a:custGeom>
                <a:avLst/>
                <a:gdLst>
                  <a:gd name="T0" fmla="*/ 0 w 1520"/>
                  <a:gd name="T1" fmla="*/ 272 h 751"/>
                  <a:gd name="T2" fmla="*/ 0 w 1520"/>
                  <a:gd name="T3" fmla="*/ 480 h 751"/>
                  <a:gd name="T4" fmla="*/ 1520 w 1520"/>
                  <a:gd name="T5" fmla="*/ 751 h 751"/>
                  <a:gd name="T6" fmla="*/ 1520 w 1520"/>
                  <a:gd name="T7" fmla="*/ 0 h 751"/>
                  <a:gd name="T8" fmla="*/ 0 w 1520"/>
                  <a:gd name="T9" fmla="*/ 272 h 7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751"/>
                  <a:gd name="T17" fmla="*/ 1520 w 1520"/>
                  <a:gd name="T18" fmla="*/ 751 h 75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751">
                    <a:moveTo>
                      <a:pt x="0" y="272"/>
                    </a:moveTo>
                    <a:lnTo>
                      <a:pt x="0" y="480"/>
                    </a:lnTo>
                    <a:lnTo>
                      <a:pt x="1520" y="751"/>
                    </a:lnTo>
                    <a:lnTo>
                      <a:pt x="1520" y="0"/>
                    </a:lnTo>
                    <a:lnTo>
                      <a:pt x="0" y="272"/>
                    </a:lnTo>
                    <a:close/>
                  </a:path>
                </a:pathLst>
              </a:custGeom>
              <a:solidFill>
                <a:srgbClr val="EA74BE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2" name="Freeform 333"/>
              <p:cNvSpPr>
                <a:spLocks noChangeAspect="1"/>
              </p:cNvSpPr>
              <p:nvPr/>
            </p:nvSpPr>
            <p:spPr bwMode="auto">
              <a:xfrm>
                <a:off x="3519" y="2096"/>
                <a:ext cx="1520" cy="703"/>
              </a:xfrm>
              <a:custGeom>
                <a:avLst/>
                <a:gdLst>
                  <a:gd name="T0" fmla="*/ 0 w 1520"/>
                  <a:gd name="T1" fmla="*/ 256 h 703"/>
                  <a:gd name="T2" fmla="*/ 0 w 1520"/>
                  <a:gd name="T3" fmla="*/ 448 h 703"/>
                  <a:gd name="T4" fmla="*/ 1520 w 1520"/>
                  <a:gd name="T5" fmla="*/ 703 h 703"/>
                  <a:gd name="T6" fmla="*/ 1520 w 1520"/>
                  <a:gd name="T7" fmla="*/ 0 h 703"/>
                  <a:gd name="T8" fmla="*/ 0 w 1520"/>
                  <a:gd name="T9" fmla="*/ 256 h 7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703"/>
                  <a:gd name="T17" fmla="*/ 1520 w 1520"/>
                  <a:gd name="T18" fmla="*/ 703 h 7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703">
                    <a:moveTo>
                      <a:pt x="0" y="256"/>
                    </a:moveTo>
                    <a:lnTo>
                      <a:pt x="0" y="448"/>
                    </a:lnTo>
                    <a:lnTo>
                      <a:pt x="1520" y="703"/>
                    </a:lnTo>
                    <a:lnTo>
                      <a:pt x="1520" y="0"/>
                    </a:lnTo>
                    <a:lnTo>
                      <a:pt x="0" y="256"/>
                    </a:lnTo>
                    <a:close/>
                  </a:path>
                </a:pathLst>
              </a:custGeom>
              <a:solidFill>
                <a:srgbClr val="E76BB6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3" name="Freeform 334"/>
              <p:cNvSpPr>
                <a:spLocks noChangeAspect="1"/>
              </p:cNvSpPr>
              <p:nvPr/>
            </p:nvSpPr>
            <p:spPr bwMode="auto">
              <a:xfrm>
                <a:off x="3519" y="2112"/>
                <a:ext cx="1520" cy="655"/>
              </a:xfrm>
              <a:custGeom>
                <a:avLst/>
                <a:gdLst>
                  <a:gd name="T0" fmla="*/ 0 w 1520"/>
                  <a:gd name="T1" fmla="*/ 240 h 655"/>
                  <a:gd name="T2" fmla="*/ 0 w 1520"/>
                  <a:gd name="T3" fmla="*/ 416 h 655"/>
                  <a:gd name="T4" fmla="*/ 1520 w 1520"/>
                  <a:gd name="T5" fmla="*/ 655 h 655"/>
                  <a:gd name="T6" fmla="*/ 1520 w 1520"/>
                  <a:gd name="T7" fmla="*/ 0 h 655"/>
                  <a:gd name="T8" fmla="*/ 0 w 1520"/>
                  <a:gd name="T9" fmla="*/ 240 h 6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655"/>
                  <a:gd name="T17" fmla="*/ 1520 w 1520"/>
                  <a:gd name="T18" fmla="*/ 655 h 6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655">
                    <a:moveTo>
                      <a:pt x="0" y="240"/>
                    </a:moveTo>
                    <a:lnTo>
                      <a:pt x="0" y="416"/>
                    </a:lnTo>
                    <a:lnTo>
                      <a:pt x="1520" y="655"/>
                    </a:lnTo>
                    <a:lnTo>
                      <a:pt x="1520" y="0"/>
                    </a:lnTo>
                    <a:lnTo>
                      <a:pt x="0" y="240"/>
                    </a:lnTo>
                    <a:close/>
                  </a:path>
                </a:pathLst>
              </a:custGeom>
              <a:solidFill>
                <a:srgbClr val="E561A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4" name="Freeform 335"/>
              <p:cNvSpPr>
                <a:spLocks noChangeAspect="1"/>
              </p:cNvSpPr>
              <p:nvPr/>
            </p:nvSpPr>
            <p:spPr bwMode="auto">
              <a:xfrm>
                <a:off x="3519" y="2144"/>
                <a:ext cx="1520" cy="607"/>
              </a:xfrm>
              <a:custGeom>
                <a:avLst/>
                <a:gdLst>
                  <a:gd name="T0" fmla="*/ 0 w 1520"/>
                  <a:gd name="T1" fmla="*/ 208 h 607"/>
                  <a:gd name="T2" fmla="*/ 0 w 1520"/>
                  <a:gd name="T3" fmla="*/ 384 h 607"/>
                  <a:gd name="T4" fmla="*/ 1520 w 1520"/>
                  <a:gd name="T5" fmla="*/ 607 h 607"/>
                  <a:gd name="T6" fmla="*/ 1520 w 1520"/>
                  <a:gd name="T7" fmla="*/ 0 h 607"/>
                  <a:gd name="T8" fmla="*/ 0 w 1520"/>
                  <a:gd name="T9" fmla="*/ 208 h 6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607"/>
                  <a:gd name="T17" fmla="*/ 1520 w 1520"/>
                  <a:gd name="T18" fmla="*/ 607 h 6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607">
                    <a:moveTo>
                      <a:pt x="0" y="208"/>
                    </a:moveTo>
                    <a:lnTo>
                      <a:pt x="0" y="384"/>
                    </a:lnTo>
                    <a:lnTo>
                      <a:pt x="1520" y="607"/>
                    </a:lnTo>
                    <a:lnTo>
                      <a:pt x="1520" y="0"/>
                    </a:lnTo>
                    <a:lnTo>
                      <a:pt x="0" y="208"/>
                    </a:lnTo>
                    <a:close/>
                  </a:path>
                </a:pathLst>
              </a:custGeom>
              <a:solidFill>
                <a:srgbClr val="E257A8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5" name="Freeform 336"/>
              <p:cNvSpPr>
                <a:spLocks noChangeAspect="1"/>
              </p:cNvSpPr>
              <p:nvPr/>
            </p:nvSpPr>
            <p:spPr bwMode="auto">
              <a:xfrm>
                <a:off x="3519" y="2160"/>
                <a:ext cx="1520" cy="559"/>
              </a:xfrm>
              <a:custGeom>
                <a:avLst/>
                <a:gdLst>
                  <a:gd name="T0" fmla="*/ 0 w 1520"/>
                  <a:gd name="T1" fmla="*/ 208 h 559"/>
                  <a:gd name="T2" fmla="*/ 0 w 1520"/>
                  <a:gd name="T3" fmla="*/ 368 h 559"/>
                  <a:gd name="T4" fmla="*/ 1520 w 1520"/>
                  <a:gd name="T5" fmla="*/ 559 h 559"/>
                  <a:gd name="T6" fmla="*/ 1520 w 1520"/>
                  <a:gd name="T7" fmla="*/ 0 h 559"/>
                  <a:gd name="T8" fmla="*/ 0 w 1520"/>
                  <a:gd name="T9" fmla="*/ 208 h 5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559"/>
                  <a:gd name="T17" fmla="*/ 1520 w 1520"/>
                  <a:gd name="T18" fmla="*/ 559 h 5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559">
                    <a:moveTo>
                      <a:pt x="0" y="208"/>
                    </a:moveTo>
                    <a:lnTo>
                      <a:pt x="0" y="368"/>
                    </a:lnTo>
                    <a:lnTo>
                      <a:pt x="1520" y="559"/>
                    </a:lnTo>
                    <a:lnTo>
                      <a:pt x="1520" y="0"/>
                    </a:lnTo>
                    <a:lnTo>
                      <a:pt x="0" y="208"/>
                    </a:lnTo>
                    <a:close/>
                  </a:path>
                </a:pathLst>
              </a:custGeom>
              <a:solidFill>
                <a:srgbClr val="E04EA1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6" name="Freeform 337"/>
              <p:cNvSpPr>
                <a:spLocks noChangeAspect="1"/>
              </p:cNvSpPr>
              <p:nvPr/>
            </p:nvSpPr>
            <p:spPr bwMode="auto">
              <a:xfrm>
                <a:off x="3519" y="2192"/>
                <a:ext cx="1520" cy="512"/>
              </a:xfrm>
              <a:custGeom>
                <a:avLst/>
                <a:gdLst>
                  <a:gd name="T0" fmla="*/ 0 w 1520"/>
                  <a:gd name="T1" fmla="*/ 176 h 512"/>
                  <a:gd name="T2" fmla="*/ 0 w 1520"/>
                  <a:gd name="T3" fmla="*/ 320 h 512"/>
                  <a:gd name="T4" fmla="*/ 1520 w 1520"/>
                  <a:gd name="T5" fmla="*/ 512 h 512"/>
                  <a:gd name="T6" fmla="*/ 1520 w 1520"/>
                  <a:gd name="T7" fmla="*/ 0 h 512"/>
                  <a:gd name="T8" fmla="*/ 0 w 1520"/>
                  <a:gd name="T9" fmla="*/ 176 h 5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512"/>
                  <a:gd name="T17" fmla="*/ 1520 w 1520"/>
                  <a:gd name="T18" fmla="*/ 512 h 5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512">
                    <a:moveTo>
                      <a:pt x="0" y="176"/>
                    </a:moveTo>
                    <a:lnTo>
                      <a:pt x="0" y="320"/>
                    </a:lnTo>
                    <a:lnTo>
                      <a:pt x="1520" y="512"/>
                    </a:lnTo>
                    <a:lnTo>
                      <a:pt x="1520" y="0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DD4499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7" name="Freeform 338"/>
              <p:cNvSpPr>
                <a:spLocks noChangeAspect="1"/>
              </p:cNvSpPr>
              <p:nvPr/>
            </p:nvSpPr>
            <p:spPr bwMode="auto">
              <a:xfrm>
                <a:off x="3519" y="2208"/>
                <a:ext cx="1520" cy="464"/>
              </a:xfrm>
              <a:custGeom>
                <a:avLst/>
                <a:gdLst>
                  <a:gd name="T0" fmla="*/ 0 w 1520"/>
                  <a:gd name="T1" fmla="*/ 176 h 464"/>
                  <a:gd name="T2" fmla="*/ 0 w 1520"/>
                  <a:gd name="T3" fmla="*/ 304 h 464"/>
                  <a:gd name="T4" fmla="*/ 1520 w 1520"/>
                  <a:gd name="T5" fmla="*/ 464 h 464"/>
                  <a:gd name="T6" fmla="*/ 1520 w 1520"/>
                  <a:gd name="T7" fmla="*/ 0 h 464"/>
                  <a:gd name="T8" fmla="*/ 0 w 1520"/>
                  <a:gd name="T9" fmla="*/ 176 h 4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464"/>
                  <a:gd name="T17" fmla="*/ 1520 w 1520"/>
                  <a:gd name="T18" fmla="*/ 464 h 4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464">
                    <a:moveTo>
                      <a:pt x="0" y="176"/>
                    </a:moveTo>
                    <a:lnTo>
                      <a:pt x="0" y="304"/>
                    </a:lnTo>
                    <a:lnTo>
                      <a:pt x="1520" y="464"/>
                    </a:lnTo>
                    <a:lnTo>
                      <a:pt x="1520" y="0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DB3A92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8" name="Freeform 339"/>
              <p:cNvSpPr>
                <a:spLocks noChangeAspect="1"/>
              </p:cNvSpPr>
              <p:nvPr/>
            </p:nvSpPr>
            <p:spPr bwMode="auto">
              <a:xfrm>
                <a:off x="3519" y="2240"/>
                <a:ext cx="1520" cy="416"/>
              </a:xfrm>
              <a:custGeom>
                <a:avLst/>
                <a:gdLst>
                  <a:gd name="T0" fmla="*/ 0 w 1520"/>
                  <a:gd name="T1" fmla="*/ 144 h 416"/>
                  <a:gd name="T2" fmla="*/ 0 w 1520"/>
                  <a:gd name="T3" fmla="*/ 256 h 416"/>
                  <a:gd name="T4" fmla="*/ 1520 w 1520"/>
                  <a:gd name="T5" fmla="*/ 416 h 416"/>
                  <a:gd name="T6" fmla="*/ 1520 w 1520"/>
                  <a:gd name="T7" fmla="*/ 0 h 416"/>
                  <a:gd name="T8" fmla="*/ 0 w 1520"/>
                  <a:gd name="T9" fmla="*/ 144 h 4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416"/>
                  <a:gd name="T17" fmla="*/ 1520 w 1520"/>
                  <a:gd name="T18" fmla="*/ 416 h 4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416">
                    <a:moveTo>
                      <a:pt x="0" y="144"/>
                    </a:moveTo>
                    <a:lnTo>
                      <a:pt x="0" y="256"/>
                    </a:lnTo>
                    <a:lnTo>
                      <a:pt x="1520" y="416"/>
                    </a:lnTo>
                    <a:lnTo>
                      <a:pt x="1520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D9318B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9" name="Freeform 340"/>
              <p:cNvSpPr>
                <a:spLocks noChangeAspect="1"/>
              </p:cNvSpPr>
              <p:nvPr/>
            </p:nvSpPr>
            <p:spPr bwMode="auto">
              <a:xfrm>
                <a:off x="3519" y="2272"/>
                <a:ext cx="1520" cy="352"/>
              </a:xfrm>
              <a:custGeom>
                <a:avLst/>
                <a:gdLst>
                  <a:gd name="T0" fmla="*/ 0 w 1520"/>
                  <a:gd name="T1" fmla="*/ 128 h 352"/>
                  <a:gd name="T2" fmla="*/ 0 w 1520"/>
                  <a:gd name="T3" fmla="*/ 224 h 352"/>
                  <a:gd name="T4" fmla="*/ 1520 w 1520"/>
                  <a:gd name="T5" fmla="*/ 352 h 352"/>
                  <a:gd name="T6" fmla="*/ 1520 w 1520"/>
                  <a:gd name="T7" fmla="*/ 0 h 352"/>
                  <a:gd name="T8" fmla="*/ 0 w 1520"/>
                  <a:gd name="T9" fmla="*/ 128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352"/>
                  <a:gd name="T17" fmla="*/ 1520 w 1520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352">
                    <a:moveTo>
                      <a:pt x="0" y="128"/>
                    </a:moveTo>
                    <a:lnTo>
                      <a:pt x="0" y="224"/>
                    </a:lnTo>
                    <a:lnTo>
                      <a:pt x="1520" y="352"/>
                    </a:lnTo>
                    <a:lnTo>
                      <a:pt x="1520" y="0"/>
                    </a:ln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D62783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0" name="Freeform 341"/>
              <p:cNvSpPr>
                <a:spLocks noChangeAspect="1"/>
              </p:cNvSpPr>
              <p:nvPr/>
            </p:nvSpPr>
            <p:spPr bwMode="auto">
              <a:xfrm>
                <a:off x="3519" y="2288"/>
                <a:ext cx="1520" cy="320"/>
              </a:xfrm>
              <a:custGeom>
                <a:avLst/>
                <a:gdLst>
                  <a:gd name="T0" fmla="*/ 0 w 1520"/>
                  <a:gd name="T1" fmla="*/ 112 h 320"/>
                  <a:gd name="T2" fmla="*/ 0 w 1520"/>
                  <a:gd name="T3" fmla="*/ 208 h 320"/>
                  <a:gd name="T4" fmla="*/ 1520 w 1520"/>
                  <a:gd name="T5" fmla="*/ 320 h 320"/>
                  <a:gd name="T6" fmla="*/ 1520 w 1520"/>
                  <a:gd name="T7" fmla="*/ 0 h 320"/>
                  <a:gd name="T8" fmla="*/ 0 w 1520"/>
                  <a:gd name="T9" fmla="*/ 112 h 3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320"/>
                  <a:gd name="T17" fmla="*/ 1520 w 1520"/>
                  <a:gd name="T18" fmla="*/ 320 h 3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320">
                    <a:moveTo>
                      <a:pt x="0" y="112"/>
                    </a:moveTo>
                    <a:lnTo>
                      <a:pt x="0" y="208"/>
                    </a:lnTo>
                    <a:lnTo>
                      <a:pt x="1520" y="320"/>
                    </a:lnTo>
                    <a:lnTo>
                      <a:pt x="1520" y="0"/>
                    </a:lnTo>
                    <a:lnTo>
                      <a:pt x="0" y="112"/>
                    </a:lnTo>
                    <a:close/>
                  </a:path>
                </a:pathLst>
              </a:custGeom>
              <a:solidFill>
                <a:srgbClr val="D41D7C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1" name="Freeform 342"/>
              <p:cNvSpPr>
                <a:spLocks noChangeAspect="1"/>
              </p:cNvSpPr>
              <p:nvPr/>
            </p:nvSpPr>
            <p:spPr bwMode="auto">
              <a:xfrm>
                <a:off x="3519" y="2320"/>
                <a:ext cx="1520" cy="256"/>
              </a:xfrm>
              <a:custGeom>
                <a:avLst/>
                <a:gdLst>
                  <a:gd name="T0" fmla="*/ 0 w 1520"/>
                  <a:gd name="T1" fmla="*/ 80 h 256"/>
                  <a:gd name="T2" fmla="*/ 0 w 1520"/>
                  <a:gd name="T3" fmla="*/ 160 h 256"/>
                  <a:gd name="T4" fmla="*/ 1520 w 1520"/>
                  <a:gd name="T5" fmla="*/ 256 h 256"/>
                  <a:gd name="T6" fmla="*/ 1520 w 1520"/>
                  <a:gd name="T7" fmla="*/ 0 h 256"/>
                  <a:gd name="T8" fmla="*/ 0 w 1520"/>
                  <a:gd name="T9" fmla="*/ 80 h 2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256"/>
                  <a:gd name="T17" fmla="*/ 1520 w 1520"/>
                  <a:gd name="T18" fmla="*/ 256 h 2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256">
                    <a:moveTo>
                      <a:pt x="0" y="80"/>
                    </a:moveTo>
                    <a:lnTo>
                      <a:pt x="0" y="160"/>
                    </a:lnTo>
                    <a:lnTo>
                      <a:pt x="1520" y="256"/>
                    </a:lnTo>
                    <a:lnTo>
                      <a:pt x="1520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D11375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2" name="Freeform 343"/>
              <p:cNvSpPr>
                <a:spLocks noChangeAspect="1"/>
              </p:cNvSpPr>
              <p:nvPr/>
            </p:nvSpPr>
            <p:spPr bwMode="auto">
              <a:xfrm>
                <a:off x="3519" y="2336"/>
                <a:ext cx="1520" cy="224"/>
              </a:xfrm>
              <a:custGeom>
                <a:avLst/>
                <a:gdLst>
                  <a:gd name="T0" fmla="*/ 0 w 1520"/>
                  <a:gd name="T1" fmla="*/ 80 h 224"/>
                  <a:gd name="T2" fmla="*/ 0 w 1520"/>
                  <a:gd name="T3" fmla="*/ 144 h 224"/>
                  <a:gd name="T4" fmla="*/ 1520 w 1520"/>
                  <a:gd name="T5" fmla="*/ 224 h 224"/>
                  <a:gd name="T6" fmla="*/ 1520 w 1520"/>
                  <a:gd name="T7" fmla="*/ 0 h 224"/>
                  <a:gd name="T8" fmla="*/ 0 w 1520"/>
                  <a:gd name="T9" fmla="*/ 80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224"/>
                  <a:gd name="T17" fmla="*/ 1520 w 1520"/>
                  <a:gd name="T18" fmla="*/ 224 h 2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224">
                    <a:moveTo>
                      <a:pt x="0" y="80"/>
                    </a:moveTo>
                    <a:lnTo>
                      <a:pt x="0" y="144"/>
                    </a:lnTo>
                    <a:lnTo>
                      <a:pt x="1520" y="224"/>
                    </a:lnTo>
                    <a:lnTo>
                      <a:pt x="1520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CF0A6E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3" name="Freeform 344"/>
              <p:cNvSpPr>
                <a:spLocks noChangeAspect="1"/>
              </p:cNvSpPr>
              <p:nvPr/>
            </p:nvSpPr>
            <p:spPr bwMode="auto">
              <a:xfrm>
                <a:off x="3519" y="2368"/>
                <a:ext cx="1520" cy="160"/>
              </a:xfrm>
              <a:custGeom>
                <a:avLst/>
                <a:gdLst>
                  <a:gd name="T0" fmla="*/ 0 w 1520"/>
                  <a:gd name="T1" fmla="*/ 48 h 160"/>
                  <a:gd name="T2" fmla="*/ 0 w 1520"/>
                  <a:gd name="T3" fmla="*/ 96 h 160"/>
                  <a:gd name="T4" fmla="*/ 1520 w 1520"/>
                  <a:gd name="T5" fmla="*/ 160 h 160"/>
                  <a:gd name="T6" fmla="*/ 1520 w 1520"/>
                  <a:gd name="T7" fmla="*/ 0 h 160"/>
                  <a:gd name="T8" fmla="*/ 0 w 1520"/>
                  <a:gd name="T9" fmla="*/ 48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20"/>
                  <a:gd name="T16" fmla="*/ 0 h 160"/>
                  <a:gd name="T17" fmla="*/ 1520 w 1520"/>
                  <a:gd name="T18" fmla="*/ 160 h 1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20" h="160">
                    <a:moveTo>
                      <a:pt x="0" y="48"/>
                    </a:moveTo>
                    <a:lnTo>
                      <a:pt x="0" y="96"/>
                    </a:lnTo>
                    <a:lnTo>
                      <a:pt x="1520" y="160"/>
                    </a:lnTo>
                    <a:lnTo>
                      <a:pt x="1520" y="0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rgbClr val="CC0066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40" name="Line 345"/>
            <p:cNvSpPr>
              <a:spLocks noChangeShapeType="1"/>
            </p:cNvSpPr>
            <p:nvPr/>
          </p:nvSpPr>
          <p:spPr bwMode="auto">
            <a:xfrm flipH="1">
              <a:off x="3552" y="1824"/>
              <a:ext cx="62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1" name="AutoShape 346"/>
            <p:cNvSpPr>
              <a:spLocks noChangeArrowheads="1"/>
            </p:cNvSpPr>
            <p:nvPr/>
          </p:nvSpPr>
          <p:spPr bwMode="auto">
            <a:xfrm>
              <a:off x="4080" y="1632"/>
              <a:ext cx="1092" cy="490"/>
            </a:xfrm>
            <a:prstGeom prst="roundRect">
              <a:avLst>
                <a:gd name="adj" fmla="val 16667"/>
              </a:avLst>
            </a:prstGeom>
            <a:solidFill>
              <a:srgbClr val="FFFFB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prstTxWarp prst="textNoShape">
                <a:avLst/>
              </a:prstTxWarp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sz="1200" b="1">
                  <a:solidFill>
                    <a:srgbClr val="001CD4"/>
                  </a:solidFill>
                  <a:latin typeface="Helvetica" pitchFamily="-108" charset="0"/>
                </a:rPr>
                <a:t>Short pulse laser </a:t>
              </a:r>
              <a:br>
                <a:rPr lang="en-US" sz="1200" b="1">
                  <a:solidFill>
                    <a:srgbClr val="001CD4"/>
                  </a:solidFill>
                  <a:latin typeface="Helvetica" pitchFamily="-108" charset="0"/>
                </a:rPr>
              </a:br>
              <a:r>
                <a:rPr lang="en-US" sz="1200" b="1" u="sng">
                  <a:solidFill>
                    <a:srgbClr val="001CD4"/>
                  </a:solidFill>
                  <a:latin typeface="Helvetica" pitchFamily="-108" charset="0"/>
                </a:rPr>
                <a:t>aimed and timed</a:t>
              </a:r>
              <a:r>
                <a:rPr lang="en-US" sz="1200" b="1">
                  <a:solidFill>
                    <a:srgbClr val="001CD4"/>
                  </a:solidFill>
                  <a:latin typeface="Helvetica" pitchFamily="-108" charset="0"/>
                </a:rPr>
                <a:t> to  implosion</a:t>
              </a:r>
              <a:endParaRPr lang="en-US" sz="1300" b="1">
                <a:solidFill>
                  <a:srgbClr val="001CD4"/>
                </a:solidFill>
                <a:latin typeface="Arial" pitchFamily="-108" charset="0"/>
              </a:endParaRPr>
            </a:p>
          </p:txBody>
        </p:sp>
      </p:grpSp>
      <p:grpSp>
        <p:nvGrpSpPr>
          <p:cNvPr id="364" name="Group 347"/>
          <p:cNvGrpSpPr>
            <a:grpSpLocks/>
          </p:cNvGrpSpPr>
          <p:nvPr/>
        </p:nvGrpSpPr>
        <p:grpSpPr bwMode="auto">
          <a:xfrm>
            <a:off x="3886200" y="3513138"/>
            <a:ext cx="4510088" cy="2014537"/>
            <a:chOff x="2448" y="2229"/>
            <a:chExt cx="2841" cy="1269"/>
          </a:xfrm>
        </p:grpSpPr>
        <p:grpSp>
          <p:nvGrpSpPr>
            <p:cNvPr id="365" name="Group 348"/>
            <p:cNvGrpSpPr>
              <a:grpSpLocks/>
            </p:cNvGrpSpPr>
            <p:nvPr/>
          </p:nvGrpSpPr>
          <p:grpSpPr bwMode="auto">
            <a:xfrm>
              <a:off x="2976" y="2401"/>
              <a:ext cx="2313" cy="1015"/>
              <a:chOff x="2976" y="2103"/>
              <a:chExt cx="2313" cy="1015"/>
            </a:xfrm>
          </p:grpSpPr>
          <p:sp>
            <p:nvSpPr>
              <p:cNvPr id="392" name="Line 349"/>
              <p:cNvSpPr>
                <a:spLocks noChangeShapeType="1"/>
              </p:cNvSpPr>
              <p:nvPr/>
            </p:nvSpPr>
            <p:spPr bwMode="auto">
              <a:xfrm flipH="1" flipV="1">
                <a:off x="2976" y="2103"/>
                <a:ext cx="1104" cy="53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3" name="AutoShape 350"/>
              <p:cNvSpPr>
                <a:spLocks noChangeArrowheads="1"/>
              </p:cNvSpPr>
              <p:nvPr/>
            </p:nvSpPr>
            <p:spPr bwMode="auto">
              <a:xfrm>
                <a:off x="3984" y="2544"/>
                <a:ext cx="1305" cy="574"/>
              </a:xfrm>
              <a:prstGeom prst="roundRect">
                <a:avLst>
                  <a:gd name="adj" fmla="val 16667"/>
                </a:avLst>
              </a:prstGeom>
              <a:solidFill>
                <a:srgbClr val="FFFFB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200" b="1" u="sng">
                    <a:solidFill>
                      <a:srgbClr val="001CD4"/>
                    </a:solidFill>
                    <a:latin typeface="Helvetica" pitchFamily="-108" charset="0"/>
                  </a:rPr>
                  <a:t>Efficient conversion</a:t>
                </a:r>
                <a:r>
                  <a:rPr lang="en-US" sz="1200" b="1">
                    <a:solidFill>
                      <a:srgbClr val="001CD4"/>
                    </a:solidFill>
                    <a:latin typeface="Helvetica" pitchFamily="-108" charset="0"/>
                  </a:rPr>
                  <a:t>: </a:t>
                </a:r>
              </a:p>
              <a:p>
                <a:r>
                  <a:rPr lang="en-US" sz="1200" b="1">
                    <a:solidFill>
                      <a:srgbClr val="001CD4"/>
                    </a:solidFill>
                    <a:latin typeface="Helvetica" pitchFamily="-108" charset="0"/>
                  </a:rPr>
                  <a:t>E</a:t>
                </a:r>
                <a:r>
                  <a:rPr lang="en-US" sz="1200" b="1" baseline="-25000">
                    <a:solidFill>
                      <a:srgbClr val="001CD4"/>
                    </a:solidFill>
                    <a:latin typeface="Helvetica" pitchFamily="-108" charset="0"/>
                  </a:rPr>
                  <a:t>laser</a:t>
                </a:r>
                <a:r>
                  <a:rPr lang="en-US" sz="1200" b="1">
                    <a:solidFill>
                      <a:srgbClr val="001CD4"/>
                    </a:solidFill>
                    <a:latin typeface="Zapf Dingbats" pitchFamily="-108" charset="2"/>
                  </a:rPr>
                  <a:t></a:t>
                </a:r>
                <a:r>
                  <a:rPr lang="en-US" sz="1200" b="1">
                    <a:solidFill>
                      <a:srgbClr val="001CD4"/>
                    </a:solidFill>
                    <a:latin typeface="Arial" pitchFamily="-108" charset="0"/>
                  </a:rPr>
                  <a:t> </a:t>
                </a:r>
                <a:r>
                  <a:rPr lang="en-US" sz="1200" b="1">
                    <a:solidFill>
                      <a:srgbClr val="001CD4"/>
                    </a:solidFill>
                    <a:latin typeface="Helvetica" pitchFamily="-108" charset="0"/>
                  </a:rPr>
                  <a:t>“beam” of ~MeV electrons aimed at assembled fuel</a:t>
                </a:r>
                <a:endParaRPr lang="en-US" sz="1200" b="1">
                  <a:solidFill>
                    <a:srgbClr val="001CD4"/>
                  </a:solidFill>
                  <a:latin typeface="Arial" pitchFamily="-108" charset="0"/>
                </a:endParaRPr>
              </a:p>
            </p:txBody>
          </p:sp>
        </p:grpSp>
        <p:grpSp>
          <p:nvGrpSpPr>
            <p:cNvPr id="366" name="Group 351"/>
            <p:cNvGrpSpPr>
              <a:grpSpLocks/>
            </p:cNvGrpSpPr>
            <p:nvPr/>
          </p:nvGrpSpPr>
          <p:grpSpPr bwMode="auto">
            <a:xfrm>
              <a:off x="2448" y="2229"/>
              <a:ext cx="1280" cy="1269"/>
              <a:chOff x="2448" y="1931"/>
              <a:chExt cx="1280" cy="1269"/>
            </a:xfrm>
          </p:grpSpPr>
          <p:grpSp>
            <p:nvGrpSpPr>
              <p:cNvPr id="367" name="Group 352"/>
              <p:cNvGrpSpPr>
                <a:grpSpLocks noChangeAspect="1"/>
              </p:cNvGrpSpPr>
              <p:nvPr/>
            </p:nvGrpSpPr>
            <p:grpSpPr bwMode="auto">
              <a:xfrm>
                <a:off x="2565" y="1931"/>
                <a:ext cx="425" cy="231"/>
                <a:chOff x="2608" y="2272"/>
                <a:chExt cx="911" cy="336"/>
              </a:xfrm>
            </p:grpSpPr>
            <p:sp>
              <p:nvSpPr>
                <p:cNvPr id="370" name="Rectangle 353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272"/>
                  <a:ext cx="911" cy="336"/>
                </a:xfrm>
                <a:prstGeom prst="rect">
                  <a:avLst/>
                </a:prstGeom>
                <a:solidFill>
                  <a:srgbClr val="33CC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1" name="Rectangle 354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288"/>
                  <a:ext cx="911" cy="320"/>
                </a:xfrm>
                <a:prstGeom prst="rect">
                  <a:avLst/>
                </a:prstGeom>
                <a:solidFill>
                  <a:srgbClr val="30C2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2" name="Rectangle 355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288"/>
                  <a:ext cx="911" cy="304"/>
                </a:xfrm>
                <a:prstGeom prst="rect">
                  <a:avLst/>
                </a:prstGeom>
                <a:solidFill>
                  <a:srgbClr val="2EB8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3" name="Rectangle 356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04"/>
                  <a:ext cx="911" cy="288"/>
                </a:xfrm>
                <a:prstGeom prst="rect">
                  <a:avLst/>
                </a:prstGeom>
                <a:solidFill>
                  <a:srgbClr val="2BA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4" name="Rectangle 357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04"/>
                  <a:ext cx="911" cy="272"/>
                </a:xfrm>
                <a:prstGeom prst="rect">
                  <a:avLst/>
                </a:prstGeom>
                <a:solidFill>
                  <a:srgbClr val="29A5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5" name="Rectangle 358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20"/>
                  <a:ext cx="911" cy="256"/>
                </a:xfrm>
                <a:prstGeom prst="rect">
                  <a:avLst/>
                </a:prstGeom>
                <a:solidFill>
                  <a:srgbClr val="269B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6" name="Rectangle 359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20"/>
                  <a:ext cx="911" cy="240"/>
                </a:xfrm>
                <a:prstGeom prst="rect">
                  <a:avLst/>
                </a:prstGeom>
                <a:solidFill>
                  <a:srgbClr val="2492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7" name="Rectangle 360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20"/>
                  <a:ext cx="911" cy="240"/>
                </a:xfrm>
                <a:prstGeom prst="rect">
                  <a:avLst/>
                </a:prstGeom>
                <a:solidFill>
                  <a:srgbClr val="2288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8" name="Rectangle 361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36"/>
                  <a:ext cx="911" cy="224"/>
                </a:xfrm>
                <a:prstGeom prst="rect">
                  <a:avLst/>
                </a:prstGeom>
                <a:solidFill>
                  <a:srgbClr val="1F7E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9" name="Rectangle 362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36"/>
                  <a:ext cx="911" cy="208"/>
                </a:xfrm>
                <a:prstGeom prst="rect">
                  <a:avLst/>
                </a:prstGeom>
                <a:solidFill>
                  <a:srgbClr val="1D74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0" name="Rectangle 363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52"/>
                  <a:ext cx="911" cy="192"/>
                </a:xfrm>
                <a:prstGeom prst="rect">
                  <a:avLst/>
                </a:prstGeom>
                <a:solidFill>
                  <a:srgbClr val="1A6B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1" name="Rectangle 364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52"/>
                  <a:ext cx="911" cy="176"/>
                </a:xfrm>
                <a:prstGeom prst="rect">
                  <a:avLst/>
                </a:prstGeom>
                <a:solidFill>
                  <a:srgbClr val="1861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2" name="Rectangle 365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52"/>
                  <a:ext cx="911" cy="176"/>
                </a:xfrm>
                <a:prstGeom prst="rect">
                  <a:avLst/>
                </a:prstGeom>
                <a:solidFill>
                  <a:srgbClr val="1557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3" name="Rectangle 366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68"/>
                  <a:ext cx="911" cy="160"/>
                </a:xfrm>
                <a:prstGeom prst="rect">
                  <a:avLst/>
                </a:prstGeom>
                <a:solidFill>
                  <a:srgbClr val="134E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4" name="Rectangle 367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68"/>
                  <a:ext cx="911" cy="144"/>
                </a:xfrm>
                <a:prstGeom prst="rect">
                  <a:avLst/>
                </a:prstGeom>
                <a:solidFill>
                  <a:srgbClr val="1144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5" name="Rectangle 368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84"/>
                  <a:ext cx="911" cy="128"/>
                </a:xfrm>
                <a:prstGeom prst="rect">
                  <a:avLst/>
                </a:prstGeom>
                <a:solidFill>
                  <a:srgbClr val="0E3A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6" name="Rectangle 369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84"/>
                  <a:ext cx="911" cy="112"/>
                </a:xfrm>
                <a:prstGeom prst="rect">
                  <a:avLst/>
                </a:prstGeom>
                <a:solidFill>
                  <a:srgbClr val="0C31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7" name="Rectangle 370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384"/>
                  <a:ext cx="911" cy="112"/>
                </a:xfrm>
                <a:prstGeom prst="rect">
                  <a:avLst/>
                </a:prstGeom>
                <a:solidFill>
                  <a:srgbClr val="0927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8" name="Rectangle 371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400"/>
                  <a:ext cx="911" cy="80"/>
                </a:xfrm>
                <a:prstGeom prst="rect">
                  <a:avLst/>
                </a:prstGeom>
                <a:solidFill>
                  <a:srgbClr val="071D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9" name="Rectangle 372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400"/>
                  <a:ext cx="911" cy="80"/>
                </a:xfrm>
                <a:prstGeom prst="rect">
                  <a:avLst/>
                </a:prstGeom>
                <a:solidFill>
                  <a:srgbClr val="0413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0" name="Rectangle 373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416"/>
                  <a:ext cx="911" cy="64"/>
                </a:xfrm>
                <a:prstGeom prst="rect">
                  <a:avLst/>
                </a:prstGeom>
                <a:solidFill>
                  <a:srgbClr val="020A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1" name="Rectangle 374"/>
                <p:cNvSpPr>
                  <a:spLocks noChangeAspect="1" noChangeArrowheads="1"/>
                </p:cNvSpPr>
                <p:nvPr/>
              </p:nvSpPr>
              <p:spPr bwMode="auto">
                <a:xfrm>
                  <a:off x="2608" y="2416"/>
                  <a:ext cx="911" cy="48"/>
                </a:xfrm>
                <a:prstGeom prst="rect">
                  <a:avLst/>
                </a:prstGeom>
                <a:solidFill>
                  <a:srgbClr val="0000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68" name="Line 375"/>
              <p:cNvSpPr>
                <a:spLocks noChangeShapeType="1"/>
              </p:cNvSpPr>
              <p:nvPr/>
            </p:nvSpPr>
            <p:spPr bwMode="auto">
              <a:xfrm flipH="1" flipV="1">
                <a:off x="2860" y="2166"/>
                <a:ext cx="548" cy="76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9" name="AutoShape 376"/>
              <p:cNvSpPr>
                <a:spLocks noChangeArrowheads="1"/>
              </p:cNvSpPr>
              <p:nvPr/>
            </p:nvSpPr>
            <p:spPr bwMode="auto">
              <a:xfrm>
                <a:off x="2448" y="2880"/>
                <a:ext cx="1280" cy="320"/>
              </a:xfrm>
              <a:prstGeom prst="roundRect">
                <a:avLst>
                  <a:gd name="adj" fmla="val 16667"/>
                </a:avLst>
              </a:prstGeom>
              <a:solidFill>
                <a:srgbClr val="FFFFB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200" b="1" u="sng">
                    <a:solidFill>
                      <a:srgbClr val="001CD4"/>
                    </a:solidFill>
                    <a:latin typeface="Helvetica" pitchFamily="-108" charset="0"/>
                  </a:rPr>
                  <a:t>Efficient transport</a:t>
                </a:r>
                <a:r>
                  <a:rPr lang="en-US" sz="1200" b="1">
                    <a:solidFill>
                      <a:srgbClr val="001CD4"/>
                    </a:solidFill>
                    <a:latin typeface="Helvetica" pitchFamily="-108" charset="0"/>
                  </a:rPr>
                  <a:t> of hot electron energy to fuel</a:t>
                </a:r>
              </a:p>
            </p:txBody>
          </p:sp>
        </p:grpSp>
      </p:grpSp>
      <p:grpSp>
        <p:nvGrpSpPr>
          <p:cNvPr id="394" name="Group 377"/>
          <p:cNvGrpSpPr>
            <a:grpSpLocks/>
          </p:cNvGrpSpPr>
          <p:nvPr/>
        </p:nvGrpSpPr>
        <p:grpSpPr bwMode="auto">
          <a:xfrm>
            <a:off x="0" y="3278187"/>
            <a:ext cx="4225925" cy="1222374"/>
            <a:chOff x="0" y="2081"/>
            <a:chExt cx="2662" cy="770"/>
          </a:xfrm>
        </p:grpSpPr>
        <p:grpSp>
          <p:nvGrpSpPr>
            <p:cNvPr id="395" name="Group 378"/>
            <p:cNvGrpSpPr>
              <a:grpSpLocks/>
            </p:cNvGrpSpPr>
            <p:nvPr/>
          </p:nvGrpSpPr>
          <p:grpSpPr bwMode="auto">
            <a:xfrm>
              <a:off x="1488" y="2081"/>
              <a:ext cx="1174" cy="516"/>
              <a:chOff x="1488" y="1783"/>
              <a:chExt cx="1174" cy="516"/>
            </a:xfrm>
          </p:grpSpPr>
          <p:grpSp>
            <p:nvGrpSpPr>
              <p:cNvPr id="397" name="Group 379"/>
              <p:cNvGrpSpPr>
                <a:grpSpLocks noChangeAspect="1"/>
              </p:cNvGrpSpPr>
              <p:nvPr/>
            </p:nvGrpSpPr>
            <p:grpSpPr bwMode="auto">
              <a:xfrm>
                <a:off x="2393" y="1783"/>
                <a:ext cx="269" cy="516"/>
                <a:chOff x="2240" y="1888"/>
                <a:chExt cx="576" cy="1119"/>
              </a:xfrm>
            </p:grpSpPr>
            <p:sp>
              <p:nvSpPr>
                <p:cNvPr id="399" name="Oval 380"/>
                <p:cNvSpPr>
                  <a:spLocks noChangeAspect="1" noChangeArrowheads="1"/>
                </p:cNvSpPr>
                <p:nvPr/>
              </p:nvSpPr>
              <p:spPr bwMode="auto">
                <a:xfrm>
                  <a:off x="2240" y="1888"/>
                  <a:ext cx="576" cy="1119"/>
                </a:xfrm>
                <a:prstGeom prst="ellipse">
                  <a:avLst/>
                </a:prstGeom>
                <a:solidFill>
                  <a:srgbClr val="FFCC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0" name="Oval 381"/>
                <p:cNvSpPr>
                  <a:spLocks noChangeAspect="1" noChangeArrowheads="1"/>
                </p:cNvSpPr>
                <p:nvPr/>
              </p:nvSpPr>
              <p:spPr bwMode="auto">
                <a:xfrm>
                  <a:off x="2256" y="1904"/>
                  <a:ext cx="560" cy="1087"/>
                </a:xfrm>
                <a:prstGeom prst="ellipse">
                  <a:avLst/>
                </a:prstGeom>
                <a:solidFill>
                  <a:srgbClr val="FFC3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1" name="Oval 382"/>
                <p:cNvSpPr>
                  <a:spLocks noChangeAspect="1" noChangeArrowheads="1"/>
                </p:cNvSpPr>
                <p:nvPr/>
              </p:nvSpPr>
              <p:spPr bwMode="auto">
                <a:xfrm>
                  <a:off x="2272" y="1920"/>
                  <a:ext cx="544" cy="1055"/>
                </a:xfrm>
                <a:prstGeom prst="ellipse">
                  <a:avLst/>
                </a:prstGeom>
                <a:solidFill>
                  <a:srgbClr val="FFB90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2" name="Oval 383"/>
                <p:cNvSpPr>
                  <a:spLocks noChangeAspect="1" noChangeArrowheads="1"/>
                </p:cNvSpPr>
                <p:nvPr/>
              </p:nvSpPr>
              <p:spPr bwMode="auto">
                <a:xfrm>
                  <a:off x="2288" y="1936"/>
                  <a:ext cx="528" cy="1023"/>
                </a:xfrm>
                <a:prstGeom prst="ellipse">
                  <a:avLst/>
                </a:prstGeom>
                <a:solidFill>
                  <a:srgbClr val="FFB00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3" name="Oval 384"/>
                <p:cNvSpPr>
                  <a:spLocks noChangeAspect="1" noChangeArrowheads="1"/>
                </p:cNvSpPr>
                <p:nvPr/>
              </p:nvSpPr>
              <p:spPr bwMode="auto">
                <a:xfrm>
                  <a:off x="2288" y="1968"/>
                  <a:ext cx="528" cy="959"/>
                </a:xfrm>
                <a:prstGeom prst="ellipse">
                  <a:avLst/>
                </a:prstGeom>
                <a:solidFill>
                  <a:srgbClr val="FFA70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4" name="Oval 385"/>
                <p:cNvSpPr>
                  <a:spLocks noChangeAspect="1" noChangeArrowheads="1"/>
                </p:cNvSpPr>
                <p:nvPr/>
              </p:nvSpPr>
              <p:spPr bwMode="auto">
                <a:xfrm>
                  <a:off x="2304" y="1984"/>
                  <a:ext cx="512" cy="927"/>
                </a:xfrm>
                <a:prstGeom prst="ellipse">
                  <a:avLst/>
                </a:prstGeom>
                <a:solidFill>
                  <a:srgbClr val="FF9E0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5" name="Oval 386"/>
                <p:cNvSpPr>
                  <a:spLocks noChangeAspect="1" noChangeArrowheads="1"/>
                </p:cNvSpPr>
                <p:nvPr/>
              </p:nvSpPr>
              <p:spPr bwMode="auto">
                <a:xfrm>
                  <a:off x="2320" y="2000"/>
                  <a:ext cx="496" cy="895"/>
                </a:xfrm>
                <a:prstGeom prst="ellipse">
                  <a:avLst/>
                </a:prstGeom>
                <a:solidFill>
                  <a:srgbClr val="FF940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6" name="Oval 387"/>
                <p:cNvSpPr>
                  <a:spLocks noChangeAspect="1" noChangeArrowheads="1"/>
                </p:cNvSpPr>
                <p:nvPr/>
              </p:nvSpPr>
              <p:spPr bwMode="auto">
                <a:xfrm>
                  <a:off x="2320" y="2016"/>
                  <a:ext cx="496" cy="863"/>
                </a:xfrm>
                <a:prstGeom prst="ellipse">
                  <a:avLst/>
                </a:prstGeom>
                <a:solidFill>
                  <a:srgbClr val="FF8B0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7" name="Oval 388"/>
                <p:cNvSpPr>
                  <a:spLocks noChangeAspect="1" noChangeArrowheads="1"/>
                </p:cNvSpPr>
                <p:nvPr/>
              </p:nvSpPr>
              <p:spPr bwMode="auto">
                <a:xfrm>
                  <a:off x="2336" y="2032"/>
                  <a:ext cx="480" cy="831"/>
                </a:xfrm>
                <a:prstGeom prst="ellipse">
                  <a:avLst/>
                </a:prstGeom>
                <a:solidFill>
                  <a:srgbClr val="FF820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8" name="Oval 389"/>
                <p:cNvSpPr>
                  <a:spLocks noChangeAspect="1" noChangeArrowheads="1"/>
                </p:cNvSpPr>
                <p:nvPr/>
              </p:nvSpPr>
              <p:spPr bwMode="auto">
                <a:xfrm>
                  <a:off x="2352" y="2048"/>
                  <a:ext cx="464" cy="783"/>
                </a:xfrm>
                <a:prstGeom prst="ellipse">
                  <a:avLst/>
                </a:prstGeom>
                <a:solidFill>
                  <a:srgbClr val="FF790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9" name="Oval 390"/>
                <p:cNvSpPr>
                  <a:spLocks noChangeAspect="1" noChangeArrowheads="1"/>
                </p:cNvSpPr>
                <p:nvPr/>
              </p:nvSpPr>
              <p:spPr bwMode="auto">
                <a:xfrm>
                  <a:off x="2368" y="2080"/>
                  <a:ext cx="448" cy="735"/>
                </a:xfrm>
                <a:prstGeom prst="ellipse">
                  <a:avLst/>
                </a:prstGeom>
                <a:solidFill>
                  <a:srgbClr val="FF700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0" name="Oval 391"/>
                <p:cNvSpPr>
                  <a:spLocks noChangeAspect="1" noChangeArrowheads="1"/>
                </p:cNvSpPr>
                <p:nvPr/>
              </p:nvSpPr>
              <p:spPr bwMode="auto">
                <a:xfrm>
                  <a:off x="2368" y="2096"/>
                  <a:ext cx="448" cy="703"/>
                </a:xfrm>
                <a:prstGeom prst="ellipse">
                  <a:avLst/>
                </a:prstGeom>
                <a:solidFill>
                  <a:srgbClr val="FF660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1" name="Oval 392"/>
                <p:cNvSpPr>
                  <a:spLocks noChangeAspect="1" noChangeArrowheads="1"/>
                </p:cNvSpPr>
                <p:nvPr/>
              </p:nvSpPr>
              <p:spPr bwMode="auto">
                <a:xfrm>
                  <a:off x="2384" y="2112"/>
                  <a:ext cx="432" cy="671"/>
                </a:xfrm>
                <a:prstGeom prst="ellipse">
                  <a:avLst/>
                </a:prstGeom>
                <a:solidFill>
                  <a:srgbClr val="FF5D0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2" name="Oval 393"/>
                <p:cNvSpPr>
                  <a:spLocks noChangeAspect="1" noChangeArrowheads="1"/>
                </p:cNvSpPr>
                <p:nvPr/>
              </p:nvSpPr>
              <p:spPr bwMode="auto">
                <a:xfrm>
                  <a:off x="2400" y="2128"/>
                  <a:ext cx="416" cy="639"/>
                </a:xfrm>
                <a:prstGeom prst="ellipse">
                  <a:avLst/>
                </a:prstGeom>
                <a:solidFill>
                  <a:srgbClr val="FF540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3" name="Oval 394"/>
                <p:cNvSpPr>
                  <a:spLocks noChangeAspect="1" noChangeArrowheads="1"/>
                </p:cNvSpPr>
                <p:nvPr/>
              </p:nvSpPr>
              <p:spPr bwMode="auto">
                <a:xfrm>
                  <a:off x="2400" y="2144"/>
                  <a:ext cx="416" cy="607"/>
                </a:xfrm>
                <a:prstGeom prst="ellipse">
                  <a:avLst/>
                </a:prstGeom>
                <a:solidFill>
                  <a:srgbClr val="FF4B0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4" name="Oval 395"/>
                <p:cNvSpPr>
                  <a:spLocks noChangeAspect="1" noChangeArrowheads="1"/>
                </p:cNvSpPr>
                <p:nvPr/>
              </p:nvSpPr>
              <p:spPr bwMode="auto">
                <a:xfrm>
                  <a:off x="2416" y="2160"/>
                  <a:ext cx="400" cy="559"/>
                </a:xfrm>
                <a:prstGeom prst="ellipse">
                  <a:avLst/>
                </a:prstGeom>
                <a:solidFill>
                  <a:srgbClr val="FF410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5" name="Oval 396"/>
                <p:cNvSpPr>
                  <a:spLocks noChangeAspect="1" noChangeArrowheads="1"/>
                </p:cNvSpPr>
                <p:nvPr/>
              </p:nvSpPr>
              <p:spPr bwMode="auto">
                <a:xfrm>
                  <a:off x="2432" y="2192"/>
                  <a:ext cx="384" cy="512"/>
                </a:xfrm>
                <a:prstGeom prst="ellipse">
                  <a:avLst/>
                </a:prstGeom>
                <a:solidFill>
                  <a:srgbClr val="FF380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6" name="Oval 397"/>
                <p:cNvSpPr>
                  <a:spLocks noChangeAspect="1" noChangeArrowheads="1"/>
                </p:cNvSpPr>
                <p:nvPr/>
              </p:nvSpPr>
              <p:spPr bwMode="auto">
                <a:xfrm>
                  <a:off x="2448" y="2208"/>
                  <a:ext cx="368" cy="480"/>
                </a:xfrm>
                <a:prstGeom prst="ellipse">
                  <a:avLst/>
                </a:prstGeom>
                <a:solidFill>
                  <a:srgbClr val="FF2F0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7" name="Oval 398"/>
                <p:cNvSpPr>
                  <a:spLocks noChangeAspect="1" noChangeArrowheads="1"/>
                </p:cNvSpPr>
                <p:nvPr/>
              </p:nvSpPr>
              <p:spPr bwMode="auto">
                <a:xfrm>
                  <a:off x="2448" y="2224"/>
                  <a:ext cx="368" cy="448"/>
                </a:xfrm>
                <a:prstGeom prst="ellipse">
                  <a:avLst/>
                </a:prstGeom>
                <a:solidFill>
                  <a:srgbClr val="FF260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8" name="Oval 399"/>
                <p:cNvSpPr>
                  <a:spLocks noChangeAspect="1" noChangeArrowheads="1"/>
                </p:cNvSpPr>
                <p:nvPr/>
              </p:nvSpPr>
              <p:spPr bwMode="auto">
                <a:xfrm>
                  <a:off x="2464" y="2240"/>
                  <a:ext cx="352" cy="416"/>
                </a:xfrm>
                <a:prstGeom prst="ellipse">
                  <a:avLst/>
                </a:prstGeom>
                <a:solidFill>
                  <a:srgbClr val="FF1D0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19" name="Oval 400"/>
                <p:cNvSpPr>
                  <a:spLocks noChangeAspect="1" noChangeArrowheads="1"/>
                </p:cNvSpPr>
                <p:nvPr/>
              </p:nvSpPr>
              <p:spPr bwMode="auto">
                <a:xfrm>
                  <a:off x="2480" y="2256"/>
                  <a:ext cx="336" cy="368"/>
                </a:xfrm>
                <a:prstGeom prst="ellipse">
                  <a:avLst/>
                </a:prstGeom>
                <a:solidFill>
                  <a:srgbClr val="FF130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20" name="Oval 401"/>
                <p:cNvSpPr>
                  <a:spLocks noChangeAspect="1" noChangeArrowheads="1"/>
                </p:cNvSpPr>
                <p:nvPr/>
              </p:nvSpPr>
              <p:spPr bwMode="auto">
                <a:xfrm>
                  <a:off x="2480" y="2288"/>
                  <a:ext cx="336" cy="320"/>
                </a:xfrm>
                <a:prstGeom prst="ellipse">
                  <a:avLst/>
                </a:prstGeom>
                <a:solidFill>
                  <a:srgbClr val="FF0A0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98" name="Line 402"/>
              <p:cNvSpPr>
                <a:spLocks noChangeShapeType="1"/>
              </p:cNvSpPr>
              <p:nvPr/>
            </p:nvSpPr>
            <p:spPr bwMode="auto">
              <a:xfrm flipV="1">
                <a:off x="1488" y="2068"/>
                <a:ext cx="909" cy="1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96" name="AutoShape 406"/>
            <p:cNvSpPr>
              <a:spLocks noChangeArrowheads="1"/>
            </p:cNvSpPr>
            <p:nvPr/>
          </p:nvSpPr>
          <p:spPr bwMode="auto">
            <a:xfrm>
              <a:off x="0" y="2272"/>
              <a:ext cx="1377" cy="579"/>
            </a:xfrm>
            <a:prstGeom prst="roundRect">
              <a:avLst>
                <a:gd name="adj" fmla="val 16667"/>
              </a:avLst>
            </a:prstGeom>
            <a:solidFill>
              <a:srgbClr val="FFFFB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 u="sng" dirty="0">
                  <a:solidFill>
                    <a:srgbClr val="001CD4"/>
                  </a:solidFill>
                  <a:latin typeface="Helvetica" pitchFamily="-108" charset="0"/>
                </a:rPr>
                <a:t>Efficient deposition</a:t>
              </a:r>
              <a:r>
                <a:rPr lang="en-US" sz="1200" b="1" dirty="0">
                  <a:solidFill>
                    <a:srgbClr val="001CD4"/>
                  </a:solidFill>
                  <a:latin typeface="Helvetica" pitchFamily="-108" charset="0"/>
                </a:rPr>
                <a:t> of electron energy in region of</a:t>
              </a:r>
              <a:r>
                <a:rPr lang="en-US" sz="1200" b="1" dirty="0">
                  <a:solidFill>
                    <a:srgbClr val="001CD4"/>
                  </a:solidFill>
                  <a:latin typeface="Arial" pitchFamily="-108" charset="0"/>
                </a:rPr>
                <a:t> </a:t>
              </a:r>
              <a:r>
                <a:rPr lang="en-US" sz="1200" b="1" dirty="0">
                  <a:solidFill>
                    <a:srgbClr val="001CD4"/>
                  </a:solidFill>
                  <a:latin typeface="Symbol" pitchFamily="-108" charset="2"/>
                </a:rPr>
                <a:t>r</a:t>
              </a:r>
              <a:r>
                <a:rPr lang="en-US" sz="1200" b="1" dirty="0">
                  <a:solidFill>
                    <a:srgbClr val="001CD4"/>
                  </a:solidFill>
                  <a:latin typeface="Helvetica" pitchFamily="-108" charset="0"/>
                </a:rPr>
                <a:t>R~</a:t>
              </a:r>
              <a:r>
                <a:rPr lang="en-US" sz="1200" b="1" dirty="0" smtClean="0">
                  <a:solidFill>
                    <a:srgbClr val="001CD4"/>
                  </a:solidFill>
                  <a:latin typeface="Helvetica" pitchFamily="-108" charset="0"/>
                </a:rPr>
                <a:t>0.6 </a:t>
              </a:r>
              <a:r>
                <a:rPr lang="en-US" sz="1200" b="1" dirty="0" err="1">
                  <a:solidFill>
                    <a:srgbClr val="001CD4"/>
                  </a:solidFill>
                  <a:latin typeface="Helvetica" pitchFamily="-108" charset="0"/>
                </a:rPr>
                <a:t>g</a:t>
              </a:r>
              <a:r>
                <a:rPr lang="en-US" sz="1200" b="1" dirty="0">
                  <a:solidFill>
                    <a:srgbClr val="001CD4"/>
                  </a:solidFill>
                  <a:latin typeface="Helvetica" pitchFamily="-108" charset="0"/>
                </a:rPr>
                <a:t> cm</a:t>
              </a:r>
              <a:r>
                <a:rPr lang="en-US" sz="1200" b="1" baseline="30000" dirty="0">
                  <a:solidFill>
                    <a:srgbClr val="001CD4"/>
                  </a:solidFill>
                  <a:latin typeface="Helvetica" pitchFamily="-108" charset="0"/>
                </a:rPr>
                <a:t>-2 </a:t>
              </a:r>
              <a:r>
                <a:rPr lang="en-US" sz="1200" b="1" dirty="0">
                  <a:solidFill>
                    <a:srgbClr val="001CD4"/>
                  </a:solidFill>
                  <a:latin typeface="Helvetica" pitchFamily="-108" charset="0"/>
                </a:rPr>
                <a:t>(</a:t>
              </a:r>
              <a:r>
                <a:rPr lang="en-US" sz="1200" b="1" dirty="0">
                  <a:solidFill>
                    <a:srgbClr val="001CD4"/>
                  </a:solidFill>
                  <a:latin typeface="Symbol" pitchFamily="-108" charset="2"/>
                </a:rPr>
                <a:t>a</a:t>
              </a:r>
              <a:r>
                <a:rPr lang="en-US" sz="1200" b="1" dirty="0">
                  <a:solidFill>
                    <a:srgbClr val="001CD4"/>
                  </a:solidFill>
                  <a:latin typeface="Helvetica" pitchFamily="-108" charset="0"/>
                </a:rPr>
                <a:t> range), heating it to 5-10 </a:t>
              </a:r>
              <a:r>
                <a:rPr lang="en-US" sz="1200" b="1" dirty="0" err="1">
                  <a:solidFill>
                    <a:srgbClr val="001CD4"/>
                  </a:solidFill>
                  <a:latin typeface="Helvetica" pitchFamily="-108" charset="0"/>
                </a:rPr>
                <a:t>keV</a:t>
              </a:r>
              <a:endParaRPr lang="en-US" sz="1200" b="1" dirty="0">
                <a:solidFill>
                  <a:srgbClr val="001CD4"/>
                </a:solidFill>
                <a:latin typeface="Helvetica" pitchFamily="-108" charset="0"/>
              </a:endParaRPr>
            </a:p>
          </p:txBody>
        </p:sp>
      </p:grpSp>
      <p:sp>
        <p:nvSpPr>
          <p:cNvPr id="421" name="Text Box 407"/>
          <p:cNvSpPr txBox="1">
            <a:spLocks noChangeArrowheads="1"/>
          </p:cNvSpPr>
          <p:nvPr/>
        </p:nvSpPr>
        <p:spPr bwMode="auto">
          <a:xfrm>
            <a:off x="6019800" y="1066800"/>
            <a:ext cx="2514600" cy="430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100" b="1" dirty="0">
                <a:latin typeface="Century Gothic" pitchFamily="-108" charset="0"/>
              </a:rPr>
              <a:t>M. Key et al.  Phys of Plasmas 14</a:t>
            </a:r>
            <a:r>
              <a:rPr lang="en-US" sz="1100" b="1" dirty="0" smtClean="0">
                <a:latin typeface="Century Gothic" pitchFamily="-108" charset="0"/>
              </a:rPr>
              <a:t> </a:t>
            </a:r>
            <a:r>
              <a:rPr lang="en-US" sz="1100" b="1" dirty="0" smtClean="0"/>
              <a:t>055502 (2007) </a:t>
            </a:r>
            <a:r>
              <a:rPr lang="en-US" sz="1100" dirty="0" smtClean="0"/>
              <a:t> </a:t>
            </a:r>
            <a:endParaRPr lang="en-US" sz="1100" b="1" dirty="0">
              <a:latin typeface="Century Gothic" pitchFamily="-108" charset="0"/>
            </a:endParaRPr>
          </a:p>
        </p:txBody>
      </p:sp>
      <p:sp>
        <p:nvSpPr>
          <p:cNvPr id="422" name="Text Box 421"/>
          <p:cNvSpPr txBox="1">
            <a:spLocks noChangeArrowheads="1"/>
          </p:cNvSpPr>
          <p:nvPr/>
        </p:nvSpPr>
        <p:spPr bwMode="auto">
          <a:xfrm>
            <a:off x="0" y="5943600"/>
            <a:ext cx="9144000" cy="400050"/>
          </a:xfrm>
          <a:prstGeom prst="rect">
            <a:avLst/>
          </a:prstGeom>
          <a:solidFill>
            <a:srgbClr val="EEB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latin typeface="Century Gothic" pitchFamily="-108" charset="0"/>
              </a:rPr>
              <a:t>Coupling efficiency is one crucial parameter for fast ignition</a:t>
            </a:r>
          </a:p>
        </p:txBody>
      </p:sp>
      <p:sp>
        <p:nvSpPr>
          <p:cNvPr id="423" name="Text Box 407"/>
          <p:cNvSpPr txBox="1">
            <a:spLocks noChangeArrowheads="1"/>
          </p:cNvSpPr>
          <p:nvPr/>
        </p:nvSpPr>
        <p:spPr bwMode="auto">
          <a:xfrm>
            <a:off x="304800" y="1066800"/>
            <a:ext cx="2057400" cy="430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100" b="1" dirty="0">
                <a:latin typeface="Century Gothic" pitchFamily="-108" charset="0"/>
              </a:rPr>
              <a:t>M. </a:t>
            </a:r>
            <a:r>
              <a:rPr lang="en-US" sz="1100" b="1" dirty="0" err="1">
                <a:latin typeface="Century Gothic" pitchFamily="-108" charset="0"/>
              </a:rPr>
              <a:t>Tabak</a:t>
            </a:r>
            <a:r>
              <a:rPr lang="en-US" sz="1100" b="1" dirty="0">
                <a:latin typeface="Century Gothic" pitchFamily="-108" charset="0"/>
              </a:rPr>
              <a:t> Phys of Plasmas 1 </a:t>
            </a:r>
            <a:r>
              <a:rPr lang="en-US" sz="1100" b="1" dirty="0" smtClean="0">
                <a:latin typeface="Century Gothic" pitchFamily="-108" charset="0"/>
              </a:rPr>
              <a:t>16 </a:t>
            </a:r>
            <a:r>
              <a:rPr lang="en-US" sz="1100" b="1" dirty="0">
                <a:latin typeface="Century Gothic" pitchFamily="-108" charset="0"/>
              </a:rPr>
              <a:t>(1994)</a:t>
            </a:r>
          </a:p>
        </p:txBody>
      </p:sp>
      <p:sp>
        <p:nvSpPr>
          <p:cNvPr id="424" name="Rectangle 423"/>
          <p:cNvSpPr/>
          <p:nvPr/>
        </p:nvSpPr>
        <p:spPr>
          <a:xfrm>
            <a:off x="2514600" y="1066800"/>
            <a:ext cx="3048000" cy="27699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200" dirty="0" smtClean="0">
                <a:latin typeface="Arial" pitchFamily="-108" charset="0"/>
              </a:rPr>
              <a:t>R. Kodama et al., Nature 418, 936 (2002)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reeform 10"/>
          <p:cNvSpPr>
            <a:spLocks/>
          </p:cNvSpPr>
          <p:nvPr/>
        </p:nvSpPr>
        <p:spPr bwMode="auto">
          <a:xfrm>
            <a:off x="6107113" y="1273175"/>
            <a:ext cx="609600" cy="228600"/>
          </a:xfrm>
          <a:custGeom>
            <a:avLst/>
            <a:gdLst>
              <a:gd name="T0" fmla="*/ 0 w 384"/>
              <a:gd name="T1" fmla="*/ 0 h 144"/>
              <a:gd name="T2" fmla="*/ 2147483647 w 384"/>
              <a:gd name="T3" fmla="*/ 2147483647 h 144"/>
              <a:gd name="T4" fmla="*/ 0 w 384"/>
              <a:gd name="T5" fmla="*/ 2147483647 h 144"/>
              <a:gd name="T6" fmla="*/ 0 60000 65536"/>
              <a:gd name="T7" fmla="*/ 0 60000 65536"/>
              <a:gd name="T8" fmla="*/ 0 60000 65536"/>
              <a:gd name="T9" fmla="*/ 0 w 384"/>
              <a:gd name="T10" fmla="*/ 0 h 144"/>
              <a:gd name="T11" fmla="*/ 384 w 384"/>
              <a:gd name="T12" fmla="*/ 144 h 1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84" h="144">
                <a:moveTo>
                  <a:pt x="0" y="0"/>
                </a:moveTo>
                <a:lnTo>
                  <a:pt x="384" y="144"/>
                </a:lnTo>
                <a:lnTo>
                  <a:pt x="0" y="144"/>
                </a:lnTo>
              </a:path>
            </a:pathLst>
          </a:custGeom>
          <a:solidFill>
            <a:srgbClr val="F4EA8D">
              <a:alpha val="74901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6867" name="Picture 8" descr="NailTarget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8DDF0"/>
              </a:clrFrom>
              <a:clrTo>
                <a:srgbClr val="D8DDF0">
                  <a:alpha val="0"/>
                </a:srgbClr>
              </a:clrTo>
            </a:clrChange>
          </a:blip>
          <a:srcRect l="25313" t="8717" r="33749" b="13075"/>
          <a:stretch>
            <a:fillRect/>
          </a:stretch>
        </p:blipFill>
        <p:spPr bwMode="auto">
          <a:xfrm>
            <a:off x="6281738" y="1219200"/>
            <a:ext cx="2279650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696200" cy="1066800"/>
          </a:xfrm>
        </p:spPr>
        <p:txBody>
          <a:bodyPr wrap="none"/>
          <a:lstStyle/>
          <a:p>
            <a:pPr algn="ctr" eaLnBrk="1" hangingPunct="1"/>
            <a:r>
              <a:rPr lang="en-US" sz="2400" smtClean="0">
                <a:ea typeface="ＭＳ Ｐゴシック" pitchFamily="-108" charset="-128"/>
                <a:cs typeface="ＭＳ Ｐゴシック" pitchFamily="-108" charset="-128"/>
              </a:rPr>
              <a:t>Surrogate targets were used to examine </a:t>
            </a:r>
            <a:br>
              <a:rPr lang="en-US" sz="2400" smtClean="0">
                <a:ea typeface="ＭＳ Ｐゴシック" pitchFamily="-108" charset="-128"/>
                <a:cs typeface="ＭＳ Ｐゴシック" pitchFamily="-108" charset="-128"/>
              </a:rPr>
            </a:br>
            <a:r>
              <a:rPr lang="en-US" sz="2400" smtClean="0">
                <a:ea typeface="ＭＳ Ｐゴシック" pitchFamily="-108" charset="-128"/>
                <a:cs typeface="ＭＳ Ｐゴシック" pitchFamily="-108" charset="-128"/>
              </a:rPr>
              <a:t>the underlying physics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229600" cy="4495800"/>
          </a:xfrm>
        </p:spPr>
        <p:txBody>
          <a:bodyPr wrap="none"/>
          <a:lstStyle/>
          <a:p>
            <a:pPr eaLnBrk="1" hangingPunct="1">
              <a:lnSpc>
                <a:spcPct val="140000"/>
              </a:lnSpc>
            </a:pPr>
            <a:r>
              <a:rPr lang="en-US" sz="2000" dirty="0">
                <a:ea typeface="ＭＳ Ｐゴシック" pitchFamily="-108" charset="-128"/>
                <a:cs typeface="ＭＳ Ｐゴシック" pitchFamily="-108" charset="-128"/>
              </a:rPr>
              <a:t>1D wire geometry for current diagnosis and analysis</a:t>
            </a:r>
          </a:p>
          <a:p>
            <a:pPr lvl="1" eaLnBrk="1" hangingPunct="1">
              <a:lnSpc>
                <a:spcPct val="140000"/>
              </a:lnSpc>
            </a:pPr>
            <a:r>
              <a:rPr lang="en-US" sz="1800" dirty="0" smtClean="0"/>
              <a:t>Experiments: </a:t>
            </a:r>
            <a:r>
              <a:rPr lang="en-US" sz="1800" dirty="0"/>
              <a:t>Easy view of electrons (Cu-K</a:t>
            </a:r>
            <a:r>
              <a:rPr lang="en-US" sz="1800" baseline="-25000" dirty="0">
                <a:latin typeface="Symbol" pitchFamily="-108" charset="2"/>
                <a:sym typeface="Symbol" pitchFamily="-108" charset="2"/>
              </a:rPr>
              <a:t></a:t>
            </a:r>
            <a:r>
              <a:rPr lang="en-US" sz="1800" dirty="0"/>
              <a:t> fluorescence)</a:t>
            </a:r>
          </a:p>
          <a:p>
            <a:pPr lvl="1" eaLnBrk="1" hangingPunct="1">
              <a:lnSpc>
                <a:spcPct val="140000"/>
              </a:lnSpc>
            </a:pPr>
            <a:r>
              <a:rPr lang="en-US" sz="1800" dirty="0"/>
              <a:t>Modeling: 2D effects can be neglected</a:t>
            </a:r>
          </a:p>
          <a:p>
            <a:pPr lvl="1" eaLnBrk="1" hangingPunct="1">
              <a:lnSpc>
                <a:spcPct val="140000"/>
              </a:lnSpc>
            </a:pPr>
            <a:endParaRPr lang="en-US" sz="2000" dirty="0">
              <a:ea typeface="ＭＳ Ｐゴシック" pitchFamily="-108" charset="-128"/>
              <a:cs typeface="ＭＳ Ｐゴシック" pitchFamily="-108" charset="-128"/>
            </a:endParaRPr>
          </a:p>
          <a:p>
            <a:pPr eaLnBrk="1" hangingPunct="1">
              <a:lnSpc>
                <a:spcPct val="140000"/>
              </a:lnSpc>
            </a:pPr>
            <a:r>
              <a:rPr lang="en-US" sz="2000" dirty="0">
                <a:ea typeface="ＭＳ Ｐゴシック" pitchFamily="-108" charset="-128"/>
                <a:cs typeface="ＭＳ Ｐゴシック" pitchFamily="-108" charset="-128"/>
              </a:rPr>
              <a:t>Thin and thick cones for electron generation</a:t>
            </a:r>
          </a:p>
        </p:txBody>
      </p:sp>
      <p:pic>
        <p:nvPicPr>
          <p:cNvPr id="36870" name="Picture 6" descr="Cone-wir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D8DDF0"/>
              </a:clrFrom>
              <a:clrTo>
                <a:srgbClr val="D8DD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845198">
            <a:off x="5686502" y="3693340"/>
            <a:ext cx="3048000" cy="202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Freeform 11"/>
          <p:cNvSpPr>
            <a:spLocks/>
          </p:cNvSpPr>
          <p:nvPr/>
        </p:nvSpPr>
        <p:spPr bwMode="auto">
          <a:xfrm>
            <a:off x="5410200" y="4191000"/>
            <a:ext cx="857250" cy="550863"/>
          </a:xfrm>
          <a:custGeom>
            <a:avLst/>
            <a:gdLst>
              <a:gd name="T0" fmla="*/ 0 w 540"/>
              <a:gd name="T1" fmla="*/ 0 h 347"/>
              <a:gd name="T2" fmla="*/ 2147483647 w 540"/>
              <a:gd name="T3" fmla="*/ 2147483647 h 347"/>
              <a:gd name="T4" fmla="*/ 2147483647 w 540"/>
              <a:gd name="T5" fmla="*/ 2147483647 h 347"/>
              <a:gd name="T6" fmla="*/ 0 w 540"/>
              <a:gd name="T7" fmla="*/ 2147483647 h 347"/>
              <a:gd name="T8" fmla="*/ 0 60000 65536"/>
              <a:gd name="T9" fmla="*/ 0 60000 65536"/>
              <a:gd name="T10" fmla="*/ 0 60000 65536"/>
              <a:gd name="T11" fmla="*/ 0 60000 65536"/>
              <a:gd name="T12" fmla="*/ 0 w 540"/>
              <a:gd name="T13" fmla="*/ 0 h 347"/>
              <a:gd name="T14" fmla="*/ 540 w 540"/>
              <a:gd name="T15" fmla="*/ 347 h 3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40" h="347">
                <a:moveTo>
                  <a:pt x="0" y="0"/>
                </a:moveTo>
                <a:lnTo>
                  <a:pt x="540" y="236"/>
                </a:lnTo>
                <a:lnTo>
                  <a:pt x="515" y="347"/>
                </a:lnTo>
                <a:lnTo>
                  <a:pt x="0" y="336"/>
                </a:lnTo>
              </a:path>
            </a:pathLst>
          </a:custGeom>
          <a:solidFill>
            <a:srgbClr val="F4EA8D">
              <a:alpha val="85097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6872" name="Picture 13" descr="FIConewBeam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D8DDF0"/>
              </a:clrFrom>
              <a:clrTo>
                <a:srgbClr val="D8DD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4267200"/>
            <a:ext cx="324802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3" name="Text Box 14"/>
          <p:cNvSpPr txBox="1">
            <a:spLocks noChangeArrowheads="1"/>
          </p:cNvSpPr>
          <p:nvPr/>
        </p:nvSpPr>
        <p:spPr bwMode="auto">
          <a:xfrm>
            <a:off x="7697788" y="3962400"/>
            <a:ext cx="1447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Century Gothic" pitchFamily="-108" charset="0"/>
              </a:rPr>
              <a:t>Cu K</a:t>
            </a:r>
            <a:r>
              <a:rPr lang="en-US" sz="1400" b="1">
                <a:latin typeface="Symbol" pitchFamily="-108" charset="2"/>
                <a:sym typeface="Symbol" pitchFamily="-108" charset="2"/>
              </a:rPr>
              <a:t></a:t>
            </a:r>
            <a:r>
              <a:rPr lang="en-US" sz="1400" b="1">
                <a:latin typeface="Century Gothic" pitchFamily="-108" charset="0"/>
              </a:rPr>
              <a:t> imager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9144000" cy="304800"/>
          </a:xfrm>
        </p:spPr>
        <p:txBody>
          <a:bodyPr/>
          <a:lstStyle/>
          <a:p>
            <a:pPr>
              <a:defRPr/>
            </a:pPr>
            <a:fld id="{BF225826-D346-1C4E-A186-1019D066C0BC}" type="slidenum">
              <a:rPr lang="en-US" smtClean="0"/>
              <a:pPr>
                <a:defRPr/>
              </a:pPr>
              <a:t>4</a:t>
            </a:fld>
            <a:endParaRPr lang="en-US" sz="1400" dirty="0">
              <a:latin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9144000" cy="304800"/>
          </a:xfrm>
        </p:spPr>
        <p:txBody>
          <a:bodyPr/>
          <a:lstStyle/>
          <a:p>
            <a:pPr>
              <a:defRPr/>
            </a:pPr>
            <a:fld id="{BF225826-D346-1C4E-A186-1019D066C0BC}" type="slidenum">
              <a:rPr lang="en-US" smtClean="0"/>
              <a:pPr>
                <a:defRPr/>
              </a:pPr>
              <a:t>5</a:t>
            </a:fld>
            <a:endParaRPr lang="en-US" sz="1400" dirty="0">
              <a:latin typeface="Times" charset="0"/>
            </a:endParaRPr>
          </a:p>
        </p:txBody>
      </p:sp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927100" y="2400300"/>
            <a:ext cx="2924175" cy="1597025"/>
            <a:chOff x="584" y="1620"/>
            <a:chExt cx="1842" cy="1006"/>
          </a:xfrm>
        </p:grpSpPr>
        <p:sp>
          <p:nvSpPr>
            <p:cNvPr id="14" name="Oval 4"/>
            <p:cNvSpPr>
              <a:spLocks noChangeArrowheads="1"/>
            </p:cNvSpPr>
            <p:nvPr/>
          </p:nvSpPr>
          <p:spPr bwMode="auto">
            <a:xfrm>
              <a:off x="1007" y="1676"/>
              <a:ext cx="1099" cy="950"/>
            </a:xfrm>
            <a:prstGeom prst="ellipse">
              <a:avLst/>
            </a:prstGeom>
            <a:solidFill>
              <a:srgbClr val="FF7101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1800" b="1">
                <a:latin typeface="Helvetica" pitchFamily="-108" charset="0"/>
              </a:endParaRPr>
            </a:p>
          </p:txBody>
        </p:sp>
        <p:sp>
          <p:nvSpPr>
            <p:cNvPr id="15" name="Oval 5"/>
            <p:cNvSpPr>
              <a:spLocks noChangeArrowheads="1"/>
            </p:cNvSpPr>
            <p:nvPr/>
          </p:nvSpPr>
          <p:spPr bwMode="auto">
            <a:xfrm>
              <a:off x="1688" y="2062"/>
              <a:ext cx="402" cy="223"/>
            </a:xfrm>
            <a:prstGeom prst="ellipse">
              <a:avLst/>
            </a:prstGeom>
            <a:solidFill>
              <a:srgbClr val="BF80FF"/>
            </a:solidFill>
            <a:ln w="12700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AutoShape 6"/>
            <p:cNvSpPr>
              <a:spLocks noChangeArrowheads="1"/>
            </p:cNvSpPr>
            <p:nvPr/>
          </p:nvSpPr>
          <p:spPr bwMode="auto">
            <a:xfrm flipH="1">
              <a:off x="2087" y="2088"/>
              <a:ext cx="339" cy="181"/>
            </a:xfrm>
            <a:prstGeom prst="rightArrow">
              <a:avLst>
                <a:gd name="adj1" fmla="val 50000"/>
                <a:gd name="adj2" fmla="val 46823"/>
              </a:avLst>
            </a:prstGeom>
            <a:solidFill>
              <a:srgbClr val="FF0000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1800" b="1">
                <a:latin typeface="Helvetica" pitchFamily="-108" charset="0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2220" y="1914"/>
              <a:ext cx="19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 b="1">
                  <a:latin typeface="Helvetica" pitchFamily="-108" charset="0"/>
                </a:rPr>
                <a:t>E</a:t>
              </a:r>
            </a:p>
          </p:txBody>
        </p:sp>
        <p:sp>
          <p:nvSpPr>
            <p:cNvPr id="18" name="Text Box 8"/>
            <p:cNvSpPr txBox="1">
              <a:spLocks noChangeArrowheads="1"/>
            </p:cNvSpPr>
            <p:nvPr/>
          </p:nvSpPr>
          <p:spPr bwMode="auto">
            <a:xfrm>
              <a:off x="2240" y="2249"/>
              <a:ext cx="11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800" b="1">
                  <a:latin typeface="Symbol" pitchFamily="-108" charset="2"/>
                </a:rPr>
                <a:t>t</a:t>
              </a:r>
            </a:p>
          </p:txBody>
        </p:sp>
        <p:sp>
          <p:nvSpPr>
            <p:cNvPr id="19" name="Text Box 9"/>
            <p:cNvSpPr txBox="1">
              <a:spLocks noChangeArrowheads="1"/>
            </p:cNvSpPr>
            <p:nvPr/>
          </p:nvSpPr>
          <p:spPr bwMode="auto">
            <a:xfrm>
              <a:off x="1190" y="1840"/>
              <a:ext cx="195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 b="1">
                  <a:latin typeface="Symbol" pitchFamily="-108" charset="2"/>
                </a:rPr>
                <a:t>r</a:t>
              </a:r>
              <a:endParaRPr lang="en-US" sz="1800" b="1">
                <a:latin typeface="Helvetica" pitchFamily="-108" charset="0"/>
              </a:endParaRPr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799" y="2283"/>
              <a:ext cx="18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 b="1">
                  <a:latin typeface="Helvetica" pitchFamily="-108" charset="0"/>
                </a:rPr>
                <a:t>z</a:t>
              </a:r>
            </a:p>
          </p:txBody>
        </p:sp>
        <p:sp>
          <p:nvSpPr>
            <p:cNvPr id="21" name="Line 11"/>
            <p:cNvSpPr>
              <a:spLocks noChangeShapeType="1"/>
            </p:cNvSpPr>
            <p:nvPr/>
          </p:nvSpPr>
          <p:spPr bwMode="auto">
            <a:xfrm flipV="1">
              <a:off x="1688" y="2311"/>
              <a:ext cx="357" cy="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Text Box 12"/>
            <p:cNvSpPr txBox="1">
              <a:spLocks noChangeArrowheads="1"/>
            </p:cNvSpPr>
            <p:nvPr/>
          </p:nvSpPr>
          <p:spPr bwMode="auto">
            <a:xfrm>
              <a:off x="1352" y="2071"/>
              <a:ext cx="252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 b="1">
                  <a:latin typeface="Helvetica" pitchFamily="-108" charset="0"/>
                </a:rPr>
                <a:t>2r</a:t>
              </a:r>
            </a:p>
          </p:txBody>
        </p:sp>
        <p:sp>
          <p:nvSpPr>
            <p:cNvPr id="23" name="Rectangle 13"/>
            <p:cNvSpPr>
              <a:spLocks noChangeArrowheads="1"/>
            </p:cNvSpPr>
            <p:nvPr/>
          </p:nvSpPr>
          <p:spPr bwMode="auto">
            <a:xfrm>
              <a:off x="1269" y="2314"/>
              <a:ext cx="30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 b="1">
                  <a:latin typeface="Helvetica" pitchFamily="-108" charset="0"/>
                </a:rPr>
                <a:t>DT</a:t>
              </a:r>
            </a:p>
          </p:txBody>
        </p:sp>
        <p:sp>
          <p:nvSpPr>
            <p:cNvPr id="24" name="Line 14"/>
            <p:cNvSpPr>
              <a:spLocks noChangeShapeType="1"/>
            </p:cNvSpPr>
            <p:nvPr/>
          </p:nvSpPr>
          <p:spPr bwMode="auto">
            <a:xfrm>
              <a:off x="1631" y="2063"/>
              <a:ext cx="0" cy="19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584" y="1620"/>
              <a:ext cx="1015" cy="18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200" b="1">
                  <a:latin typeface="Helvetica" pitchFamily="-108" charset="0"/>
                </a:rPr>
                <a:t>Fast Ignition region</a:t>
              </a:r>
            </a:p>
          </p:txBody>
        </p:sp>
        <p:sp>
          <p:nvSpPr>
            <p:cNvPr id="26" name="Line 16"/>
            <p:cNvSpPr>
              <a:spLocks noChangeShapeType="1"/>
            </p:cNvSpPr>
            <p:nvPr/>
          </p:nvSpPr>
          <p:spPr bwMode="auto">
            <a:xfrm flipH="1" flipV="1">
              <a:off x="1600" y="1802"/>
              <a:ext cx="274" cy="31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stealth" w="med" len="med"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7" name="Text Box 18"/>
          <p:cNvSpPr txBox="1">
            <a:spLocks noChangeArrowheads="1"/>
          </p:cNvSpPr>
          <p:nvPr/>
        </p:nvSpPr>
        <p:spPr bwMode="auto">
          <a:xfrm>
            <a:off x="4373563" y="1543050"/>
            <a:ext cx="3346450" cy="11239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Helvetica" pitchFamily="-108" charset="0"/>
              </a:rPr>
              <a:t>T = 12keV, </a:t>
            </a:r>
            <a:r>
              <a:rPr lang="en-US" sz="1600" b="1">
                <a:latin typeface="Symbol" pitchFamily="-108" charset="2"/>
                <a:sym typeface="Symbol" pitchFamily="-108" charset="2"/>
              </a:rPr>
              <a:t></a:t>
            </a:r>
            <a:r>
              <a:rPr lang="en-US" sz="1600" b="1">
                <a:latin typeface="Helvetica" pitchFamily="-108" charset="0"/>
              </a:rPr>
              <a:t>R = 0.6 g/cm</a:t>
            </a:r>
            <a:r>
              <a:rPr lang="en-US" sz="1600" b="1" baseline="30000">
                <a:latin typeface="Helvetica" pitchFamily="-108" charset="0"/>
              </a:rPr>
              <a:t>2</a:t>
            </a:r>
            <a:endParaRPr lang="en-US" sz="1600" b="1">
              <a:latin typeface="Helvetica" pitchFamily="-108" charset="0"/>
            </a:endParaRPr>
          </a:p>
          <a:p>
            <a:endParaRPr lang="en-US" sz="1400" b="1">
              <a:latin typeface="Helvetica" pitchFamily="-108" charset="0"/>
            </a:endParaRPr>
          </a:p>
          <a:p>
            <a:endParaRPr lang="en-US" sz="1400" b="1">
              <a:latin typeface="Helvetica" pitchFamily="-108" charset="0"/>
            </a:endParaRPr>
          </a:p>
          <a:p>
            <a:endParaRPr lang="en-US" sz="1400" b="1">
              <a:latin typeface="Helvetica" pitchFamily="-108" charset="0"/>
            </a:endParaRPr>
          </a:p>
          <a:p>
            <a:endParaRPr lang="en-US" sz="1400" b="1" baseline="30000">
              <a:latin typeface="Helvetica" pitchFamily="-108" charset="0"/>
            </a:endParaRPr>
          </a:p>
        </p:txBody>
      </p:sp>
      <p:sp>
        <p:nvSpPr>
          <p:cNvPr id="28" name="Text Box 19"/>
          <p:cNvSpPr txBox="1">
            <a:spLocks noChangeArrowheads="1"/>
          </p:cNvSpPr>
          <p:nvPr/>
        </p:nvSpPr>
        <p:spPr bwMode="auto">
          <a:xfrm>
            <a:off x="4373563" y="1196975"/>
            <a:ext cx="3346450" cy="3492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Helvetica" pitchFamily="-108" charset="0"/>
              </a:rPr>
              <a:t>Optimal ignition criteria:</a:t>
            </a:r>
          </a:p>
        </p:txBody>
      </p:sp>
      <p:sp>
        <p:nvSpPr>
          <p:cNvPr id="29" name="Text Box 20"/>
          <p:cNvSpPr txBox="1">
            <a:spLocks noChangeArrowheads="1"/>
          </p:cNvSpPr>
          <p:nvPr/>
        </p:nvSpPr>
        <p:spPr bwMode="auto">
          <a:xfrm>
            <a:off x="4383088" y="3421063"/>
            <a:ext cx="3336925" cy="838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Helvetica" pitchFamily="-108" charset="0"/>
              </a:rPr>
              <a:t>E = 18kJ in &lt;2MeV&gt; electrons</a:t>
            </a:r>
          </a:p>
          <a:p>
            <a:r>
              <a:rPr lang="en-US" sz="1600" b="1">
                <a:latin typeface="Helvetica" pitchFamily="-108" charset="0"/>
              </a:rPr>
              <a:t>P = 0.9 PW	  =&gt; t = 20ps</a:t>
            </a:r>
          </a:p>
          <a:p>
            <a:r>
              <a:rPr lang="en-US" sz="1600" b="1">
                <a:latin typeface="Helvetica" pitchFamily="-108" charset="0"/>
              </a:rPr>
              <a:t>I  = 6.8x10</a:t>
            </a:r>
            <a:r>
              <a:rPr lang="en-US" sz="1600" b="1" baseline="30000">
                <a:latin typeface="Helvetica" pitchFamily="-108" charset="0"/>
              </a:rPr>
              <a:t>19 </a:t>
            </a:r>
            <a:r>
              <a:rPr lang="en-US" sz="1600" b="1">
                <a:latin typeface="Helvetica" pitchFamily="-108" charset="0"/>
              </a:rPr>
              <a:t>W/cm</a:t>
            </a:r>
            <a:r>
              <a:rPr lang="en-US" sz="1600" b="1" baseline="30000">
                <a:latin typeface="Helvetica" pitchFamily="-108" charset="0"/>
              </a:rPr>
              <a:t>2</a:t>
            </a:r>
            <a:r>
              <a:rPr lang="en-US" sz="1600" b="1">
                <a:latin typeface="Helvetica" pitchFamily="-108" charset="0"/>
              </a:rPr>
              <a:t>	  =&gt; r = 20</a:t>
            </a:r>
            <a:r>
              <a:rPr lang="en-US" sz="1600" b="1">
                <a:latin typeface="Symbol" pitchFamily="-108" charset="2"/>
                <a:sym typeface="Symbol" pitchFamily="-108" charset="2"/>
              </a:rPr>
              <a:t></a:t>
            </a:r>
            <a:r>
              <a:rPr lang="en-US" sz="1600" b="1">
                <a:latin typeface="Helvetica" pitchFamily="-108" charset="0"/>
              </a:rPr>
              <a:t>m</a:t>
            </a:r>
          </a:p>
        </p:txBody>
      </p:sp>
      <p:sp>
        <p:nvSpPr>
          <p:cNvPr id="30" name="Text Box 21"/>
          <p:cNvSpPr txBox="1">
            <a:spLocks noChangeArrowheads="1"/>
          </p:cNvSpPr>
          <p:nvPr/>
        </p:nvSpPr>
        <p:spPr bwMode="auto">
          <a:xfrm>
            <a:off x="4378325" y="2825750"/>
            <a:ext cx="3341688" cy="59372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 b="1">
                <a:latin typeface="Helvetica" pitchFamily="-108" charset="0"/>
              </a:rPr>
              <a:t>For </a:t>
            </a:r>
            <a:r>
              <a:rPr lang="en-US" sz="1600" b="1">
                <a:latin typeface="Symbol" pitchFamily="-108" charset="2"/>
                <a:sym typeface="Symbol" pitchFamily="-108" charset="2"/>
              </a:rPr>
              <a:t></a:t>
            </a:r>
            <a:r>
              <a:rPr lang="en-US" sz="1600" b="1">
                <a:latin typeface="Helvetica" pitchFamily="-108" charset="0"/>
              </a:rPr>
              <a:t> = 300 g/cm</a:t>
            </a:r>
            <a:r>
              <a:rPr lang="en-US" sz="1600" b="1" baseline="30000">
                <a:latin typeface="Helvetica" pitchFamily="-108" charset="0"/>
              </a:rPr>
              <a:t>3</a:t>
            </a:r>
            <a:r>
              <a:rPr lang="en-US" sz="1600" b="1">
                <a:latin typeface="Helvetica" pitchFamily="-108" charset="0"/>
              </a:rPr>
              <a:t> assembly</a:t>
            </a:r>
          </a:p>
          <a:p>
            <a:r>
              <a:rPr lang="en-US" sz="1600" b="1">
                <a:latin typeface="Helvetica" pitchFamily="-108" charset="0"/>
              </a:rPr>
              <a:t>we need to deliver </a:t>
            </a:r>
            <a:r>
              <a:rPr lang="en-US" sz="1600" b="1" i="1">
                <a:solidFill>
                  <a:srgbClr val="FF0306"/>
                </a:solidFill>
                <a:latin typeface="Helvetica" pitchFamily="-108" charset="0"/>
              </a:rPr>
              <a:t>to the fuel</a:t>
            </a:r>
            <a:r>
              <a:rPr lang="en-US" sz="1600" b="1">
                <a:latin typeface="Helvetica" pitchFamily="-108" charset="0"/>
              </a:rPr>
              <a:t>:</a:t>
            </a:r>
          </a:p>
        </p:txBody>
      </p:sp>
      <p:sp>
        <p:nvSpPr>
          <p:cNvPr id="31" name="Text Box 22"/>
          <p:cNvSpPr txBox="1">
            <a:spLocks noChangeArrowheads="1"/>
          </p:cNvSpPr>
          <p:nvPr/>
        </p:nvSpPr>
        <p:spPr bwMode="auto">
          <a:xfrm>
            <a:off x="381000" y="1066800"/>
            <a:ext cx="5126038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82058" tIns="41029" rIns="82058" bIns="41029">
            <a:prstTxWarp prst="textNoShape">
              <a:avLst/>
            </a:prstTxWarp>
            <a:spAutoFit/>
          </a:bodyPr>
          <a:lstStyle/>
          <a:p>
            <a:pPr defTabSz="820738"/>
            <a:r>
              <a:rPr lang="en-US" sz="1600" b="1">
                <a:solidFill>
                  <a:schemeClr val="accent2"/>
                </a:solidFill>
                <a:latin typeface="Helvetica" pitchFamily="-108" charset="0"/>
              </a:rPr>
              <a:t>S. Atzeni, Phys. Plas. </a:t>
            </a:r>
            <a:r>
              <a:rPr lang="en-US" sz="1600" b="1" u="sng">
                <a:solidFill>
                  <a:schemeClr val="accent2"/>
                </a:solidFill>
                <a:latin typeface="Helvetica" pitchFamily="-108" charset="0"/>
              </a:rPr>
              <a:t>8</a:t>
            </a:r>
            <a:r>
              <a:rPr lang="en-US" sz="1600" b="1">
                <a:solidFill>
                  <a:schemeClr val="accent2"/>
                </a:solidFill>
                <a:latin typeface="Helvetica" pitchFamily="-108" charset="0"/>
              </a:rPr>
              <a:t>, 3316 (1999)</a:t>
            </a:r>
          </a:p>
          <a:p>
            <a:pPr defTabSz="820738"/>
            <a:endParaRPr lang="en-US" sz="1600" b="1">
              <a:solidFill>
                <a:schemeClr val="accent2"/>
              </a:solidFill>
              <a:latin typeface="Helvetica" pitchFamily="-108" charset="0"/>
            </a:endParaRPr>
          </a:p>
          <a:p>
            <a:pPr defTabSz="820738"/>
            <a:r>
              <a:rPr lang="en-US" sz="1600" b="1">
                <a:solidFill>
                  <a:schemeClr val="accent2"/>
                </a:solidFill>
                <a:latin typeface="Helvetica" pitchFamily="-108" charset="0"/>
              </a:rPr>
              <a:t>M Tabak et al Fus. Sci. Tech. (2006)</a:t>
            </a:r>
          </a:p>
        </p:txBody>
      </p:sp>
      <p:sp>
        <p:nvSpPr>
          <p:cNvPr id="32" name="Text Box 23"/>
          <p:cNvSpPr txBox="1">
            <a:spLocks noChangeArrowheads="1"/>
          </p:cNvSpPr>
          <p:nvPr/>
        </p:nvSpPr>
        <p:spPr bwMode="auto">
          <a:xfrm>
            <a:off x="381000" y="4572000"/>
            <a:ext cx="8242300" cy="1477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lvl="1">
              <a:buFontTx/>
              <a:buChar char="•"/>
            </a:pPr>
            <a:r>
              <a:rPr lang="en-US" sz="1600" b="1">
                <a:latin typeface="Helvetica" pitchFamily="-108" charset="0"/>
              </a:rPr>
              <a:t> </a:t>
            </a:r>
            <a:r>
              <a:rPr lang="en-US" sz="1800" b="1">
                <a:latin typeface="Helvetica" pitchFamily="-108" charset="0"/>
              </a:rPr>
              <a:t>Coupling efficiency depends on:</a:t>
            </a:r>
          </a:p>
          <a:p>
            <a:pPr lvl="1"/>
            <a:r>
              <a:rPr lang="en-US" sz="1800" b="1">
                <a:latin typeface="Helvetica" pitchFamily="-108" charset="0"/>
              </a:rPr>
              <a:t>	– laser conversion to electrons</a:t>
            </a:r>
          </a:p>
          <a:p>
            <a:pPr lvl="1"/>
            <a:r>
              <a:rPr lang="en-US" sz="1800" b="1">
                <a:latin typeface="Helvetica" pitchFamily="-108" charset="0"/>
              </a:rPr>
              <a:t>	– energy spectrum of electrons</a:t>
            </a:r>
          </a:p>
          <a:p>
            <a:pPr lvl="1"/>
            <a:r>
              <a:rPr lang="en-US" sz="1800" b="1">
                <a:latin typeface="Helvetica" pitchFamily="-108" charset="0"/>
              </a:rPr>
              <a:t>	– collimation of electron transport </a:t>
            </a:r>
          </a:p>
          <a:p>
            <a:pPr lvl="1"/>
            <a:r>
              <a:rPr lang="en-US" sz="1800" b="1">
                <a:latin typeface="Helvetica" pitchFamily="-108" charset="0"/>
              </a:rPr>
              <a:t>	– cone tip to dense plasma separation</a:t>
            </a:r>
          </a:p>
        </p:txBody>
      </p:sp>
      <p:graphicFrame>
        <p:nvGraphicFramePr>
          <p:cNvPr id="33" name="Object 2"/>
          <p:cNvGraphicFramePr>
            <a:graphicFrameLocks noChangeAspect="1"/>
          </p:cNvGraphicFramePr>
          <p:nvPr/>
        </p:nvGraphicFramePr>
        <p:xfrm>
          <a:off x="4445000" y="1836738"/>
          <a:ext cx="2967038" cy="779462"/>
        </p:xfrm>
        <a:graphic>
          <a:graphicData uri="http://schemas.openxmlformats.org/presentationml/2006/ole">
            <p:oleObj spid="_x0000_s198658" name="Equation" r:id="rId4" imgW="1498600" imgH="393700" progId="Equation.3">
              <p:embed/>
            </p:oleObj>
          </a:graphicData>
        </a:graphic>
      </p:graphicFrame>
      <p:sp>
        <p:nvSpPr>
          <p:cNvPr id="3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7696200" cy="762000"/>
          </a:xfrm>
        </p:spPr>
        <p:txBody>
          <a:bodyPr wrap="none"/>
          <a:lstStyle/>
          <a:p>
            <a:pPr algn="ctr" eaLnBrk="1" hangingPunct="1"/>
            <a:r>
              <a:rPr lang="en-US" smtClean="0">
                <a:ea typeface="ＭＳ Ｐゴシック" pitchFamily="-108" charset="-128"/>
                <a:cs typeface="ＭＳ Ｐゴシック" pitchFamily="-108" charset="-128"/>
              </a:rPr>
              <a:t>Maximizing coupling efficiency is a </a:t>
            </a:r>
            <a:br>
              <a:rPr lang="en-US" smtClean="0">
                <a:ea typeface="ＭＳ Ｐゴシック" pitchFamily="-108" charset="-128"/>
                <a:cs typeface="ＭＳ Ｐゴシック" pitchFamily="-108" charset="-128"/>
              </a:rPr>
            </a:br>
            <a:r>
              <a:rPr lang="en-US" smtClean="0">
                <a:ea typeface="ＭＳ Ｐゴシック" pitchFamily="-108" charset="-128"/>
                <a:cs typeface="ＭＳ Ｐゴシック" pitchFamily="-108" charset="-128"/>
              </a:rPr>
              <a:t>challenge for full scale fast ignition</a:t>
            </a:r>
            <a:endParaRPr lang="en-US" baseline="30000" smtClean="0">
              <a:ea typeface="ＭＳ Ｐゴシック" pitchFamily="-108" charset="-128"/>
              <a:cs typeface="ＭＳ Ｐゴシック" pitchFamily="-10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20" name="Picture 6" descr="SCREENlogo_MAEpp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91" name="Text Box 2"/>
          <p:cNvSpPr txBox="1">
            <a:spLocks noChangeArrowheads="1"/>
          </p:cNvSpPr>
          <p:nvPr/>
        </p:nvSpPr>
        <p:spPr bwMode="auto">
          <a:xfrm>
            <a:off x="2057400" y="0"/>
            <a:ext cx="5105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sz="2800" b="1">
                <a:solidFill>
                  <a:schemeClr val="bg1"/>
                </a:solidFill>
                <a:latin typeface="Arial" pitchFamily="-108" charset="0"/>
              </a:rPr>
              <a:t>Multiple diagnostics needed for current measurement</a:t>
            </a:r>
          </a:p>
        </p:txBody>
      </p:sp>
      <p:sp>
        <p:nvSpPr>
          <p:cNvPr id="92" name="Rectangle 4"/>
          <p:cNvSpPr>
            <a:spLocks noChangeArrowheads="1"/>
          </p:cNvSpPr>
          <p:nvPr/>
        </p:nvSpPr>
        <p:spPr bwMode="auto">
          <a:xfrm>
            <a:off x="1524000" y="1676400"/>
            <a:ext cx="6248400" cy="4724400"/>
          </a:xfrm>
          <a:prstGeom prst="rect">
            <a:avLst/>
          </a:prstGeom>
          <a:solidFill>
            <a:schemeClr val="bg1"/>
          </a:solidFill>
          <a:ln w="254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3" name="Oval 5"/>
          <p:cNvSpPr>
            <a:spLocks noChangeArrowheads="1"/>
          </p:cNvSpPr>
          <p:nvPr/>
        </p:nvSpPr>
        <p:spPr bwMode="auto">
          <a:xfrm rot="1884540">
            <a:off x="4122738" y="3743325"/>
            <a:ext cx="76200" cy="231775"/>
          </a:xfrm>
          <a:prstGeom prst="ellipse">
            <a:avLst/>
          </a:prstGeom>
          <a:solidFill>
            <a:srgbClr val="FFFF00"/>
          </a:solidFill>
          <a:ln w="19050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94" name="Group 6"/>
          <p:cNvGrpSpPr>
            <a:grpSpLocks noChangeAspect="1"/>
          </p:cNvGrpSpPr>
          <p:nvPr/>
        </p:nvGrpSpPr>
        <p:grpSpPr bwMode="auto">
          <a:xfrm>
            <a:off x="2819400" y="3384550"/>
            <a:ext cx="2590800" cy="2112963"/>
            <a:chOff x="2345" y="2146"/>
            <a:chExt cx="616" cy="494"/>
          </a:xfrm>
        </p:grpSpPr>
        <p:pic>
          <p:nvPicPr>
            <p:cNvPr id="95" name="Picture 7" descr="untitled"/>
            <p:cNvPicPr>
              <a:picLocks noChangeAspect="1" noChangeArrowheads="1"/>
            </p:cNvPicPr>
            <p:nvPr/>
          </p:nvPicPr>
          <p:blipFill>
            <a:blip r:embed="rId4"/>
            <a:srcRect l="19794" t="24100" r="25732" b="46861"/>
            <a:stretch>
              <a:fillRect/>
            </a:stretch>
          </p:blipFill>
          <p:spPr bwMode="auto">
            <a:xfrm rot="1884540">
              <a:off x="2345" y="2146"/>
              <a:ext cx="616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6" name="Line 8"/>
            <p:cNvSpPr>
              <a:spLocks noChangeAspect="1" noChangeShapeType="1"/>
            </p:cNvSpPr>
            <p:nvPr/>
          </p:nvSpPr>
          <p:spPr bwMode="auto">
            <a:xfrm rot="1884540">
              <a:off x="2784" y="2496"/>
              <a:ext cx="96" cy="144"/>
            </a:xfrm>
            <a:prstGeom prst="line">
              <a:avLst/>
            </a:prstGeom>
            <a:noFill/>
            <a:ln w="38100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7" name="Line 9"/>
          <p:cNvSpPr>
            <a:spLocks noChangeShapeType="1"/>
          </p:cNvSpPr>
          <p:nvPr/>
        </p:nvSpPr>
        <p:spPr bwMode="auto">
          <a:xfrm>
            <a:off x="2057400" y="3922713"/>
            <a:ext cx="4724400" cy="0"/>
          </a:xfrm>
          <a:prstGeom prst="line">
            <a:avLst/>
          </a:prstGeom>
          <a:noFill/>
          <a:ln w="19050">
            <a:noFill/>
            <a:prstDash val="dash"/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8" name="Line 10"/>
          <p:cNvSpPr>
            <a:spLocks noChangeShapeType="1"/>
          </p:cNvSpPr>
          <p:nvPr/>
        </p:nvSpPr>
        <p:spPr bwMode="auto">
          <a:xfrm flipH="1" flipV="1">
            <a:off x="3352800" y="2295525"/>
            <a:ext cx="762000" cy="1627188"/>
          </a:xfrm>
          <a:prstGeom prst="line">
            <a:avLst/>
          </a:prstGeom>
          <a:noFill/>
          <a:ln w="19050">
            <a:noFill/>
            <a:prstDash val="dash"/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9" name="Text Box 11"/>
          <p:cNvSpPr txBox="1">
            <a:spLocks noChangeArrowheads="1"/>
          </p:cNvSpPr>
          <p:nvPr/>
        </p:nvSpPr>
        <p:spPr bwMode="auto">
          <a:xfrm>
            <a:off x="2819400" y="3352800"/>
            <a:ext cx="5413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200">
                <a:latin typeface="Arial" pitchFamily="-108" charset="0"/>
              </a:rPr>
              <a:t>29.4</a:t>
            </a:r>
            <a:r>
              <a:rPr lang="en-US" sz="1200">
                <a:latin typeface="Arial" pitchFamily="-108" charset="0"/>
                <a:ea typeface="Arial" pitchFamily="-108" charset="0"/>
                <a:cs typeface="Arial" pitchFamily="-108" charset="0"/>
              </a:rPr>
              <a:t>°</a:t>
            </a:r>
          </a:p>
        </p:txBody>
      </p:sp>
      <p:sp>
        <p:nvSpPr>
          <p:cNvPr id="100" name="Text Box 12"/>
          <p:cNvSpPr txBox="1">
            <a:spLocks noChangeArrowheads="1"/>
          </p:cNvSpPr>
          <p:nvPr/>
        </p:nvSpPr>
        <p:spPr bwMode="auto">
          <a:xfrm>
            <a:off x="3471863" y="3141663"/>
            <a:ext cx="4143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200">
                <a:latin typeface="Arial" pitchFamily="-108" charset="0"/>
              </a:rPr>
              <a:t>52</a:t>
            </a:r>
            <a:r>
              <a:rPr lang="en-US" sz="1200">
                <a:latin typeface="Arial" pitchFamily="-108" charset="0"/>
                <a:ea typeface="Arial" pitchFamily="-108" charset="0"/>
                <a:cs typeface="Arial" pitchFamily="-108" charset="0"/>
              </a:rPr>
              <a:t>°</a:t>
            </a:r>
          </a:p>
        </p:txBody>
      </p:sp>
      <p:sp>
        <p:nvSpPr>
          <p:cNvPr id="101" name="Text Box 13"/>
          <p:cNvSpPr txBox="1">
            <a:spLocks noChangeArrowheads="1"/>
          </p:cNvSpPr>
          <p:nvPr/>
        </p:nvSpPr>
        <p:spPr bwMode="auto">
          <a:xfrm>
            <a:off x="4876800" y="3810000"/>
            <a:ext cx="5413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200">
                <a:latin typeface="Arial" pitchFamily="-108" charset="0"/>
              </a:rPr>
              <a:t>29.8</a:t>
            </a:r>
            <a:r>
              <a:rPr lang="en-US" sz="1200">
                <a:latin typeface="Arial" pitchFamily="-108" charset="0"/>
                <a:ea typeface="Arial" pitchFamily="-108" charset="0"/>
                <a:cs typeface="Arial" pitchFamily="-108" charset="0"/>
              </a:rPr>
              <a:t>°</a:t>
            </a:r>
          </a:p>
        </p:txBody>
      </p:sp>
      <p:sp>
        <p:nvSpPr>
          <p:cNvPr id="102" name="Text Box 14"/>
          <p:cNvSpPr txBox="1">
            <a:spLocks noChangeArrowheads="1"/>
          </p:cNvSpPr>
          <p:nvPr/>
        </p:nvSpPr>
        <p:spPr bwMode="auto">
          <a:xfrm>
            <a:off x="1295400" y="3241675"/>
            <a:ext cx="1063625" cy="720725"/>
          </a:xfrm>
          <a:prstGeom prst="rect">
            <a:avLst/>
          </a:prstGeom>
          <a:solidFill>
            <a:srgbClr val="FFC5D0"/>
          </a:solidFill>
          <a:ln w="19050">
            <a:solidFill>
              <a:srgbClr val="A000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sz="2000">
                <a:latin typeface="Arial" pitchFamily="-108" charset="0"/>
              </a:rPr>
              <a:t>X-ray</a:t>
            </a:r>
          </a:p>
          <a:p>
            <a:pPr algn="ctr" eaLnBrk="1" hangingPunct="1"/>
            <a:r>
              <a:rPr lang="en-US" sz="2000">
                <a:latin typeface="Arial" pitchFamily="-108" charset="0"/>
              </a:rPr>
              <a:t>Imager </a:t>
            </a:r>
          </a:p>
        </p:txBody>
      </p:sp>
      <p:sp>
        <p:nvSpPr>
          <p:cNvPr id="103" name="Text Box 15"/>
          <p:cNvSpPr txBox="1">
            <a:spLocks noChangeArrowheads="1"/>
          </p:cNvSpPr>
          <p:nvPr/>
        </p:nvSpPr>
        <p:spPr bwMode="auto">
          <a:xfrm>
            <a:off x="6096000" y="3352800"/>
            <a:ext cx="1727200" cy="1025525"/>
          </a:xfrm>
          <a:prstGeom prst="rect">
            <a:avLst/>
          </a:prstGeom>
          <a:solidFill>
            <a:srgbClr val="FFC5D0"/>
          </a:solidFill>
          <a:ln w="19050">
            <a:solidFill>
              <a:srgbClr val="A000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sz="2000">
                <a:latin typeface="Arial" pitchFamily="-108" charset="0"/>
              </a:rPr>
              <a:t>Single hit</a:t>
            </a:r>
          </a:p>
          <a:p>
            <a:pPr algn="ctr" eaLnBrk="1" hangingPunct="1"/>
            <a:r>
              <a:rPr lang="en-US" sz="2000">
                <a:latin typeface="Arial" pitchFamily="-108" charset="0"/>
              </a:rPr>
              <a:t>Spectrometer</a:t>
            </a:r>
          </a:p>
          <a:p>
            <a:pPr algn="ctr" eaLnBrk="1" hangingPunct="1"/>
            <a:r>
              <a:rPr lang="en-US" sz="2000">
                <a:latin typeface="Arial" pitchFamily="-108" charset="0"/>
              </a:rPr>
              <a:t>(absolute)</a:t>
            </a:r>
          </a:p>
        </p:txBody>
      </p:sp>
      <p:sp>
        <p:nvSpPr>
          <p:cNvPr id="104" name="Text Box 16"/>
          <p:cNvSpPr txBox="1">
            <a:spLocks noChangeArrowheads="1"/>
          </p:cNvSpPr>
          <p:nvPr/>
        </p:nvSpPr>
        <p:spPr bwMode="auto">
          <a:xfrm>
            <a:off x="3200400" y="1219200"/>
            <a:ext cx="1685925" cy="1025525"/>
          </a:xfrm>
          <a:prstGeom prst="rect">
            <a:avLst/>
          </a:prstGeom>
          <a:solidFill>
            <a:srgbClr val="FFC5D0"/>
          </a:solidFill>
          <a:ln w="19050">
            <a:solidFill>
              <a:srgbClr val="A00000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2000">
                <a:latin typeface="Arial" pitchFamily="-108" charset="0"/>
              </a:rPr>
              <a:t>HOPG</a:t>
            </a:r>
          </a:p>
          <a:p>
            <a:pPr eaLnBrk="1" hangingPunct="1"/>
            <a:r>
              <a:rPr lang="en-US" sz="2000">
                <a:latin typeface="Arial" pitchFamily="-108" charset="0"/>
              </a:rPr>
              <a:t>spectrometer</a:t>
            </a:r>
          </a:p>
          <a:p>
            <a:pPr eaLnBrk="1" hangingPunct="1"/>
            <a:r>
              <a:rPr lang="en-US" sz="2000">
                <a:latin typeface="Arial" pitchFamily="-108" charset="0"/>
              </a:rPr>
              <a:t>(accurate)</a:t>
            </a:r>
          </a:p>
        </p:txBody>
      </p:sp>
      <p:sp>
        <p:nvSpPr>
          <p:cNvPr id="105" name="AutoShape 50"/>
          <p:cNvSpPr>
            <a:spLocks noChangeArrowheads="1"/>
          </p:cNvSpPr>
          <p:nvPr/>
        </p:nvSpPr>
        <p:spPr bwMode="auto">
          <a:xfrm rot="16653837">
            <a:off x="2971800" y="3124200"/>
            <a:ext cx="152400" cy="1066800"/>
          </a:xfrm>
          <a:prstGeom prst="upArrow">
            <a:avLst>
              <a:gd name="adj1" fmla="val 50000"/>
              <a:gd name="adj2" fmla="val 1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6" name="Text Box 17"/>
          <p:cNvSpPr txBox="1">
            <a:spLocks noChangeArrowheads="1"/>
          </p:cNvSpPr>
          <p:nvPr/>
        </p:nvSpPr>
        <p:spPr bwMode="auto">
          <a:xfrm>
            <a:off x="3200400" y="5280025"/>
            <a:ext cx="288766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600">
                <a:latin typeface="Arial" pitchFamily="-108" charset="0"/>
              </a:rPr>
              <a:t>Targets:  Hollow Al cones</a:t>
            </a:r>
          </a:p>
          <a:p>
            <a:pPr eaLnBrk="1" hangingPunct="1"/>
            <a:r>
              <a:rPr lang="en-US" sz="1600">
                <a:latin typeface="Arial" pitchFamily="-108" charset="0"/>
              </a:rPr>
              <a:t>joined to 1mm long Cu wires </a:t>
            </a:r>
          </a:p>
          <a:p>
            <a:pPr eaLnBrk="1" hangingPunct="1"/>
            <a:r>
              <a:rPr lang="en-US" sz="1600">
                <a:latin typeface="Arial" pitchFamily="-108" charset="0"/>
              </a:rPr>
              <a:t>of diameters 10, 20 and 40µm</a:t>
            </a:r>
          </a:p>
        </p:txBody>
      </p:sp>
      <p:sp>
        <p:nvSpPr>
          <p:cNvPr id="107" name="Text Box 18"/>
          <p:cNvSpPr txBox="1">
            <a:spLocks noChangeArrowheads="1"/>
          </p:cNvSpPr>
          <p:nvPr/>
        </p:nvSpPr>
        <p:spPr bwMode="auto">
          <a:xfrm>
            <a:off x="6838950" y="5575300"/>
            <a:ext cx="22288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600" dirty="0">
                <a:solidFill>
                  <a:srgbClr val="FF0000"/>
                </a:solidFill>
                <a:latin typeface="Arial" pitchFamily="-108" charset="0"/>
              </a:rPr>
              <a:t>500J, 1ps @1053nm</a:t>
            </a:r>
          </a:p>
          <a:p>
            <a:pPr eaLnBrk="1" hangingPunct="1"/>
            <a:r>
              <a:rPr lang="en-US" sz="1600" dirty="0">
                <a:solidFill>
                  <a:srgbClr val="FF0000"/>
                </a:solidFill>
                <a:latin typeface="Arial" pitchFamily="-108" charset="0"/>
              </a:rPr>
              <a:t>RAL PW laser focused</a:t>
            </a:r>
          </a:p>
          <a:p>
            <a:pPr eaLnBrk="1" hangingPunct="1"/>
            <a:r>
              <a:rPr lang="en-US" sz="1600" dirty="0">
                <a:solidFill>
                  <a:srgbClr val="FF0000"/>
                </a:solidFill>
                <a:latin typeface="Arial" pitchFamily="-108" charset="0"/>
              </a:rPr>
              <a:t>at f/3 into the cone </a:t>
            </a:r>
          </a:p>
        </p:txBody>
      </p:sp>
      <p:sp>
        <p:nvSpPr>
          <p:cNvPr id="108" name="AutoShape 20"/>
          <p:cNvSpPr>
            <a:spLocks noChangeArrowheads="1"/>
          </p:cNvSpPr>
          <p:nvPr/>
        </p:nvSpPr>
        <p:spPr bwMode="auto">
          <a:xfrm rot="7284540">
            <a:off x="5453063" y="3852863"/>
            <a:ext cx="914400" cy="23622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35 w 21600"/>
              <a:gd name="T13" fmla="*/ 6435 h 21600"/>
              <a:gd name="T14" fmla="*/ 15165 w 21600"/>
              <a:gd name="T15" fmla="*/ 1516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269" y="21600"/>
                </a:lnTo>
                <a:lnTo>
                  <a:pt x="1233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9" name="Text Box 21"/>
          <p:cNvSpPr txBox="1">
            <a:spLocks noChangeArrowheads="1"/>
          </p:cNvSpPr>
          <p:nvPr/>
        </p:nvSpPr>
        <p:spPr bwMode="auto">
          <a:xfrm rot="1884540">
            <a:off x="5470525" y="5013325"/>
            <a:ext cx="1539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2000">
                <a:latin typeface="Arial" pitchFamily="-108" charset="0"/>
              </a:rPr>
              <a:t> CPA laser  </a:t>
            </a:r>
          </a:p>
        </p:txBody>
      </p:sp>
      <p:grpSp>
        <p:nvGrpSpPr>
          <p:cNvPr id="110" name="Group 22"/>
          <p:cNvGrpSpPr>
            <a:grpSpLocks/>
          </p:cNvGrpSpPr>
          <p:nvPr/>
        </p:nvGrpSpPr>
        <p:grpSpPr bwMode="auto">
          <a:xfrm>
            <a:off x="685800" y="914400"/>
            <a:ext cx="2379663" cy="1357313"/>
            <a:chOff x="1344" y="576"/>
            <a:chExt cx="1499" cy="855"/>
          </a:xfrm>
        </p:grpSpPr>
        <p:grpSp>
          <p:nvGrpSpPr>
            <p:cNvPr id="111" name="Group 23"/>
            <p:cNvGrpSpPr>
              <a:grpSpLocks/>
            </p:cNvGrpSpPr>
            <p:nvPr/>
          </p:nvGrpSpPr>
          <p:grpSpPr bwMode="auto">
            <a:xfrm>
              <a:off x="1344" y="576"/>
              <a:ext cx="1499" cy="855"/>
              <a:chOff x="1344" y="576"/>
              <a:chExt cx="1499" cy="855"/>
            </a:xfrm>
          </p:grpSpPr>
          <p:pic>
            <p:nvPicPr>
              <p:cNvPr id="113" name="Picture 24" descr="HOPG3cr(new)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344" y="768"/>
                <a:ext cx="1499" cy="4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4" name="Text Box 25"/>
              <p:cNvSpPr txBox="1">
                <a:spLocks noChangeArrowheads="1"/>
              </p:cNvSpPr>
              <p:nvPr/>
            </p:nvSpPr>
            <p:spPr bwMode="auto">
              <a:xfrm>
                <a:off x="1488" y="576"/>
                <a:ext cx="80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latin typeface="Arial" pitchFamily="-108" charset="0"/>
                  </a:rPr>
                  <a:t>Cu K</a:t>
                </a:r>
                <a:r>
                  <a:rPr lang="el-GR" sz="1800">
                    <a:latin typeface="Lucida Grande" pitchFamily="-108" charset="0"/>
                    <a:ea typeface="Arial" pitchFamily="-108" charset="0"/>
                    <a:cs typeface="Arial" pitchFamily="-108" charset="0"/>
                  </a:rPr>
                  <a:t>α</a:t>
                </a:r>
                <a:r>
                  <a:rPr lang="en-US" sz="1800"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 line</a:t>
                </a:r>
                <a:endParaRPr lang="el-GR" sz="1800">
                  <a:latin typeface="Arial" pitchFamily="-108" charset="0"/>
                  <a:ea typeface="Arial" pitchFamily="-108" charset="0"/>
                  <a:cs typeface="Arial" pitchFamily="-108" charset="0"/>
                </a:endParaRPr>
              </a:p>
            </p:txBody>
          </p:sp>
          <p:sp>
            <p:nvSpPr>
              <p:cNvPr id="115" name="Text Box 26"/>
              <p:cNvSpPr txBox="1">
                <a:spLocks noChangeArrowheads="1"/>
              </p:cNvSpPr>
              <p:nvPr/>
            </p:nvSpPr>
            <p:spPr bwMode="auto">
              <a:xfrm>
                <a:off x="1872" y="1200"/>
                <a:ext cx="94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latin typeface="Arial" pitchFamily="-108" charset="0"/>
                  </a:rPr>
                  <a:t>Increasing </a:t>
                </a:r>
                <a:r>
                  <a:rPr lang="el-GR" sz="1800">
                    <a:latin typeface="Lucida Grande" pitchFamily="-108" charset="0"/>
                    <a:ea typeface="Arial" pitchFamily="-108" charset="0"/>
                    <a:cs typeface="Arial" pitchFamily="-108" charset="0"/>
                  </a:rPr>
                  <a:t>λ</a:t>
                </a:r>
                <a:r>
                  <a:rPr lang="en-US" sz="1800">
                    <a:latin typeface="Arial" pitchFamily="-108" charset="0"/>
                  </a:rPr>
                  <a:t> </a:t>
                </a:r>
              </a:p>
            </p:txBody>
          </p:sp>
        </p:grpSp>
        <p:sp>
          <p:nvSpPr>
            <p:cNvPr id="112" name="Line 27"/>
            <p:cNvSpPr>
              <a:spLocks noChangeShapeType="1"/>
            </p:cNvSpPr>
            <p:nvPr/>
          </p:nvSpPr>
          <p:spPr bwMode="auto">
            <a:xfrm flipH="1">
              <a:off x="1632" y="1324"/>
              <a:ext cx="24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16" name="Group 28"/>
          <p:cNvGrpSpPr>
            <a:grpSpLocks/>
          </p:cNvGrpSpPr>
          <p:nvPr/>
        </p:nvGrpSpPr>
        <p:grpSpPr bwMode="auto">
          <a:xfrm>
            <a:off x="228600" y="3962400"/>
            <a:ext cx="3079750" cy="1447800"/>
            <a:chOff x="144" y="2544"/>
            <a:chExt cx="1940" cy="912"/>
          </a:xfrm>
        </p:grpSpPr>
        <p:sp>
          <p:nvSpPr>
            <p:cNvPr id="117" name="Text Box 29"/>
            <p:cNvSpPr txBox="1">
              <a:spLocks noChangeArrowheads="1"/>
            </p:cNvSpPr>
            <p:nvPr/>
          </p:nvSpPr>
          <p:spPr bwMode="auto">
            <a:xfrm>
              <a:off x="432" y="2544"/>
              <a:ext cx="1432" cy="23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800">
                  <a:latin typeface="Arial" pitchFamily="-108" charset="0"/>
                </a:rPr>
                <a:t>K</a:t>
              </a:r>
              <a:r>
                <a:rPr lang="el-GR" sz="1800">
                  <a:latin typeface="Lucida Grande" pitchFamily="-108" charset="0"/>
                  <a:ea typeface="Arial" pitchFamily="-108" charset="0"/>
                  <a:cs typeface="Arial" pitchFamily="-108" charset="0"/>
                </a:rPr>
                <a:t>α</a:t>
              </a:r>
              <a:r>
                <a:rPr lang="en-US" sz="1800">
                  <a:latin typeface="Arial" pitchFamily="-108" charset="0"/>
                  <a:ea typeface="Arial" pitchFamily="-108" charset="0"/>
                  <a:cs typeface="Arial" pitchFamily="-108" charset="0"/>
                </a:rPr>
                <a:t> image of Cu wire</a:t>
              </a:r>
              <a:endParaRPr lang="el-GR" sz="1800">
                <a:latin typeface="Arial" pitchFamily="-108" charset="0"/>
                <a:ea typeface="Arial" pitchFamily="-108" charset="0"/>
                <a:cs typeface="Arial" pitchFamily="-108" charset="0"/>
              </a:endParaRPr>
            </a:p>
          </p:txBody>
        </p:sp>
        <p:grpSp>
          <p:nvGrpSpPr>
            <p:cNvPr id="118" name="Group 30"/>
            <p:cNvGrpSpPr>
              <a:grpSpLocks/>
            </p:cNvGrpSpPr>
            <p:nvPr/>
          </p:nvGrpSpPr>
          <p:grpSpPr bwMode="auto">
            <a:xfrm>
              <a:off x="144" y="2784"/>
              <a:ext cx="1940" cy="672"/>
              <a:chOff x="336" y="2784"/>
              <a:chExt cx="1940" cy="672"/>
            </a:xfrm>
          </p:grpSpPr>
          <p:pic>
            <p:nvPicPr>
              <p:cNvPr id="119" name="Picture 31" descr="K_20060807_1649_s01_scan1_crot2"/>
              <p:cNvPicPr>
                <a:picLocks noChangeAspect="1" noChangeArrowheads="1"/>
              </p:cNvPicPr>
              <p:nvPr/>
            </p:nvPicPr>
            <p:blipFill>
              <a:blip r:embed="rId6"/>
              <a:srcRect l="4825"/>
              <a:stretch>
                <a:fillRect/>
              </a:stretch>
            </p:blipFill>
            <p:spPr bwMode="auto">
              <a:xfrm>
                <a:off x="336" y="2784"/>
                <a:ext cx="1769" cy="672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sp>
            <p:nvSpPr>
              <p:cNvPr id="120" name="Text Box 32"/>
              <p:cNvSpPr txBox="1">
                <a:spLocks noChangeArrowheads="1"/>
              </p:cNvSpPr>
              <p:nvPr/>
            </p:nvSpPr>
            <p:spPr bwMode="auto">
              <a:xfrm>
                <a:off x="1008" y="3216"/>
                <a:ext cx="935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solidFill>
                      <a:schemeClr val="bg1"/>
                    </a:solidFill>
                    <a:latin typeface="Arial" pitchFamily="-108" charset="0"/>
                  </a:rPr>
                  <a:t>40</a:t>
                </a:r>
                <a:r>
                  <a:rPr lang="en-US" sz="1800">
                    <a:solidFill>
                      <a:schemeClr val="bg1"/>
                    </a:solidFill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µm Ø wire</a:t>
                </a:r>
              </a:p>
            </p:txBody>
          </p:sp>
          <p:sp>
            <p:nvSpPr>
              <p:cNvPr id="121" name="Line 33"/>
              <p:cNvSpPr>
                <a:spLocks noChangeShapeType="1"/>
              </p:cNvSpPr>
              <p:nvPr/>
            </p:nvSpPr>
            <p:spPr bwMode="auto">
              <a:xfrm>
                <a:off x="432" y="2832"/>
                <a:ext cx="1296" cy="0"/>
              </a:xfrm>
              <a:prstGeom prst="line">
                <a:avLst/>
              </a:prstGeom>
              <a:noFill/>
              <a:ln w="25400">
                <a:solidFill>
                  <a:schemeClr val="bg1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Text Box 34"/>
              <p:cNvSpPr txBox="1">
                <a:spLocks noChangeArrowheads="1"/>
              </p:cNvSpPr>
              <p:nvPr/>
            </p:nvSpPr>
            <p:spPr bwMode="auto">
              <a:xfrm>
                <a:off x="624" y="2784"/>
                <a:ext cx="4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solidFill>
                      <a:schemeClr val="bg1"/>
                    </a:solidFill>
                    <a:latin typeface="Arial" pitchFamily="-108" charset="0"/>
                  </a:rPr>
                  <a:t>1mm</a:t>
                </a:r>
              </a:p>
            </p:txBody>
          </p:sp>
          <p:sp>
            <p:nvSpPr>
              <p:cNvPr id="123" name="Line 35"/>
              <p:cNvSpPr>
                <a:spLocks noChangeShapeType="1"/>
              </p:cNvSpPr>
              <p:nvPr/>
            </p:nvSpPr>
            <p:spPr bwMode="auto">
              <a:xfrm>
                <a:off x="1776" y="3072"/>
                <a:ext cx="336" cy="192"/>
              </a:xfrm>
              <a:prstGeom prst="line">
                <a:avLst/>
              </a:prstGeom>
              <a:noFill/>
              <a:ln w="25400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Line 36"/>
              <p:cNvSpPr>
                <a:spLocks noChangeShapeType="1"/>
              </p:cNvSpPr>
              <p:nvPr/>
            </p:nvSpPr>
            <p:spPr bwMode="auto">
              <a:xfrm flipV="1">
                <a:off x="1728" y="2784"/>
                <a:ext cx="96" cy="144"/>
              </a:xfrm>
              <a:prstGeom prst="line">
                <a:avLst/>
              </a:prstGeom>
              <a:noFill/>
              <a:ln w="25400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Rectangle 37"/>
              <p:cNvSpPr>
                <a:spLocks noChangeArrowheads="1"/>
              </p:cNvSpPr>
              <p:nvPr/>
            </p:nvSpPr>
            <p:spPr bwMode="auto">
              <a:xfrm>
                <a:off x="2112" y="2784"/>
                <a:ext cx="144" cy="672"/>
              </a:xfrm>
              <a:prstGeom prst="rect">
                <a:avLst/>
              </a:prstGeom>
              <a:solidFill>
                <a:srgbClr val="000070"/>
              </a:solidFill>
              <a:ln w="38100">
                <a:solidFill>
                  <a:srgbClr val="000070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Text Box 38"/>
              <p:cNvSpPr txBox="1">
                <a:spLocks noChangeArrowheads="1"/>
              </p:cNvSpPr>
              <p:nvPr/>
            </p:nvSpPr>
            <p:spPr bwMode="auto">
              <a:xfrm>
                <a:off x="1824" y="2800"/>
                <a:ext cx="45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 b="1">
                    <a:solidFill>
                      <a:srgbClr val="FFFF00"/>
                    </a:solidFill>
                    <a:latin typeface="Arial" pitchFamily="-108" charset="0"/>
                  </a:rPr>
                  <a:t>cone</a:t>
                </a:r>
              </a:p>
            </p:txBody>
          </p:sp>
        </p:grpSp>
      </p:grpSp>
      <p:sp>
        <p:nvSpPr>
          <p:cNvPr id="127" name="Text Box 39"/>
          <p:cNvSpPr txBox="1">
            <a:spLocks noChangeArrowheads="1"/>
          </p:cNvSpPr>
          <p:nvPr/>
        </p:nvSpPr>
        <p:spPr bwMode="auto">
          <a:xfrm>
            <a:off x="304800" y="5410200"/>
            <a:ext cx="28956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400">
                <a:latin typeface="Arial" pitchFamily="-108" charset="0"/>
              </a:rPr>
              <a:t>Resolution = 20</a:t>
            </a:r>
            <a:r>
              <a:rPr lang="en-US" sz="1400">
                <a:latin typeface="Arial" pitchFamily="-108" charset="0"/>
                <a:ea typeface="Arial" pitchFamily="-108" charset="0"/>
                <a:cs typeface="Arial" pitchFamily="-108" charset="0"/>
              </a:rPr>
              <a:t>µm ≈ wire diam’s so, images vertically integrated into 1D emission profiles.</a:t>
            </a:r>
          </a:p>
        </p:txBody>
      </p:sp>
      <p:grpSp>
        <p:nvGrpSpPr>
          <p:cNvPr id="128" name="Group 40"/>
          <p:cNvGrpSpPr>
            <a:grpSpLocks/>
          </p:cNvGrpSpPr>
          <p:nvPr/>
        </p:nvGrpSpPr>
        <p:grpSpPr bwMode="auto">
          <a:xfrm>
            <a:off x="5638800" y="1066800"/>
            <a:ext cx="3505200" cy="2132013"/>
            <a:chOff x="3552" y="1104"/>
            <a:chExt cx="2208" cy="1343"/>
          </a:xfrm>
        </p:grpSpPr>
        <p:grpSp>
          <p:nvGrpSpPr>
            <p:cNvPr id="129" name="Group 41"/>
            <p:cNvGrpSpPr>
              <a:grpSpLocks/>
            </p:cNvGrpSpPr>
            <p:nvPr/>
          </p:nvGrpSpPr>
          <p:grpSpPr bwMode="auto">
            <a:xfrm>
              <a:off x="3552" y="1104"/>
              <a:ext cx="2070" cy="1306"/>
              <a:chOff x="3552" y="1104"/>
              <a:chExt cx="2070" cy="1306"/>
            </a:xfrm>
          </p:grpSpPr>
          <p:pic>
            <p:nvPicPr>
              <p:cNvPr id="131" name="Picture 42" descr="SHCCD"/>
              <p:cNvPicPr>
                <a:picLocks noChangeAspect="1" noChangeArrowheads="1"/>
              </p:cNvPicPr>
              <p:nvPr/>
            </p:nvPicPr>
            <p:blipFill>
              <a:blip r:embed="rId7"/>
              <a:srcRect l="15771" t="24686" r="15771" b="21028"/>
              <a:stretch>
                <a:fillRect/>
              </a:stretch>
            </p:blipFill>
            <p:spPr bwMode="auto">
              <a:xfrm>
                <a:off x="3552" y="1104"/>
                <a:ext cx="2070" cy="1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2" name="Line 43"/>
              <p:cNvSpPr>
                <a:spLocks noChangeShapeType="1"/>
              </p:cNvSpPr>
              <p:nvPr/>
            </p:nvSpPr>
            <p:spPr bwMode="auto">
              <a:xfrm>
                <a:off x="3811" y="2213"/>
                <a:ext cx="1584" cy="0"/>
              </a:xfrm>
              <a:prstGeom prst="line">
                <a:avLst/>
              </a:pr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Line 44"/>
              <p:cNvSpPr>
                <a:spLocks noChangeShapeType="1"/>
              </p:cNvSpPr>
              <p:nvPr/>
            </p:nvSpPr>
            <p:spPr bwMode="auto">
              <a:xfrm>
                <a:off x="3811" y="1131"/>
                <a:ext cx="1584" cy="0"/>
              </a:xfrm>
              <a:prstGeom prst="line">
                <a:avLst/>
              </a:pr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Line 45"/>
              <p:cNvSpPr>
                <a:spLocks noChangeShapeType="1"/>
              </p:cNvSpPr>
              <p:nvPr/>
            </p:nvSpPr>
            <p:spPr bwMode="auto">
              <a:xfrm>
                <a:off x="3811" y="1118"/>
                <a:ext cx="0" cy="1091"/>
              </a:xfrm>
              <a:prstGeom prst="line">
                <a:avLst/>
              </a:pr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Line 46"/>
              <p:cNvSpPr>
                <a:spLocks noChangeShapeType="1"/>
              </p:cNvSpPr>
              <p:nvPr/>
            </p:nvSpPr>
            <p:spPr bwMode="auto">
              <a:xfrm>
                <a:off x="5395" y="1118"/>
                <a:ext cx="0" cy="1091"/>
              </a:xfrm>
              <a:prstGeom prst="line">
                <a:avLst/>
              </a:pr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Text Box 47"/>
              <p:cNvSpPr txBox="1">
                <a:spLocks noChangeArrowheads="1"/>
              </p:cNvSpPr>
              <p:nvPr/>
            </p:nvSpPr>
            <p:spPr bwMode="auto">
              <a:xfrm rot="-5400000">
                <a:off x="3028" y="1652"/>
                <a:ext cx="1284" cy="23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latin typeface="Arial" pitchFamily="-108" charset="0"/>
                  </a:rPr>
                  <a:t>      No. of Pixels   </a:t>
                </a:r>
              </a:p>
            </p:txBody>
          </p:sp>
          <p:sp>
            <p:nvSpPr>
              <p:cNvPr id="137" name="Text Box 48"/>
              <p:cNvSpPr txBox="1">
                <a:spLocks noChangeArrowheads="1"/>
              </p:cNvSpPr>
              <p:nvPr/>
            </p:nvSpPr>
            <p:spPr bwMode="auto">
              <a:xfrm>
                <a:off x="3984" y="1488"/>
                <a:ext cx="95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latin typeface="Arial" pitchFamily="-108" charset="0"/>
                  </a:rPr>
                  <a:t>Cu K</a:t>
                </a:r>
                <a:r>
                  <a:rPr lang="el-GR" sz="1800">
                    <a:latin typeface="Lucida Grande" pitchFamily="-108" charset="0"/>
                    <a:ea typeface="Arial" pitchFamily="-108" charset="0"/>
                    <a:cs typeface="Arial" pitchFamily="-108" charset="0"/>
                  </a:rPr>
                  <a:t>α</a:t>
                </a:r>
                <a:r>
                  <a:rPr lang="en-US" sz="1800"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 signal</a:t>
                </a:r>
                <a:endParaRPr lang="el-GR" sz="1800">
                  <a:latin typeface="Arial" pitchFamily="-108" charset="0"/>
                  <a:ea typeface="Arial" pitchFamily="-108" charset="0"/>
                  <a:cs typeface="Arial" pitchFamily="-108" charset="0"/>
                </a:endParaRPr>
              </a:p>
            </p:txBody>
          </p:sp>
        </p:grpSp>
        <p:sp>
          <p:nvSpPr>
            <p:cNvPr id="130" name="Text Box 49"/>
            <p:cNvSpPr txBox="1">
              <a:spLocks noChangeArrowheads="1"/>
            </p:cNvSpPr>
            <p:nvPr/>
          </p:nvSpPr>
          <p:spPr bwMode="auto">
            <a:xfrm>
              <a:off x="3564" y="2216"/>
              <a:ext cx="2196" cy="23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800">
                  <a:latin typeface="Arial" pitchFamily="-108" charset="0"/>
                </a:rPr>
                <a:t>                 Pixel Value                 </a:t>
              </a:r>
            </a:p>
          </p:txBody>
        </p:sp>
      </p:grpSp>
      <p:sp>
        <p:nvSpPr>
          <p:cNvPr id="138" name="AutoShape 51"/>
          <p:cNvSpPr>
            <a:spLocks noChangeArrowheads="1"/>
          </p:cNvSpPr>
          <p:nvPr/>
        </p:nvSpPr>
        <p:spPr bwMode="auto">
          <a:xfrm>
            <a:off x="3810000" y="2514600"/>
            <a:ext cx="152400" cy="1066800"/>
          </a:xfrm>
          <a:prstGeom prst="upArrow">
            <a:avLst>
              <a:gd name="adj1" fmla="val 50000"/>
              <a:gd name="adj2" fmla="val 1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9" name="AutoShape 52"/>
          <p:cNvSpPr>
            <a:spLocks noChangeArrowheads="1"/>
          </p:cNvSpPr>
          <p:nvPr/>
        </p:nvSpPr>
        <p:spPr bwMode="auto">
          <a:xfrm rot="5727574">
            <a:off x="5029200" y="3276600"/>
            <a:ext cx="152400" cy="1066800"/>
          </a:xfrm>
          <a:prstGeom prst="upArrow">
            <a:avLst>
              <a:gd name="adj1" fmla="val 50000"/>
              <a:gd name="adj2" fmla="val 1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7" grpId="1"/>
      <p:bldP spid="1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20" name="Picture 6" descr="SCREENlogo_MAE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384300" y="901700"/>
            <a:ext cx="3352800" cy="1676400"/>
            <a:chOff x="912" y="624"/>
            <a:chExt cx="2112" cy="1056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912" y="624"/>
              <a:ext cx="2112" cy="1056"/>
              <a:chOff x="1248" y="2256"/>
              <a:chExt cx="2112" cy="1056"/>
            </a:xfrm>
          </p:grpSpPr>
          <p:pic>
            <p:nvPicPr>
              <p:cNvPr id="19" name="Picture 4" descr="K_20060808_1111_s01_scan1_crot2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 rot="-224621">
                <a:off x="1488" y="2544"/>
                <a:ext cx="1680" cy="49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sp>
            <p:nvSpPr>
              <p:cNvPr id="20" name="Rectangle 5"/>
              <p:cNvSpPr>
                <a:spLocks noChangeArrowheads="1"/>
              </p:cNvSpPr>
              <p:nvPr/>
            </p:nvSpPr>
            <p:spPr bwMode="auto">
              <a:xfrm>
                <a:off x="1344" y="2256"/>
                <a:ext cx="1968" cy="33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Rectangle 6"/>
              <p:cNvSpPr>
                <a:spLocks noChangeArrowheads="1"/>
              </p:cNvSpPr>
              <p:nvPr/>
            </p:nvSpPr>
            <p:spPr bwMode="auto">
              <a:xfrm>
                <a:off x="1344" y="2976"/>
                <a:ext cx="1968" cy="33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Rectangle 7"/>
              <p:cNvSpPr>
                <a:spLocks noChangeArrowheads="1"/>
              </p:cNvSpPr>
              <p:nvPr/>
            </p:nvSpPr>
            <p:spPr bwMode="auto">
              <a:xfrm>
                <a:off x="1248" y="2496"/>
                <a:ext cx="240" cy="6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Rectangle 8"/>
              <p:cNvSpPr>
                <a:spLocks noChangeArrowheads="1"/>
              </p:cNvSpPr>
              <p:nvPr/>
            </p:nvSpPr>
            <p:spPr bwMode="auto">
              <a:xfrm>
                <a:off x="3120" y="2496"/>
                <a:ext cx="240" cy="6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6" name="Text Box 9"/>
            <p:cNvSpPr txBox="1">
              <a:spLocks noChangeArrowheads="1"/>
            </p:cNvSpPr>
            <p:nvPr/>
          </p:nvSpPr>
          <p:spPr bwMode="auto">
            <a:xfrm>
              <a:off x="1296" y="720"/>
              <a:ext cx="16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800">
                  <a:latin typeface="Arial" pitchFamily="-108" charset="0"/>
                </a:rPr>
                <a:t>10</a:t>
              </a:r>
              <a:r>
                <a:rPr lang="en-US" sz="1800">
                  <a:latin typeface="Arial" pitchFamily="-108" charset="0"/>
                  <a:ea typeface="Arial" pitchFamily="-108" charset="0"/>
                  <a:cs typeface="Arial" pitchFamily="-108" charset="0"/>
                </a:rPr>
                <a:t>µm Ø, </a:t>
              </a:r>
              <a:r>
                <a:rPr lang="el-GR" sz="1800">
                  <a:latin typeface="Lucida Grande" pitchFamily="-108" charset="0"/>
                  <a:ea typeface="Arial" pitchFamily="-108" charset="0"/>
                  <a:cs typeface="Arial" pitchFamily="-108" charset="0"/>
                </a:rPr>
                <a:t>η</a:t>
              </a:r>
              <a:r>
                <a:rPr lang="en-US" sz="1800">
                  <a:latin typeface="Arial" pitchFamily="-108" charset="0"/>
                  <a:ea typeface="Arial" pitchFamily="-108" charset="0"/>
                  <a:cs typeface="Arial" pitchFamily="-108" charset="0"/>
                </a:rPr>
                <a:t> = 1.0</a:t>
              </a:r>
              <a:r>
                <a:rPr lang="en-US" sz="1800">
                  <a:latin typeface="Arial" pitchFamily="-108" charset="0"/>
                </a:rPr>
                <a:t>±0.5</a:t>
              </a:r>
              <a:r>
                <a:rPr lang="en-US" sz="1800">
                  <a:latin typeface="Arial" pitchFamily="-108" charset="0"/>
                  <a:ea typeface="Arial" pitchFamily="-108" charset="0"/>
                  <a:cs typeface="Arial" pitchFamily="-108" charset="0"/>
                </a:rPr>
                <a:t>% </a:t>
              </a:r>
            </a:p>
          </p:txBody>
        </p:sp>
        <p:sp>
          <p:nvSpPr>
            <p:cNvPr id="17" name="Line 10"/>
            <p:cNvSpPr>
              <a:spLocks noChangeShapeType="1"/>
            </p:cNvSpPr>
            <p:nvPr/>
          </p:nvSpPr>
          <p:spPr bwMode="auto">
            <a:xfrm>
              <a:off x="1152" y="1392"/>
              <a:ext cx="1536" cy="0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  <a:headEnd type="triangle" w="lg" len="lg"/>
              <a:tailEnd type="triangle" w="lg" len="lg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Text Box 11"/>
            <p:cNvSpPr txBox="1">
              <a:spLocks noChangeArrowheads="1"/>
            </p:cNvSpPr>
            <p:nvPr/>
          </p:nvSpPr>
          <p:spPr bwMode="auto">
            <a:xfrm>
              <a:off x="1632" y="1392"/>
              <a:ext cx="5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~1mm</a:t>
              </a:r>
            </a:p>
          </p:txBody>
        </p:sp>
      </p:grpSp>
      <p:sp>
        <p:nvSpPr>
          <p:cNvPr id="24" name="Line 12"/>
          <p:cNvSpPr>
            <a:spLocks noChangeAspect="1" noChangeShapeType="1"/>
          </p:cNvSpPr>
          <p:nvPr/>
        </p:nvSpPr>
        <p:spPr bwMode="auto">
          <a:xfrm flipH="1">
            <a:off x="1408113" y="1982788"/>
            <a:ext cx="468312" cy="180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Line 13"/>
          <p:cNvSpPr>
            <a:spLocks noChangeAspect="1" noChangeShapeType="1"/>
          </p:cNvSpPr>
          <p:nvPr/>
        </p:nvSpPr>
        <p:spPr bwMode="auto">
          <a:xfrm flipH="1" flipV="1">
            <a:off x="1408113" y="1443038"/>
            <a:ext cx="504825" cy="180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Text Box 14"/>
          <p:cNvSpPr txBox="1">
            <a:spLocks noChangeArrowheads="1"/>
          </p:cNvSpPr>
          <p:nvPr/>
        </p:nvSpPr>
        <p:spPr bwMode="auto">
          <a:xfrm>
            <a:off x="1719263" y="-6350"/>
            <a:ext cx="57927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b="1">
                <a:solidFill>
                  <a:schemeClr val="bg1"/>
                </a:solidFill>
                <a:latin typeface="Arial" pitchFamily="-108" charset="0"/>
              </a:rPr>
              <a:t>Electron coupling efficiency </a:t>
            </a:r>
          </a:p>
          <a:p>
            <a:pPr algn="ctr" eaLnBrk="1" hangingPunct="1"/>
            <a:r>
              <a:rPr lang="en-US" b="1">
                <a:solidFill>
                  <a:schemeClr val="bg1"/>
                </a:solidFill>
                <a:latin typeface="Arial" pitchFamily="-108" charset="0"/>
              </a:rPr>
              <a:t>scales as the cross sectional wire area</a:t>
            </a:r>
            <a:endParaRPr lang="en-US" b="1">
              <a:solidFill>
                <a:schemeClr val="bg1"/>
              </a:solidFill>
              <a:latin typeface="Helvetica" pitchFamily="-108" charset="0"/>
            </a:endParaRPr>
          </a:p>
        </p:txBody>
      </p:sp>
      <p:sp>
        <p:nvSpPr>
          <p:cNvPr id="27" name="AutoShape 15"/>
          <p:cNvSpPr>
            <a:spLocks/>
          </p:cNvSpPr>
          <p:nvPr/>
        </p:nvSpPr>
        <p:spPr bwMode="auto">
          <a:xfrm rot="16200000">
            <a:off x="1562100" y="2171700"/>
            <a:ext cx="152400" cy="533400"/>
          </a:xfrm>
          <a:prstGeom prst="leftBrace">
            <a:avLst>
              <a:gd name="adj1" fmla="val 291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1397000" y="2565400"/>
            <a:ext cx="6677025" cy="1676400"/>
            <a:chOff x="864" y="1632"/>
            <a:chExt cx="4206" cy="1056"/>
          </a:xfrm>
        </p:grpSpPr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865" y="1632"/>
              <a:ext cx="4205" cy="1056"/>
              <a:chOff x="865" y="1632"/>
              <a:chExt cx="4205" cy="1056"/>
            </a:xfrm>
          </p:grpSpPr>
          <p:grpSp>
            <p:nvGrpSpPr>
              <p:cNvPr id="6" name="Group 30"/>
              <p:cNvGrpSpPr>
                <a:grpSpLocks/>
              </p:cNvGrpSpPr>
              <p:nvPr/>
            </p:nvGrpSpPr>
            <p:grpSpPr bwMode="auto">
              <a:xfrm>
                <a:off x="912" y="1632"/>
                <a:ext cx="2112" cy="1056"/>
                <a:chOff x="1392" y="1584"/>
                <a:chExt cx="2112" cy="1056"/>
              </a:xfrm>
            </p:grpSpPr>
            <p:pic>
              <p:nvPicPr>
                <p:cNvPr id="43" name="Picture 19" descr="K_20060804_1524_s01_scan1_crot2"/>
                <p:cNvPicPr>
                  <a:picLocks noChangeAspect="1" noChangeArrowheads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 rot="-170381">
                  <a:off x="1632" y="1872"/>
                  <a:ext cx="1680" cy="483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</p:pic>
            <p:sp>
              <p:nvSpPr>
                <p:cNvPr id="44" name="Rectangle 20"/>
                <p:cNvSpPr>
                  <a:spLocks noChangeArrowheads="1"/>
                </p:cNvSpPr>
                <p:nvPr/>
              </p:nvSpPr>
              <p:spPr bwMode="auto">
                <a:xfrm>
                  <a:off x="1488" y="1584"/>
                  <a:ext cx="1968" cy="336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5" name="Rectangle 21"/>
                <p:cNvSpPr>
                  <a:spLocks noChangeArrowheads="1"/>
                </p:cNvSpPr>
                <p:nvPr/>
              </p:nvSpPr>
              <p:spPr bwMode="auto">
                <a:xfrm>
                  <a:off x="1488" y="2304"/>
                  <a:ext cx="1968" cy="336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Rectangle 22"/>
                <p:cNvSpPr>
                  <a:spLocks noChangeArrowheads="1"/>
                </p:cNvSpPr>
                <p:nvPr/>
              </p:nvSpPr>
              <p:spPr bwMode="auto">
                <a:xfrm>
                  <a:off x="1392" y="1776"/>
                  <a:ext cx="240" cy="624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Rectangle 23"/>
                <p:cNvSpPr>
                  <a:spLocks noChangeArrowheads="1"/>
                </p:cNvSpPr>
                <p:nvPr/>
              </p:nvSpPr>
              <p:spPr bwMode="auto">
                <a:xfrm>
                  <a:off x="3264" y="1824"/>
                  <a:ext cx="240" cy="624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2" name="Text Box 24"/>
              <p:cNvSpPr txBox="1">
                <a:spLocks noChangeArrowheads="1"/>
              </p:cNvSpPr>
              <p:nvPr/>
            </p:nvSpPr>
            <p:spPr bwMode="auto">
              <a:xfrm>
                <a:off x="1344" y="1728"/>
                <a:ext cx="137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latin typeface="Arial" pitchFamily="-108" charset="0"/>
                  </a:rPr>
                  <a:t>20</a:t>
                </a:r>
                <a:r>
                  <a:rPr lang="en-US" sz="1800"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µm Ø, </a:t>
                </a:r>
                <a:r>
                  <a:rPr lang="el-GR" sz="1800">
                    <a:latin typeface="Lucida Grande" pitchFamily="-108" charset="0"/>
                    <a:ea typeface="Arial" pitchFamily="-108" charset="0"/>
                    <a:cs typeface="Arial" pitchFamily="-108" charset="0"/>
                  </a:rPr>
                  <a:t>η</a:t>
                </a:r>
                <a:r>
                  <a:rPr lang="en-US" sz="1800"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 = 5</a:t>
                </a:r>
                <a:r>
                  <a:rPr lang="en-US" sz="1800">
                    <a:latin typeface="Arial" pitchFamily="-108" charset="0"/>
                  </a:rPr>
                  <a:t>±3</a:t>
                </a:r>
                <a:r>
                  <a:rPr lang="en-US" sz="1800"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% </a:t>
                </a:r>
              </a:p>
            </p:txBody>
          </p:sp>
          <p:grpSp>
            <p:nvGrpSpPr>
              <p:cNvPr id="7" name="Group 25"/>
              <p:cNvGrpSpPr>
                <a:grpSpLocks/>
              </p:cNvGrpSpPr>
              <p:nvPr/>
            </p:nvGrpSpPr>
            <p:grpSpPr bwMode="auto">
              <a:xfrm>
                <a:off x="3360" y="1776"/>
                <a:ext cx="1710" cy="771"/>
                <a:chOff x="3360" y="1872"/>
                <a:chExt cx="1710" cy="771"/>
              </a:xfrm>
            </p:grpSpPr>
            <p:graphicFrame>
              <p:nvGraphicFramePr>
                <p:cNvPr id="41" name="Object 4"/>
                <p:cNvGraphicFramePr>
                  <a:graphicFrameLocks noChangeAspect="1"/>
                </p:cNvGraphicFramePr>
                <p:nvPr/>
              </p:nvGraphicFramePr>
              <p:xfrm>
                <a:off x="3360" y="1872"/>
                <a:ext cx="1710" cy="771"/>
              </p:xfrm>
              <a:graphic>
                <a:graphicData uri="http://schemas.openxmlformats.org/presentationml/2006/ole">
                  <p:oleObj spid="_x0000_s202754" name="Chart" r:id="rId7" imgW="4712043" imgH="2125362" progId="Excel.Sheet.8">
                    <p:embed/>
                  </p:oleObj>
                </a:graphicData>
              </a:graphic>
            </p:graphicFrame>
            <p:sp>
              <p:nvSpPr>
                <p:cNvPr id="42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3648" y="1904"/>
                  <a:ext cx="1317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prstTxWarp prst="textNoShape">
                    <a:avLst/>
                  </a:prstTxWarp>
                  <a:spAutoFit/>
                </a:bodyPr>
                <a:lstStyle/>
                <a:p>
                  <a:pPr eaLnBrk="1" hangingPunct="1"/>
                  <a:r>
                    <a:rPr lang="en-US" sz="1600">
                      <a:latin typeface="Arial" pitchFamily="-108" charset="0"/>
                    </a:rPr>
                    <a:t>Peak=1.5E-5 J/sr/</a:t>
                  </a:r>
                  <a:r>
                    <a:rPr lang="en-US" sz="1600">
                      <a:latin typeface="Arial" pitchFamily="-108" charset="0"/>
                      <a:ea typeface="Arial" pitchFamily="-108" charset="0"/>
                      <a:cs typeface="Arial" pitchFamily="-108" charset="0"/>
                    </a:rPr>
                    <a:t>µm</a:t>
                  </a:r>
                </a:p>
              </p:txBody>
            </p:sp>
          </p:grpSp>
          <p:grpSp>
            <p:nvGrpSpPr>
              <p:cNvPr id="8" name="Group 28"/>
              <p:cNvGrpSpPr>
                <a:grpSpLocks noChangeAspect="1"/>
              </p:cNvGrpSpPr>
              <p:nvPr/>
            </p:nvGrpSpPr>
            <p:grpSpPr bwMode="auto">
              <a:xfrm>
                <a:off x="865" y="1872"/>
                <a:ext cx="387" cy="544"/>
                <a:chOff x="912" y="720"/>
                <a:chExt cx="816" cy="1152"/>
              </a:xfrm>
            </p:grpSpPr>
            <p:sp>
              <p:nvSpPr>
                <p:cNvPr id="35" name="AutoShape 29"/>
                <p:cNvSpPr>
                  <a:spLocks noChangeAspect="1" noChangeArrowheads="1"/>
                </p:cNvSpPr>
                <p:nvPr/>
              </p:nvSpPr>
              <p:spPr bwMode="auto">
                <a:xfrm rot="-5400000">
                  <a:off x="744" y="936"/>
                  <a:ext cx="1152" cy="7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00 h 21600"/>
                    <a:gd name="T14" fmla="*/ 17100 w 21600"/>
                    <a:gd name="T15" fmla="*/ 171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6" name="Line 30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960" y="1536"/>
                  <a:ext cx="624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" name="Line 31"/>
                <p:cNvSpPr>
                  <a:spLocks noChangeAspect="1" noChangeShapeType="1"/>
                </p:cNvSpPr>
                <p:nvPr/>
              </p:nvSpPr>
              <p:spPr bwMode="auto">
                <a:xfrm flipH="1" flipV="1">
                  <a:off x="960" y="816"/>
                  <a:ext cx="672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" name="Oval 32"/>
                <p:cNvSpPr>
                  <a:spLocks noChangeAspect="1" noChangeArrowheads="1"/>
                </p:cNvSpPr>
                <p:nvPr/>
              </p:nvSpPr>
              <p:spPr bwMode="auto">
                <a:xfrm>
                  <a:off x="1584" y="1008"/>
                  <a:ext cx="144" cy="576"/>
                </a:xfrm>
                <a:prstGeom prst="ellipse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" name="Oval 33"/>
                <p:cNvSpPr>
                  <a:spLocks noChangeAspect="1" noChangeArrowheads="1"/>
                </p:cNvSpPr>
                <p:nvPr/>
              </p:nvSpPr>
              <p:spPr bwMode="auto">
                <a:xfrm>
                  <a:off x="1584" y="1056"/>
                  <a:ext cx="96" cy="48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60000"/>
                    </a:gs>
                    <a:gs pos="50000">
                      <a:srgbClr val="FF0000"/>
                    </a:gs>
                    <a:gs pos="100000">
                      <a:srgbClr val="760000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" name="AutoShape 34"/>
                <p:cNvSpPr>
                  <a:spLocks noChangeAspect="1" noChangeArrowheads="1"/>
                </p:cNvSpPr>
                <p:nvPr/>
              </p:nvSpPr>
              <p:spPr bwMode="auto">
                <a:xfrm rot="-5400000">
                  <a:off x="792" y="936"/>
                  <a:ext cx="960" cy="7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0 w 21600"/>
                    <a:gd name="T13" fmla="*/ 4500 h 21600"/>
                    <a:gd name="T14" fmla="*/ 17100 w 21600"/>
                    <a:gd name="T15" fmla="*/ 171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60000"/>
                    </a:gs>
                    <a:gs pos="50000">
                      <a:srgbClr val="FF0000"/>
                    </a:gs>
                    <a:gs pos="100000">
                      <a:srgbClr val="760000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30" name="Text Box 35"/>
            <p:cNvSpPr txBox="1">
              <a:spLocks noChangeArrowheads="1"/>
            </p:cNvSpPr>
            <p:nvPr/>
          </p:nvSpPr>
          <p:spPr bwMode="auto">
            <a:xfrm>
              <a:off x="3024" y="1728"/>
              <a:ext cx="362" cy="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-4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-5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-6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-7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</p:txBody>
        </p:sp>
      </p:grpSp>
      <p:grpSp>
        <p:nvGrpSpPr>
          <p:cNvPr id="9" name="Group 36"/>
          <p:cNvGrpSpPr>
            <a:grpSpLocks/>
          </p:cNvGrpSpPr>
          <p:nvPr/>
        </p:nvGrpSpPr>
        <p:grpSpPr bwMode="auto">
          <a:xfrm>
            <a:off x="1447800" y="3873500"/>
            <a:ext cx="6742113" cy="1676400"/>
            <a:chOff x="864" y="2544"/>
            <a:chExt cx="4247" cy="1056"/>
          </a:xfrm>
        </p:grpSpPr>
        <p:grpSp>
          <p:nvGrpSpPr>
            <p:cNvPr id="10" name="Group 37"/>
            <p:cNvGrpSpPr>
              <a:grpSpLocks/>
            </p:cNvGrpSpPr>
            <p:nvPr/>
          </p:nvGrpSpPr>
          <p:grpSpPr bwMode="auto">
            <a:xfrm>
              <a:off x="864" y="2544"/>
              <a:ext cx="4247" cy="1056"/>
              <a:chOff x="863" y="2640"/>
              <a:chExt cx="4247" cy="1056"/>
            </a:xfrm>
          </p:grpSpPr>
          <p:graphicFrame>
            <p:nvGraphicFramePr>
              <p:cNvPr id="51" name="Object 3"/>
              <p:cNvGraphicFramePr>
                <a:graphicFrameLocks noChangeAspect="1"/>
              </p:cNvGraphicFramePr>
              <p:nvPr/>
            </p:nvGraphicFramePr>
            <p:xfrm>
              <a:off x="3216" y="2688"/>
              <a:ext cx="1894" cy="984"/>
            </p:xfrm>
            <a:graphic>
              <a:graphicData uri="http://schemas.openxmlformats.org/presentationml/2006/ole">
                <p:oleObj spid="_x0000_s202755" name="Chart" r:id="rId8" imgW="5222789" imgH="2718486" progId="Excel.Sheet.8">
                  <p:embed/>
                </p:oleObj>
              </a:graphicData>
            </a:graphic>
          </p:graphicFrame>
          <p:sp>
            <p:nvSpPr>
              <p:cNvPr id="52" name="Text Box 39"/>
              <p:cNvSpPr txBox="1">
                <a:spLocks noChangeArrowheads="1"/>
              </p:cNvSpPr>
              <p:nvPr/>
            </p:nvSpPr>
            <p:spPr bwMode="auto">
              <a:xfrm>
                <a:off x="3696" y="2827"/>
                <a:ext cx="1317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600">
                    <a:latin typeface="Arial" pitchFamily="-108" charset="0"/>
                  </a:rPr>
                  <a:t>Peak=7.2E-5 J/sr/</a:t>
                </a:r>
                <a:r>
                  <a:rPr lang="en-US" sz="1600"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µm</a:t>
                </a:r>
              </a:p>
            </p:txBody>
          </p:sp>
          <p:grpSp>
            <p:nvGrpSpPr>
              <p:cNvPr id="11" name="Group 52"/>
              <p:cNvGrpSpPr>
                <a:grpSpLocks/>
              </p:cNvGrpSpPr>
              <p:nvPr/>
            </p:nvGrpSpPr>
            <p:grpSpPr bwMode="auto">
              <a:xfrm>
                <a:off x="1008" y="2640"/>
                <a:ext cx="1968" cy="1056"/>
                <a:chOff x="1008" y="624"/>
                <a:chExt cx="1968" cy="1056"/>
              </a:xfrm>
            </p:grpSpPr>
            <p:pic>
              <p:nvPicPr>
                <p:cNvPr id="63" name="Picture 41" descr="K_20060807_1649_s01_scan1_crot2"/>
                <p:cNvPicPr>
                  <a:picLocks noChangeAspect="1" noChangeArrowheads="1"/>
                </p:cNvPicPr>
                <p:nvPr/>
              </p:nvPicPr>
              <p:blipFill>
                <a:blip r:embed="rId9"/>
                <a:srcRect l="9648"/>
                <a:stretch>
                  <a:fillRect/>
                </a:stretch>
              </p:blipFill>
              <p:spPr bwMode="auto">
                <a:xfrm rot="-505838">
                  <a:off x="1152" y="816"/>
                  <a:ext cx="1680" cy="672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</p:pic>
            <p:sp>
              <p:nvSpPr>
                <p:cNvPr id="64" name="Rectangle 42"/>
                <p:cNvSpPr>
                  <a:spLocks noChangeArrowheads="1"/>
                </p:cNvSpPr>
                <p:nvPr/>
              </p:nvSpPr>
              <p:spPr bwMode="auto">
                <a:xfrm>
                  <a:off x="1008" y="624"/>
                  <a:ext cx="1968" cy="336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Rectangle 43"/>
                <p:cNvSpPr>
                  <a:spLocks noChangeArrowheads="1"/>
                </p:cNvSpPr>
                <p:nvPr/>
              </p:nvSpPr>
              <p:spPr bwMode="auto">
                <a:xfrm>
                  <a:off x="1008" y="1344"/>
                  <a:ext cx="1968" cy="336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Rectangle 44"/>
                <p:cNvSpPr>
                  <a:spLocks noChangeArrowheads="1"/>
                </p:cNvSpPr>
                <p:nvPr/>
              </p:nvSpPr>
              <p:spPr bwMode="auto">
                <a:xfrm>
                  <a:off x="2736" y="768"/>
                  <a:ext cx="240" cy="672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7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1296" y="720"/>
                  <a:ext cx="145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prstTxWarp prst="textNoShape">
                    <a:avLst/>
                  </a:prstTxWarp>
                  <a:spAutoFit/>
                </a:bodyPr>
                <a:lstStyle/>
                <a:p>
                  <a:pPr eaLnBrk="1" hangingPunct="1"/>
                  <a:r>
                    <a:rPr lang="en-US" sz="1800">
                      <a:latin typeface="Arial" pitchFamily="-108" charset="0"/>
                    </a:rPr>
                    <a:t>40</a:t>
                  </a:r>
                  <a:r>
                    <a:rPr lang="en-US" sz="1800">
                      <a:latin typeface="Arial" pitchFamily="-108" charset="0"/>
                      <a:ea typeface="Arial" pitchFamily="-108" charset="0"/>
                      <a:cs typeface="Arial" pitchFamily="-108" charset="0"/>
                    </a:rPr>
                    <a:t>µm Ø, </a:t>
                  </a:r>
                  <a:r>
                    <a:rPr lang="el-GR" sz="1800">
                      <a:latin typeface="Lucida Grande" pitchFamily="-108" charset="0"/>
                      <a:ea typeface="Arial" pitchFamily="-108" charset="0"/>
                      <a:cs typeface="Arial" pitchFamily="-108" charset="0"/>
                    </a:rPr>
                    <a:t>η</a:t>
                  </a:r>
                  <a:r>
                    <a:rPr lang="en-US" sz="1800">
                      <a:latin typeface="Arial" pitchFamily="-108" charset="0"/>
                      <a:ea typeface="Arial" pitchFamily="-108" charset="0"/>
                      <a:cs typeface="Arial" pitchFamily="-108" charset="0"/>
                    </a:rPr>
                    <a:t> = 15±8% </a:t>
                  </a:r>
                </a:p>
              </p:txBody>
            </p:sp>
          </p:grpSp>
          <p:grpSp>
            <p:nvGrpSpPr>
              <p:cNvPr id="12" name="Group 46"/>
              <p:cNvGrpSpPr>
                <a:grpSpLocks/>
              </p:cNvGrpSpPr>
              <p:nvPr/>
            </p:nvGrpSpPr>
            <p:grpSpPr bwMode="auto">
              <a:xfrm>
                <a:off x="886" y="2784"/>
                <a:ext cx="363" cy="672"/>
                <a:chOff x="886" y="768"/>
                <a:chExt cx="363" cy="672"/>
              </a:xfrm>
            </p:grpSpPr>
            <p:sp>
              <p:nvSpPr>
                <p:cNvPr id="58" name="Rectangle 47"/>
                <p:cNvSpPr>
                  <a:spLocks noChangeArrowheads="1"/>
                </p:cNvSpPr>
                <p:nvPr/>
              </p:nvSpPr>
              <p:spPr bwMode="auto">
                <a:xfrm>
                  <a:off x="912" y="768"/>
                  <a:ext cx="240" cy="672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9" name="AutoShape 48"/>
                <p:cNvSpPr>
                  <a:spLocks noChangeAspect="1" noChangeArrowheads="1"/>
                </p:cNvSpPr>
                <p:nvPr/>
              </p:nvSpPr>
              <p:spPr bwMode="auto">
                <a:xfrm rot="-5400000">
                  <a:off x="784" y="948"/>
                  <a:ext cx="544" cy="34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487 w 21600"/>
                    <a:gd name="T13" fmla="*/ 4511 h 21600"/>
                    <a:gd name="T14" fmla="*/ 17113 w 21600"/>
                    <a:gd name="T15" fmla="*/ 17089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0" name="Line 49"/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886" y="1231"/>
                  <a:ext cx="295" cy="11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1" name="Line 50"/>
                <p:cNvSpPr>
                  <a:spLocks noChangeAspect="1" noChangeShapeType="1"/>
                </p:cNvSpPr>
                <p:nvPr/>
              </p:nvSpPr>
              <p:spPr bwMode="auto">
                <a:xfrm flipH="1" flipV="1">
                  <a:off x="886" y="891"/>
                  <a:ext cx="318" cy="11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Oval 51"/>
                <p:cNvSpPr>
                  <a:spLocks noChangeAspect="1" noChangeArrowheads="1"/>
                </p:cNvSpPr>
                <p:nvPr/>
              </p:nvSpPr>
              <p:spPr bwMode="auto">
                <a:xfrm>
                  <a:off x="1181" y="982"/>
                  <a:ext cx="68" cy="272"/>
                </a:xfrm>
                <a:prstGeom prst="ellipse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" name="Group 52"/>
              <p:cNvGrpSpPr>
                <a:grpSpLocks/>
              </p:cNvGrpSpPr>
              <p:nvPr/>
            </p:nvGrpSpPr>
            <p:grpSpPr bwMode="auto">
              <a:xfrm>
                <a:off x="863" y="2907"/>
                <a:ext cx="363" cy="454"/>
                <a:chOff x="863" y="891"/>
                <a:chExt cx="363" cy="454"/>
              </a:xfrm>
            </p:grpSpPr>
            <p:sp>
              <p:nvSpPr>
                <p:cNvPr id="56" name="Oval 53"/>
                <p:cNvSpPr>
                  <a:spLocks noChangeAspect="1" noChangeArrowheads="1"/>
                </p:cNvSpPr>
                <p:nvPr/>
              </p:nvSpPr>
              <p:spPr bwMode="auto">
                <a:xfrm>
                  <a:off x="1181" y="1005"/>
                  <a:ext cx="45" cy="22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60000"/>
                    </a:gs>
                    <a:gs pos="50000">
                      <a:srgbClr val="FF0000"/>
                    </a:gs>
                    <a:gs pos="100000">
                      <a:srgbClr val="760000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7" name="AutoShape 54"/>
                <p:cNvSpPr>
                  <a:spLocks noChangeAspect="1" noChangeArrowheads="1"/>
                </p:cNvSpPr>
                <p:nvPr/>
              </p:nvSpPr>
              <p:spPr bwMode="auto">
                <a:xfrm rot="-5400000">
                  <a:off x="807" y="947"/>
                  <a:ext cx="454" cy="34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20 w 21600"/>
                    <a:gd name="T13" fmla="*/ 4497 h 21600"/>
                    <a:gd name="T14" fmla="*/ 17080 w 21600"/>
                    <a:gd name="T15" fmla="*/ 1710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60000"/>
                    </a:gs>
                    <a:gs pos="50000">
                      <a:srgbClr val="FF0000"/>
                    </a:gs>
                    <a:gs pos="100000">
                      <a:srgbClr val="760000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50" name="Text Box 55"/>
            <p:cNvSpPr txBox="1">
              <a:spLocks noChangeArrowheads="1"/>
            </p:cNvSpPr>
            <p:nvPr/>
          </p:nvSpPr>
          <p:spPr bwMode="auto">
            <a:xfrm>
              <a:off x="3024" y="2640"/>
              <a:ext cx="362" cy="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-4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-5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-6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10</a:t>
              </a:r>
              <a:r>
                <a:rPr lang="en-US" sz="1800" baseline="30000">
                  <a:solidFill>
                    <a:srgbClr val="0000FF"/>
                  </a:solidFill>
                  <a:latin typeface="Arial" pitchFamily="-108" charset="0"/>
                </a:rPr>
                <a:t>-7</a:t>
              </a:r>
              <a:endParaRPr lang="en-US" sz="1800">
                <a:solidFill>
                  <a:srgbClr val="0000FF"/>
                </a:solidFill>
                <a:latin typeface="Arial" pitchFamily="-108" charset="0"/>
              </a:endParaRPr>
            </a:p>
          </p:txBody>
        </p:sp>
      </p:grpSp>
      <p:sp>
        <p:nvSpPr>
          <p:cNvPr id="68" name="Text Box 57"/>
          <p:cNvSpPr txBox="1">
            <a:spLocks noChangeArrowheads="1"/>
          </p:cNvSpPr>
          <p:nvPr/>
        </p:nvSpPr>
        <p:spPr bwMode="auto">
          <a:xfrm>
            <a:off x="990600" y="2514600"/>
            <a:ext cx="1301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200" b="1">
                <a:latin typeface="Arial" pitchFamily="-108" charset="0"/>
              </a:rPr>
              <a:t>Cone tip region</a:t>
            </a:r>
          </a:p>
        </p:txBody>
      </p:sp>
      <p:grpSp>
        <p:nvGrpSpPr>
          <p:cNvPr id="15" name="Group 58"/>
          <p:cNvGrpSpPr>
            <a:grpSpLocks/>
          </p:cNvGrpSpPr>
          <p:nvPr/>
        </p:nvGrpSpPr>
        <p:grpSpPr bwMode="auto">
          <a:xfrm>
            <a:off x="4572000" y="914400"/>
            <a:ext cx="3495675" cy="1890713"/>
            <a:chOff x="2880" y="576"/>
            <a:chExt cx="2202" cy="1191"/>
          </a:xfrm>
        </p:grpSpPr>
        <p:grpSp>
          <p:nvGrpSpPr>
            <p:cNvPr id="28" name="Group 59"/>
            <p:cNvGrpSpPr>
              <a:grpSpLocks/>
            </p:cNvGrpSpPr>
            <p:nvPr/>
          </p:nvGrpSpPr>
          <p:grpSpPr bwMode="auto">
            <a:xfrm>
              <a:off x="3024" y="576"/>
              <a:ext cx="2058" cy="1191"/>
              <a:chOff x="3024" y="576"/>
              <a:chExt cx="2058" cy="1191"/>
            </a:xfrm>
          </p:grpSpPr>
          <p:grpSp>
            <p:nvGrpSpPr>
              <p:cNvPr id="29" name="Group 60"/>
              <p:cNvGrpSpPr>
                <a:grpSpLocks/>
              </p:cNvGrpSpPr>
              <p:nvPr/>
            </p:nvGrpSpPr>
            <p:grpSpPr bwMode="auto">
              <a:xfrm>
                <a:off x="3360" y="720"/>
                <a:ext cx="1722" cy="755"/>
                <a:chOff x="3360" y="2832"/>
                <a:chExt cx="1722" cy="755"/>
              </a:xfrm>
            </p:grpSpPr>
            <p:graphicFrame>
              <p:nvGraphicFramePr>
                <p:cNvPr id="78" name="Object 2"/>
                <p:cNvGraphicFramePr>
                  <a:graphicFrameLocks noChangeAspect="1"/>
                </p:cNvGraphicFramePr>
                <p:nvPr/>
              </p:nvGraphicFramePr>
              <p:xfrm>
                <a:off x="3360" y="2832"/>
                <a:ext cx="1722" cy="755"/>
              </p:xfrm>
              <a:graphic>
                <a:graphicData uri="http://schemas.openxmlformats.org/presentationml/2006/ole">
                  <p:oleObj spid="_x0000_s202756" name="Chart" r:id="rId10" imgW="4744995" imgH="2718486" progId="Excel.Sheet.8">
                    <p:embed/>
                  </p:oleObj>
                </a:graphicData>
              </a:graphic>
            </p:graphicFrame>
            <p:sp>
              <p:nvSpPr>
                <p:cNvPr id="79" name="Text Box 62"/>
                <p:cNvSpPr txBox="1">
                  <a:spLocks noChangeArrowheads="1"/>
                </p:cNvSpPr>
                <p:nvPr/>
              </p:nvSpPr>
              <p:spPr bwMode="auto">
                <a:xfrm>
                  <a:off x="3696" y="2859"/>
                  <a:ext cx="1317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prstTxWarp prst="textNoShape">
                    <a:avLst/>
                  </a:prstTxWarp>
                  <a:spAutoFit/>
                </a:bodyPr>
                <a:lstStyle/>
                <a:p>
                  <a:pPr eaLnBrk="1" hangingPunct="1"/>
                  <a:r>
                    <a:rPr lang="en-US" sz="1600">
                      <a:latin typeface="Arial" pitchFamily="-108" charset="0"/>
                    </a:rPr>
                    <a:t>Peak=4.5E-6 J/sr/</a:t>
                  </a:r>
                  <a:r>
                    <a:rPr lang="en-US" sz="1600">
                      <a:latin typeface="Arial" pitchFamily="-108" charset="0"/>
                      <a:ea typeface="Arial" pitchFamily="-108" charset="0"/>
                      <a:cs typeface="Arial" pitchFamily="-108" charset="0"/>
                    </a:rPr>
                    <a:t>µm</a:t>
                  </a:r>
                </a:p>
              </p:txBody>
            </p:sp>
          </p:grpSp>
          <p:grpSp>
            <p:nvGrpSpPr>
              <p:cNvPr id="31" name="Group 63"/>
              <p:cNvGrpSpPr>
                <a:grpSpLocks/>
              </p:cNvGrpSpPr>
              <p:nvPr/>
            </p:nvGrpSpPr>
            <p:grpSpPr bwMode="auto">
              <a:xfrm>
                <a:off x="3408" y="1536"/>
                <a:ext cx="1632" cy="231"/>
                <a:chOff x="3408" y="1536"/>
                <a:chExt cx="1632" cy="231"/>
              </a:xfrm>
            </p:grpSpPr>
            <p:sp>
              <p:nvSpPr>
                <p:cNvPr id="76" name="Line 64"/>
                <p:cNvSpPr>
                  <a:spLocks noChangeShapeType="1"/>
                </p:cNvSpPr>
                <p:nvPr/>
              </p:nvSpPr>
              <p:spPr bwMode="auto">
                <a:xfrm>
                  <a:off x="3408" y="1536"/>
                  <a:ext cx="1632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round/>
                  <a:headEnd type="triangle" w="lg" len="lg"/>
                  <a:tailEnd type="triangle" w="lg" len="lg"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77" name="Text Box 65"/>
                <p:cNvSpPr txBox="1">
                  <a:spLocks noChangeArrowheads="1"/>
                </p:cNvSpPr>
                <p:nvPr/>
              </p:nvSpPr>
              <p:spPr bwMode="auto">
                <a:xfrm>
                  <a:off x="3888" y="1536"/>
                  <a:ext cx="520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prstTxWarp prst="textNoShape">
                    <a:avLst/>
                  </a:prstTxWarp>
                  <a:spAutoFit/>
                </a:bodyPr>
                <a:lstStyle/>
                <a:p>
                  <a:pPr eaLnBrk="1" hangingPunct="1"/>
                  <a:r>
                    <a:rPr lang="en-US" sz="1800">
                      <a:solidFill>
                        <a:srgbClr val="0000FF"/>
                      </a:solidFill>
                      <a:latin typeface="Arial" pitchFamily="-108" charset="0"/>
                    </a:rPr>
                    <a:t>~1mm</a:t>
                  </a:r>
                </a:p>
              </p:txBody>
            </p:sp>
          </p:grpSp>
          <p:sp>
            <p:nvSpPr>
              <p:cNvPr id="74" name="Text Box 66"/>
              <p:cNvSpPr txBox="1">
                <a:spLocks noChangeArrowheads="1"/>
              </p:cNvSpPr>
              <p:nvPr/>
            </p:nvSpPr>
            <p:spPr bwMode="auto">
              <a:xfrm>
                <a:off x="3024" y="672"/>
                <a:ext cx="362" cy="7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solidFill>
                      <a:srgbClr val="0000FF"/>
                    </a:solidFill>
                    <a:latin typeface="Arial" pitchFamily="-108" charset="0"/>
                  </a:rPr>
                  <a:t>10</a:t>
                </a:r>
                <a:r>
                  <a:rPr lang="en-US" sz="1800" baseline="30000">
                    <a:solidFill>
                      <a:srgbClr val="0000FF"/>
                    </a:solidFill>
                    <a:latin typeface="Arial" pitchFamily="-108" charset="0"/>
                  </a:rPr>
                  <a:t>-4</a:t>
                </a:r>
                <a:endParaRPr lang="en-US" sz="1800">
                  <a:solidFill>
                    <a:srgbClr val="0000FF"/>
                  </a:solidFill>
                  <a:latin typeface="Arial" pitchFamily="-108" charset="0"/>
                </a:endParaRPr>
              </a:p>
              <a:p>
                <a:pPr eaLnBrk="1" hangingPunct="1"/>
                <a:r>
                  <a:rPr lang="en-US" sz="1800">
                    <a:solidFill>
                      <a:srgbClr val="0000FF"/>
                    </a:solidFill>
                    <a:latin typeface="Arial" pitchFamily="-108" charset="0"/>
                  </a:rPr>
                  <a:t>10</a:t>
                </a:r>
                <a:r>
                  <a:rPr lang="en-US" sz="1800" baseline="30000">
                    <a:solidFill>
                      <a:srgbClr val="0000FF"/>
                    </a:solidFill>
                    <a:latin typeface="Arial" pitchFamily="-108" charset="0"/>
                  </a:rPr>
                  <a:t>-5</a:t>
                </a:r>
                <a:endParaRPr lang="en-US" sz="1800">
                  <a:solidFill>
                    <a:srgbClr val="0000FF"/>
                  </a:solidFill>
                  <a:latin typeface="Arial" pitchFamily="-108" charset="0"/>
                </a:endParaRPr>
              </a:p>
              <a:p>
                <a:pPr eaLnBrk="1" hangingPunct="1"/>
                <a:r>
                  <a:rPr lang="en-US" sz="1800">
                    <a:solidFill>
                      <a:srgbClr val="0000FF"/>
                    </a:solidFill>
                    <a:latin typeface="Arial" pitchFamily="-108" charset="0"/>
                  </a:rPr>
                  <a:t>10</a:t>
                </a:r>
                <a:r>
                  <a:rPr lang="en-US" sz="1800" baseline="30000">
                    <a:solidFill>
                      <a:srgbClr val="0000FF"/>
                    </a:solidFill>
                    <a:latin typeface="Arial" pitchFamily="-108" charset="0"/>
                  </a:rPr>
                  <a:t>-6</a:t>
                </a:r>
                <a:endParaRPr lang="en-US" sz="1800">
                  <a:solidFill>
                    <a:srgbClr val="0000FF"/>
                  </a:solidFill>
                  <a:latin typeface="Arial" pitchFamily="-108" charset="0"/>
                </a:endParaRPr>
              </a:p>
              <a:p>
                <a:pPr eaLnBrk="1" hangingPunct="1"/>
                <a:r>
                  <a:rPr lang="en-US" sz="1800">
                    <a:solidFill>
                      <a:srgbClr val="0000FF"/>
                    </a:solidFill>
                    <a:latin typeface="Arial" pitchFamily="-108" charset="0"/>
                  </a:rPr>
                  <a:t>10</a:t>
                </a:r>
                <a:r>
                  <a:rPr lang="en-US" sz="1800" baseline="30000">
                    <a:solidFill>
                      <a:srgbClr val="0000FF"/>
                    </a:solidFill>
                    <a:latin typeface="Arial" pitchFamily="-108" charset="0"/>
                  </a:rPr>
                  <a:t>-7</a:t>
                </a:r>
                <a:endParaRPr lang="en-US" sz="1800">
                  <a:solidFill>
                    <a:srgbClr val="0000FF"/>
                  </a:solidFill>
                  <a:latin typeface="Arial" pitchFamily="-108" charset="0"/>
                </a:endParaRPr>
              </a:p>
            </p:txBody>
          </p:sp>
          <p:sp>
            <p:nvSpPr>
              <p:cNvPr id="75" name="Text Box 67"/>
              <p:cNvSpPr txBox="1">
                <a:spLocks noChangeArrowheads="1"/>
              </p:cNvSpPr>
              <p:nvPr/>
            </p:nvSpPr>
            <p:spPr bwMode="auto">
              <a:xfrm>
                <a:off x="3504" y="576"/>
                <a:ext cx="142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 eaLnBrk="1" hangingPunct="1"/>
                <a:r>
                  <a:rPr lang="en-US" sz="1800">
                    <a:solidFill>
                      <a:srgbClr val="0000FF"/>
                    </a:solidFill>
                    <a:latin typeface="Arial" pitchFamily="-108" charset="0"/>
                  </a:rPr>
                  <a:t>K</a:t>
                </a:r>
                <a:r>
                  <a:rPr lang="el-GR" sz="1800">
                    <a:solidFill>
                      <a:srgbClr val="0000FF"/>
                    </a:solidFill>
                    <a:latin typeface="Lucida Grande" pitchFamily="-108" charset="0"/>
                    <a:ea typeface="Arial" pitchFamily="-108" charset="0"/>
                    <a:cs typeface="Arial" pitchFamily="-108" charset="0"/>
                  </a:rPr>
                  <a:t>α</a:t>
                </a:r>
                <a:r>
                  <a:rPr lang="en-US" sz="1800">
                    <a:solidFill>
                      <a:srgbClr val="0000FF"/>
                    </a:solidFill>
                    <a:latin typeface="Arial" pitchFamily="-108" charset="0"/>
                    <a:ea typeface="Arial" pitchFamily="-108" charset="0"/>
                    <a:cs typeface="Arial" pitchFamily="-108" charset="0"/>
                  </a:rPr>
                  <a:t> emission profiles</a:t>
                </a:r>
              </a:p>
            </p:txBody>
          </p:sp>
        </p:grpSp>
        <p:sp>
          <p:nvSpPr>
            <p:cNvPr id="71" name="Rectangle 68"/>
            <p:cNvSpPr>
              <a:spLocks noChangeArrowheads="1"/>
            </p:cNvSpPr>
            <p:nvPr/>
          </p:nvSpPr>
          <p:spPr bwMode="auto">
            <a:xfrm rot="-5400000">
              <a:off x="2534" y="1000"/>
              <a:ext cx="92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K</a:t>
              </a:r>
              <a:r>
                <a:rPr lang="el-GR" sz="1800">
                  <a:solidFill>
                    <a:srgbClr val="0000FF"/>
                  </a:solidFill>
                  <a:latin typeface="Lucida Grande" pitchFamily="-108" charset="0"/>
                </a:rPr>
                <a:t>α</a:t>
              </a:r>
              <a:r>
                <a:rPr lang="en-US" sz="1800" b="1">
                  <a:solidFill>
                    <a:srgbClr val="0000FF"/>
                  </a:solidFill>
                  <a:latin typeface="Arial" pitchFamily="-108" charset="0"/>
                </a:rPr>
                <a:t> (</a:t>
              </a:r>
              <a:r>
                <a:rPr lang="en-US" sz="1800">
                  <a:solidFill>
                    <a:srgbClr val="0000FF"/>
                  </a:solidFill>
                  <a:latin typeface="Arial" pitchFamily="-108" charset="0"/>
                </a:rPr>
                <a:t>J/sr/µm)</a:t>
              </a:r>
            </a:p>
          </p:txBody>
        </p:sp>
      </p:grpSp>
      <p:sp>
        <p:nvSpPr>
          <p:cNvPr id="80" name="AutoShape 69"/>
          <p:cNvSpPr>
            <a:spLocks noChangeAspect="1" noChangeArrowheads="1"/>
          </p:cNvSpPr>
          <p:nvPr/>
        </p:nvSpPr>
        <p:spPr bwMode="auto">
          <a:xfrm rot="16200000">
            <a:off x="1246188" y="1533525"/>
            <a:ext cx="863600" cy="53975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" name="Oval 70"/>
          <p:cNvSpPr>
            <a:spLocks noChangeAspect="1" noChangeArrowheads="1"/>
          </p:cNvSpPr>
          <p:nvPr/>
        </p:nvSpPr>
        <p:spPr bwMode="auto">
          <a:xfrm>
            <a:off x="1876425" y="1587500"/>
            <a:ext cx="107950" cy="4318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3008" name="Group 71"/>
          <p:cNvGrpSpPr>
            <a:grpSpLocks/>
          </p:cNvGrpSpPr>
          <p:nvPr/>
        </p:nvGrpSpPr>
        <p:grpSpPr bwMode="auto">
          <a:xfrm>
            <a:off x="990600" y="1443038"/>
            <a:ext cx="1301750" cy="1346200"/>
            <a:chOff x="624" y="909"/>
            <a:chExt cx="820" cy="848"/>
          </a:xfrm>
        </p:grpSpPr>
        <p:grpSp>
          <p:nvGrpSpPr>
            <p:cNvPr id="43009" name="Group 72"/>
            <p:cNvGrpSpPr>
              <a:grpSpLocks/>
            </p:cNvGrpSpPr>
            <p:nvPr/>
          </p:nvGrpSpPr>
          <p:grpSpPr bwMode="auto">
            <a:xfrm>
              <a:off x="864" y="909"/>
              <a:ext cx="363" cy="454"/>
              <a:chOff x="864" y="909"/>
              <a:chExt cx="363" cy="454"/>
            </a:xfrm>
          </p:grpSpPr>
          <p:sp>
            <p:nvSpPr>
              <p:cNvPr id="86" name="Oval 73"/>
              <p:cNvSpPr>
                <a:spLocks noChangeAspect="1" noChangeArrowheads="1"/>
              </p:cNvSpPr>
              <p:nvPr/>
            </p:nvSpPr>
            <p:spPr bwMode="auto">
              <a:xfrm>
                <a:off x="1182" y="1023"/>
                <a:ext cx="45" cy="226"/>
              </a:xfrm>
              <a:prstGeom prst="ellipse">
                <a:avLst/>
              </a:prstGeom>
              <a:gradFill rotWithShape="1">
                <a:gsLst>
                  <a:gs pos="0">
                    <a:srgbClr val="760000"/>
                  </a:gs>
                  <a:gs pos="50000">
                    <a:srgbClr val="FF0000"/>
                  </a:gs>
                  <a:gs pos="100000">
                    <a:srgbClr val="76000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AutoShape 74"/>
              <p:cNvSpPr>
                <a:spLocks noChangeAspect="1" noChangeArrowheads="1"/>
              </p:cNvSpPr>
              <p:nvPr/>
            </p:nvSpPr>
            <p:spPr bwMode="auto">
              <a:xfrm rot="-5400000">
                <a:off x="808" y="965"/>
                <a:ext cx="454" cy="3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0 w 21600"/>
                  <a:gd name="T13" fmla="*/ 4497 h 21600"/>
                  <a:gd name="T14" fmla="*/ 17080 w 21600"/>
                  <a:gd name="T15" fmla="*/ 1710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0000"/>
                  </a:gs>
                  <a:gs pos="50000">
                    <a:srgbClr val="FF0000"/>
                  </a:gs>
                  <a:gs pos="100000">
                    <a:srgbClr val="760000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4" name="AutoShape 75"/>
            <p:cNvSpPr>
              <a:spLocks/>
            </p:cNvSpPr>
            <p:nvPr/>
          </p:nvSpPr>
          <p:spPr bwMode="auto">
            <a:xfrm rot="-5400000">
              <a:off x="984" y="1368"/>
              <a:ext cx="96" cy="336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Text Box 76"/>
            <p:cNvSpPr txBox="1">
              <a:spLocks noChangeArrowheads="1"/>
            </p:cNvSpPr>
            <p:nvPr/>
          </p:nvSpPr>
          <p:spPr bwMode="auto">
            <a:xfrm>
              <a:off x="624" y="1584"/>
              <a:ext cx="82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1200" b="1">
                  <a:latin typeface="Arial" pitchFamily="-108" charset="0"/>
                </a:rPr>
                <a:t>Cone tip region</a:t>
              </a:r>
            </a:p>
          </p:txBody>
        </p:sp>
      </p:grpSp>
      <p:sp>
        <p:nvSpPr>
          <p:cNvPr id="88" name="Rectangle 77"/>
          <p:cNvSpPr>
            <a:spLocks noChangeArrowheads="1"/>
          </p:cNvSpPr>
          <p:nvPr/>
        </p:nvSpPr>
        <p:spPr bwMode="auto">
          <a:xfrm>
            <a:off x="1936750" y="1752600"/>
            <a:ext cx="2286000" cy="76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9" name="Text Box 78"/>
          <p:cNvSpPr txBox="1">
            <a:spLocks noChangeArrowheads="1"/>
          </p:cNvSpPr>
          <p:nvPr/>
        </p:nvSpPr>
        <p:spPr bwMode="auto">
          <a:xfrm>
            <a:off x="2590800" y="1371600"/>
            <a:ext cx="10652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200" b="1">
                <a:latin typeface="Arial" pitchFamily="-108" charset="0"/>
              </a:rPr>
              <a:t>Copper wire</a:t>
            </a:r>
          </a:p>
        </p:txBody>
      </p:sp>
      <p:sp>
        <p:nvSpPr>
          <p:cNvPr id="90" name="Text Box 56"/>
          <p:cNvSpPr txBox="1">
            <a:spLocks noChangeArrowheads="1"/>
          </p:cNvSpPr>
          <p:nvPr/>
        </p:nvSpPr>
        <p:spPr bwMode="auto">
          <a:xfrm>
            <a:off x="304800" y="5181600"/>
            <a:ext cx="8597900" cy="1238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Char char="•"/>
            </a:pPr>
            <a:r>
              <a:rPr lang="en-US" sz="2000" dirty="0">
                <a:latin typeface="Arial" pitchFamily="-108" charset="0"/>
              </a:rPr>
              <a:t> Consistent -previous integrated experiments showed ~20% coupling</a:t>
            </a:r>
            <a:r>
              <a:rPr lang="en-US" sz="1800" dirty="0">
                <a:latin typeface="Arial" pitchFamily="-108" charset="0"/>
              </a:rPr>
              <a:t> </a:t>
            </a:r>
          </a:p>
          <a:p>
            <a:pPr lvl="1" eaLnBrk="1" hangingPunct="1">
              <a:buClr>
                <a:schemeClr val="accent2"/>
              </a:buClr>
              <a:buSzPct val="150000"/>
            </a:pPr>
            <a:r>
              <a:rPr lang="en-US" sz="1400" dirty="0">
                <a:latin typeface="Arial" pitchFamily="-108" charset="0"/>
              </a:rPr>
              <a:t>R. Kodama et al., Nature 418, 936 (2002), M.H. Key et al., </a:t>
            </a:r>
            <a:r>
              <a:rPr lang="en-US" sz="1400" dirty="0" err="1">
                <a:latin typeface="Arial" pitchFamily="-108" charset="0"/>
              </a:rPr>
              <a:t>PoP</a:t>
            </a:r>
            <a:r>
              <a:rPr lang="en-US" sz="1400" dirty="0">
                <a:latin typeface="Arial" pitchFamily="-108" charset="0"/>
              </a:rPr>
              <a:t> </a:t>
            </a:r>
            <a:r>
              <a:rPr lang="en-US" sz="1400" b="1" dirty="0">
                <a:latin typeface="Arial" pitchFamily="-108" charset="0"/>
              </a:rPr>
              <a:t>15</a:t>
            </a:r>
            <a:r>
              <a:rPr lang="en-US" sz="1400" dirty="0">
                <a:latin typeface="Arial" pitchFamily="-108" charset="0"/>
              </a:rPr>
              <a:t>, 22701 (2008)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Char char="•"/>
            </a:pPr>
            <a:r>
              <a:rPr lang="en-US" sz="1800" dirty="0">
                <a:latin typeface="Arial" pitchFamily="-108" charset="0"/>
              </a:rPr>
              <a:t> </a:t>
            </a:r>
            <a:r>
              <a:rPr lang="en-US" sz="2000" dirty="0">
                <a:latin typeface="Arial" pitchFamily="-108" charset="0"/>
              </a:rPr>
              <a:t>Electron penetration </a:t>
            </a:r>
            <a:r>
              <a:rPr lang="en-US" sz="2000" dirty="0" err="1">
                <a:latin typeface="Arial" pitchFamily="-108" charset="0"/>
              </a:rPr>
              <a:t>scalelengths</a:t>
            </a:r>
            <a:r>
              <a:rPr lang="en-US" sz="2000" dirty="0">
                <a:latin typeface="Arial" pitchFamily="-108" charset="0"/>
              </a:rPr>
              <a:t> (1/e ~ 100</a:t>
            </a:r>
            <a:r>
              <a:rPr lang="en-US" sz="2000" dirty="0">
                <a:latin typeface="Arial" pitchFamily="-108" charset="0"/>
                <a:ea typeface="Arial" pitchFamily="-108" charset="0"/>
                <a:cs typeface="Arial" pitchFamily="-108" charset="0"/>
              </a:rPr>
              <a:t>µm) </a:t>
            </a:r>
            <a:r>
              <a:rPr lang="en-US" sz="2000" dirty="0">
                <a:latin typeface="Arial" pitchFamily="-108" charset="0"/>
              </a:rPr>
              <a:t>indicate strong resistive 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r>
              <a:rPr lang="en-US" sz="2000" dirty="0">
                <a:latin typeface="Arial" pitchFamily="-108" charset="0"/>
              </a:rPr>
              <a:t>    inhibition! (</a:t>
            </a:r>
            <a:r>
              <a:rPr lang="en-US" sz="2000" dirty="0" err="1">
                <a:latin typeface="Arial" pitchFamily="-108" charset="0"/>
              </a:rPr>
              <a:t>collisional</a:t>
            </a:r>
            <a:r>
              <a:rPr lang="en-US" sz="2000" dirty="0">
                <a:latin typeface="Arial" pitchFamily="-108" charset="0"/>
              </a:rPr>
              <a:t> stopping alone gives </a:t>
            </a:r>
            <a:r>
              <a:rPr lang="en-US" sz="2000" dirty="0" err="1">
                <a:latin typeface="Arial" pitchFamily="-108" charset="0"/>
              </a:rPr>
              <a:t>scalelengths</a:t>
            </a:r>
            <a:r>
              <a:rPr lang="en-US" sz="2000" dirty="0">
                <a:latin typeface="Arial" pitchFamily="-108" charset="0"/>
              </a:rPr>
              <a:t> ~ 1 mm)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/>
      <p:bldP spid="9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20" name="Picture 6" descr="SCREENlogo_MAE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82" name="Text Box 14"/>
          <p:cNvSpPr txBox="1">
            <a:spLocks noChangeArrowheads="1"/>
          </p:cNvSpPr>
          <p:nvPr/>
        </p:nvSpPr>
        <p:spPr bwMode="auto">
          <a:xfrm>
            <a:off x="914400" y="0"/>
            <a:ext cx="72136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b="1" dirty="0">
                <a:solidFill>
                  <a:schemeClr val="bg1"/>
                </a:solidFill>
                <a:latin typeface="Arial" pitchFamily="-108" charset="0"/>
              </a:rPr>
              <a:t>Comparison of emission profile with 1-D </a:t>
            </a:r>
          </a:p>
          <a:p>
            <a:pPr algn="ctr" eaLnBrk="1" hangingPunct="1"/>
            <a:r>
              <a:rPr lang="en-US" b="1" dirty="0">
                <a:solidFill>
                  <a:schemeClr val="bg1"/>
                </a:solidFill>
                <a:latin typeface="Arial" pitchFamily="-108" charset="0"/>
              </a:rPr>
              <a:t>numerical model gives hot electron temperature</a:t>
            </a:r>
            <a:endParaRPr lang="en-US" b="1" dirty="0">
              <a:solidFill>
                <a:schemeClr val="bg1"/>
              </a:solidFill>
              <a:latin typeface="Helvetica" pitchFamily="-108" charset="0"/>
            </a:endParaRPr>
          </a:p>
        </p:txBody>
      </p:sp>
      <p:sp>
        <p:nvSpPr>
          <p:cNvPr id="83" name="Text Box 2"/>
          <p:cNvSpPr txBox="1">
            <a:spLocks noChangeArrowheads="1"/>
          </p:cNvSpPr>
          <p:nvPr/>
        </p:nvSpPr>
        <p:spPr bwMode="auto">
          <a:xfrm>
            <a:off x="533400" y="1143000"/>
            <a:ext cx="82629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sz="2800" b="1">
                <a:solidFill>
                  <a:schemeClr val="bg1"/>
                </a:solidFill>
                <a:latin typeface="Arial" pitchFamily="-108" charset="0"/>
              </a:rPr>
              <a:t>The emission profiles were compared to 1-D</a:t>
            </a:r>
          </a:p>
          <a:p>
            <a:pPr algn="ctr" eaLnBrk="1" hangingPunct="1"/>
            <a:r>
              <a:rPr lang="en-US" sz="2800" b="1">
                <a:solidFill>
                  <a:schemeClr val="bg1"/>
                </a:solidFill>
                <a:latin typeface="Arial" pitchFamily="-108" charset="0"/>
              </a:rPr>
              <a:t> numerical and analytical transport models</a:t>
            </a:r>
            <a:r>
              <a:rPr lang="en-US">
                <a:latin typeface="Arial" pitchFamily="-108" charset="0"/>
              </a:rPr>
              <a:t> </a:t>
            </a:r>
          </a:p>
        </p:txBody>
      </p:sp>
      <p:pic>
        <p:nvPicPr>
          <p:cNvPr id="91" name="Picture 3" descr="model_OP"/>
          <p:cNvPicPr>
            <a:picLocks noChangeAspect="1" noChangeArrowheads="1"/>
          </p:cNvPicPr>
          <p:nvPr/>
        </p:nvPicPr>
        <p:blipFill>
          <a:blip r:embed="rId5"/>
          <a:srcRect l="17143" t="22858" r="20572" b="21942"/>
          <a:stretch>
            <a:fillRect/>
          </a:stretch>
        </p:blipFill>
        <p:spPr bwMode="auto">
          <a:xfrm>
            <a:off x="533400" y="1524000"/>
            <a:ext cx="4164013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" name="Text Box 4"/>
          <p:cNvSpPr txBox="1">
            <a:spLocks noChangeArrowheads="1"/>
          </p:cNvSpPr>
          <p:nvPr/>
        </p:nvSpPr>
        <p:spPr bwMode="auto">
          <a:xfrm>
            <a:off x="1320800" y="1054100"/>
            <a:ext cx="2878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800">
                <a:latin typeface="Arial" pitchFamily="-108" charset="0"/>
              </a:rPr>
              <a:t>Comparison with modeling</a:t>
            </a:r>
          </a:p>
          <a:p>
            <a:pPr eaLnBrk="1" hangingPunct="1"/>
            <a:r>
              <a:rPr lang="en-US" sz="1400">
                <a:latin typeface="Arial" pitchFamily="-108" charset="0"/>
              </a:rPr>
              <a:t>    </a:t>
            </a:r>
            <a:r>
              <a:rPr lang="en-US" sz="1400" b="1">
                <a:latin typeface="Arial" pitchFamily="-108" charset="0"/>
              </a:rPr>
              <a:t>(40µm diameter wire case)</a:t>
            </a:r>
            <a:r>
              <a:rPr lang="en-US" sz="1800">
                <a:solidFill>
                  <a:srgbClr val="0000FF"/>
                </a:solidFill>
                <a:latin typeface="Arial" pitchFamily="-108" charset="0"/>
              </a:rPr>
              <a:t> </a:t>
            </a:r>
          </a:p>
        </p:txBody>
      </p:sp>
      <p:sp>
        <p:nvSpPr>
          <p:cNvPr id="93" name="Text Box 7"/>
          <p:cNvSpPr txBox="1">
            <a:spLocks noChangeArrowheads="1"/>
          </p:cNvSpPr>
          <p:nvPr/>
        </p:nvSpPr>
        <p:spPr bwMode="auto">
          <a:xfrm>
            <a:off x="4775200" y="1133475"/>
            <a:ext cx="4368800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Char char="•"/>
            </a:pPr>
            <a:r>
              <a:rPr lang="en-US" sz="1400" dirty="0">
                <a:latin typeface="Arial" pitchFamily="-108" charset="0"/>
              </a:rPr>
              <a:t>  </a:t>
            </a:r>
            <a:r>
              <a:rPr lang="en-US" sz="1800" dirty="0">
                <a:latin typeface="Arial" pitchFamily="-108" charset="0"/>
              </a:rPr>
              <a:t>Experimental </a:t>
            </a:r>
            <a:r>
              <a:rPr lang="en-US" sz="1800" dirty="0" err="1">
                <a:latin typeface="Arial" pitchFamily="-108" charset="0"/>
              </a:rPr>
              <a:t>scalelengths</a:t>
            </a:r>
            <a:r>
              <a:rPr lang="en-US" sz="1800" dirty="0">
                <a:latin typeface="Arial" pitchFamily="-108" charset="0"/>
              </a:rPr>
              <a:t> and K</a:t>
            </a:r>
            <a:r>
              <a:rPr lang="el-GR" sz="1800" baseline="-25000" dirty="0">
                <a:latin typeface="Arial" pitchFamily="-108" charset="0"/>
                <a:ea typeface="Arial" pitchFamily="-108" charset="0"/>
                <a:cs typeface="Arial" pitchFamily="-108" charset="0"/>
              </a:rPr>
              <a:t>α</a:t>
            </a:r>
            <a:r>
              <a:rPr lang="en-US" sz="1800" baseline="-25000" dirty="0">
                <a:latin typeface="Arial" pitchFamily="-108" charset="0"/>
                <a:ea typeface="Arial" pitchFamily="-108" charset="0"/>
                <a:cs typeface="Arial" pitchFamily="-108" charset="0"/>
              </a:rPr>
              <a:t> </a:t>
            </a:r>
            <a:endParaRPr lang="en-US" sz="1800" dirty="0">
              <a:latin typeface="Arial" pitchFamily="-108" charset="0"/>
              <a:ea typeface="Arial" pitchFamily="-108" charset="0"/>
              <a:cs typeface="Arial" pitchFamily="-108" charset="0"/>
            </a:endParaRP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r>
              <a:rPr lang="en-US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   </a:t>
            </a:r>
            <a:r>
              <a:rPr lang="en-US" sz="1800" dirty="0">
                <a:latin typeface="Arial" pitchFamily="-108" charset="0"/>
              </a:rPr>
              <a:t>yields matched by varying </a:t>
            </a:r>
            <a:r>
              <a:rPr lang="en-US" sz="1800" dirty="0" err="1">
                <a:latin typeface="Arial" pitchFamily="-108" charset="0"/>
              </a:rPr>
              <a:t>T</a:t>
            </a:r>
            <a:r>
              <a:rPr lang="en-US" sz="1800" baseline="-25000" dirty="0" err="1">
                <a:latin typeface="Arial" pitchFamily="-108" charset="0"/>
              </a:rPr>
              <a:t>hot</a:t>
            </a:r>
            <a:r>
              <a:rPr lang="en-US" sz="1800" dirty="0">
                <a:latin typeface="Arial" pitchFamily="-108" charset="0"/>
              </a:rPr>
              <a:t> and </a:t>
            </a:r>
            <a:r>
              <a:rPr lang="el-GR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η</a:t>
            </a:r>
            <a:r>
              <a:rPr lang="en-US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 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r>
              <a:rPr lang="en-US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   in a numerical model </a:t>
            </a:r>
            <a:r>
              <a:rPr lang="en-US" sz="1800" dirty="0">
                <a:solidFill>
                  <a:srgbClr val="0000FF"/>
                </a:solidFill>
                <a:latin typeface="Arial" pitchFamily="-108" charset="0"/>
              </a:rPr>
              <a:t>(blue).</a:t>
            </a:r>
            <a:r>
              <a:rPr lang="en-US" sz="1800" dirty="0">
                <a:latin typeface="Arial" pitchFamily="-108" charset="0"/>
              </a:rPr>
              <a:t> </a:t>
            </a:r>
          </a:p>
          <a:p>
            <a:pPr eaLnBrk="1" hangingPunct="1">
              <a:buFont typeface="Wingdings" pitchFamily="-108" charset="2"/>
              <a:buNone/>
            </a:pPr>
            <a:endParaRPr lang="en-US" sz="1400" dirty="0">
              <a:latin typeface="Arial" pitchFamily="-108" charset="0"/>
            </a:endParaRP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Char char="•"/>
            </a:pPr>
            <a:r>
              <a:rPr lang="en-US" sz="1800" dirty="0">
                <a:latin typeface="Arial" pitchFamily="-108" charset="0"/>
              </a:rPr>
              <a:t> Temperature-corrected absolute 	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r>
              <a:rPr lang="en-US" sz="1800" dirty="0">
                <a:latin typeface="Arial" pitchFamily="-108" charset="0"/>
              </a:rPr>
              <a:t>    K</a:t>
            </a:r>
            <a:r>
              <a:rPr lang="el-GR" sz="1800" baseline="-25000" dirty="0">
                <a:latin typeface="Arial" pitchFamily="-108" charset="0"/>
                <a:ea typeface="Arial" pitchFamily="-108" charset="0"/>
                <a:cs typeface="Arial" pitchFamily="-108" charset="0"/>
              </a:rPr>
              <a:t>α</a:t>
            </a:r>
            <a:r>
              <a:rPr lang="en-US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/</a:t>
            </a:r>
            <a:r>
              <a:rPr lang="en-US" sz="1800" dirty="0" err="1">
                <a:latin typeface="Arial" pitchFamily="-108" charset="0"/>
                <a:ea typeface="Arial" pitchFamily="-108" charset="0"/>
                <a:cs typeface="Arial" pitchFamily="-108" charset="0"/>
              </a:rPr>
              <a:t>sr/µm</a:t>
            </a:r>
            <a:r>
              <a:rPr lang="en-US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 </a:t>
            </a:r>
            <a:r>
              <a:rPr lang="en-US" sz="1800" dirty="0">
                <a:latin typeface="Arial" pitchFamily="-108" charset="0"/>
              </a:rPr>
              <a:t>profile generated </a:t>
            </a:r>
            <a:r>
              <a:rPr lang="en-US" sz="1800" dirty="0">
                <a:solidFill>
                  <a:srgbClr val="00CC00"/>
                </a:solidFill>
                <a:latin typeface="Arial" pitchFamily="-108" charset="0"/>
              </a:rPr>
              <a:t>(green)</a:t>
            </a:r>
            <a:endParaRPr lang="en-US" sz="1800" dirty="0">
              <a:latin typeface="Arial" pitchFamily="-108" charset="0"/>
            </a:endParaRPr>
          </a:p>
          <a:p>
            <a:pPr eaLnBrk="1" hangingPunct="1">
              <a:buFont typeface="Wingdings" pitchFamily="-108" charset="2"/>
              <a:buNone/>
            </a:pPr>
            <a:endParaRPr lang="en-US" sz="1800" dirty="0">
              <a:latin typeface="Arial" pitchFamily="-108" charset="0"/>
            </a:endParaRP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Char char="•"/>
            </a:pPr>
            <a:r>
              <a:rPr lang="en-US" sz="1800" dirty="0">
                <a:latin typeface="Arial" pitchFamily="-108" charset="0"/>
              </a:rPr>
              <a:t>  Analytical Bell’s model profiles 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r>
              <a:rPr lang="en-US" sz="1800" dirty="0">
                <a:latin typeface="Arial" pitchFamily="-108" charset="0"/>
              </a:rPr>
              <a:t>    generated using  numerical </a:t>
            </a:r>
            <a:r>
              <a:rPr lang="en-US" sz="1800" dirty="0" err="1">
                <a:latin typeface="Arial" pitchFamily="-108" charset="0"/>
              </a:rPr>
              <a:t>T</a:t>
            </a:r>
            <a:r>
              <a:rPr lang="en-US" sz="1800" baseline="-25000" dirty="0" err="1">
                <a:latin typeface="Arial" pitchFamily="-108" charset="0"/>
              </a:rPr>
              <a:t>hot</a:t>
            </a:r>
            <a:r>
              <a:rPr lang="en-US" sz="1800" dirty="0">
                <a:latin typeface="Arial" pitchFamily="-108" charset="0"/>
              </a:rPr>
              <a:t> and 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r>
              <a:rPr lang="en-US" sz="1800" dirty="0">
                <a:latin typeface="Arial" pitchFamily="-108" charset="0"/>
              </a:rPr>
              <a:t>    </a:t>
            </a:r>
            <a:r>
              <a:rPr lang="el-GR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η</a:t>
            </a:r>
            <a:r>
              <a:rPr lang="en-US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 values </a:t>
            </a:r>
            <a:r>
              <a:rPr lang="en-US" sz="1800" dirty="0">
                <a:solidFill>
                  <a:srgbClr val="FF020D"/>
                </a:solidFill>
                <a:latin typeface="Arial" pitchFamily="-108" charset="0"/>
                <a:ea typeface="Arial" pitchFamily="-108" charset="0"/>
                <a:cs typeface="Arial" pitchFamily="-108" charset="0"/>
              </a:rPr>
              <a:t>(red)</a:t>
            </a:r>
          </a:p>
          <a:p>
            <a:pPr eaLnBrk="1" hangingPunct="1">
              <a:buFont typeface="Wingdings" pitchFamily="-108" charset="2"/>
              <a:buNone/>
            </a:pPr>
            <a:r>
              <a:rPr lang="en-US" sz="1800" dirty="0">
                <a:latin typeface="Arial" pitchFamily="-108" charset="0"/>
                <a:ea typeface="Arial" pitchFamily="-108" charset="0"/>
                <a:cs typeface="Arial" pitchFamily="-108" charset="0"/>
              </a:rPr>
              <a:t>    </a:t>
            </a:r>
            <a:r>
              <a:rPr lang="en-US" sz="1800" dirty="0">
                <a:solidFill>
                  <a:srgbClr val="FF0000"/>
                </a:solidFill>
                <a:latin typeface="Arial" pitchFamily="-108" charset="0"/>
                <a:ea typeface="Arial" pitchFamily="-108" charset="0"/>
                <a:cs typeface="Arial" pitchFamily="-108" charset="0"/>
              </a:rPr>
              <a:t> </a:t>
            </a:r>
            <a:endParaRPr lang="en-US" sz="1800" dirty="0">
              <a:latin typeface="Arial" pitchFamily="-108" charset="0"/>
              <a:ea typeface="Arial" pitchFamily="-108" charset="0"/>
              <a:cs typeface="Arial" pitchFamily="-108" charset="0"/>
            </a:endParaRPr>
          </a:p>
        </p:txBody>
      </p:sp>
      <p:sp>
        <p:nvSpPr>
          <p:cNvPr id="94" name="Text Box 8"/>
          <p:cNvSpPr txBox="1">
            <a:spLocks noChangeArrowheads="1"/>
          </p:cNvSpPr>
          <p:nvPr/>
        </p:nvSpPr>
        <p:spPr bwMode="auto">
          <a:xfrm>
            <a:off x="1676400" y="3200400"/>
            <a:ext cx="16906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200" b="1">
                <a:latin typeface="Arial" pitchFamily="-108" charset="0"/>
              </a:rPr>
              <a:t>Scalelength ~ 100</a:t>
            </a:r>
            <a:r>
              <a:rPr lang="en-US" sz="1200" b="1">
                <a:latin typeface="Arial" pitchFamily="-108" charset="0"/>
                <a:ea typeface="Arial" pitchFamily="-108" charset="0"/>
                <a:cs typeface="Arial" pitchFamily="-108" charset="0"/>
              </a:rPr>
              <a:t>µm</a:t>
            </a:r>
          </a:p>
        </p:txBody>
      </p:sp>
      <p:sp>
        <p:nvSpPr>
          <p:cNvPr id="95" name="Line 9"/>
          <p:cNvSpPr>
            <a:spLocks noChangeShapeType="1"/>
          </p:cNvSpPr>
          <p:nvPr/>
        </p:nvSpPr>
        <p:spPr bwMode="auto">
          <a:xfrm flipV="1">
            <a:off x="2057400" y="2362200"/>
            <a:ext cx="152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6" name="Rectangle 10"/>
          <p:cNvSpPr>
            <a:spLocks noChangeArrowheads="1"/>
          </p:cNvSpPr>
          <p:nvPr/>
        </p:nvSpPr>
        <p:spPr bwMode="auto">
          <a:xfrm>
            <a:off x="0" y="4495800"/>
            <a:ext cx="43434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400" baseline="30000">
                <a:latin typeface="Arial" pitchFamily="-108" charset="0"/>
              </a:rPr>
              <a:t>*</a:t>
            </a:r>
            <a:r>
              <a:rPr lang="en-US" sz="1400">
                <a:latin typeface="Arial" pitchFamily="-108" charset="0"/>
              </a:rPr>
              <a:t>K. U. Akli </a:t>
            </a:r>
            <a:r>
              <a:rPr lang="en-US" sz="1400" i="1">
                <a:latin typeface="Arial" pitchFamily="-108" charset="0"/>
              </a:rPr>
              <a:t>et al.,</a:t>
            </a:r>
            <a:r>
              <a:rPr lang="en-US" sz="1400">
                <a:latin typeface="Arial" pitchFamily="-108" charset="0"/>
              </a:rPr>
              <a:t> Phys. Plasmas </a:t>
            </a:r>
            <a:r>
              <a:rPr lang="en-US" sz="1400" b="1">
                <a:latin typeface="Arial" pitchFamily="-108" charset="0"/>
              </a:rPr>
              <a:t>14</a:t>
            </a:r>
            <a:r>
              <a:rPr lang="en-US" sz="1400">
                <a:latin typeface="Arial" pitchFamily="-108" charset="0"/>
              </a:rPr>
              <a:t>, 023102 (2007)</a:t>
            </a:r>
          </a:p>
          <a:p>
            <a:pPr eaLnBrk="1" hangingPunct="1"/>
            <a:r>
              <a:rPr lang="en-US" sz="1400" baseline="30000">
                <a:latin typeface="Arial" pitchFamily="-108" charset="0"/>
              </a:rPr>
              <a:t>†</a:t>
            </a:r>
            <a:r>
              <a:rPr lang="en-US" sz="1400">
                <a:latin typeface="Arial" pitchFamily="-108" charset="0"/>
              </a:rPr>
              <a:t>A. Bell </a:t>
            </a:r>
            <a:r>
              <a:rPr lang="en-US" sz="1400" i="1">
                <a:latin typeface="Arial" pitchFamily="-108" charset="0"/>
              </a:rPr>
              <a:t>et al., </a:t>
            </a:r>
            <a:r>
              <a:rPr lang="en-US" sz="1400">
                <a:latin typeface="Arial" pitchFamily="-108" charset="0"/>
              </a:rPr>
              <a:t>PPCF </a:t>
            </a:r>
            <a:r>
              <a:rPr lang="en-US" sz="1400" b="1">
                <a:latin typeface="Arial" pitchFamily="-108" charset="0"/>
              </a:rPr>
              <a:t>39</a:t>
            </a:r>
            <a:r>
              <a:rPr lang="en-US" sz="1400">
                <a:latin typeface="Arial" pitchFamily="-108" charset="0"/>
              </a:rPr>
              <a:t>, 653 (1997)</a:t>
            </a:r>
          </a:p>
          <a:p>
            <a:pPr eaLnBrk="1" hangingPunct="1"/>
            <a:r>
              <a:rPr lang="en-US" sz="1400">
                <a:latin typeface="Arial" pitchFamily="-108" charset="0"/>
              </a:rPr>
              <a:t>*S. Wilks et al., PRL </a:t>
            </a:r>
            <a:r>
              <a:rPr lang="en-US" sz="1400" b="1">
                <a:latin typeface="Arial" pitchFamily="-108" charset="0"/>
              </a:rPr>
              <a:t>69</a:t>
            </a:r>
            <a:r>
              <a:rPr lang="en-US" sz="1400">
                <a:latin typeface="Arial" pitchFamily="-108" charset="0"/>
              </a:rPr>
              <a:t>, 1383 (1992) </a:t>
            </a:r>
          </a:p>
        </p:txBody>
      </p:sp>
      <p:sp>
        <p:nvSpPr>
          <p:cNvPr id="97" name="Text Box 6"/>
          <p:cNvSpPr txBox="1">
            <a:spLocks noChangeArrowheads="1"/>
          </p:cNvSpPr>
          <p:nvPr/>
        </p:nvSpPr>
        <p:spPr bwMode="auto">
          <a:xfrm>
            <a:off x="215900" y="5283200"/>
            <a:ext cx="8648700" cy="935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Char char="•"/>
            </a:pPr>
            <a:r>
              <a:rPr lang="en-US" sz="1800">
                <a:solidFill>
                  <a:srgbClr val="04009D"/>
                </a:solidFill>
                <a:latin typeface="Arial" pitchFamily="-108" charset="0"/>
              </a:rPr>
              <a:t>Resulting T</a:t>
            </a:r>
            <a:r>
              <a:rPr lang="en-US" sz="1800" baseline="-25000">
                <a:solidFill>
                  <a:srgbClr val="04009D"/>
                </a:solidFill>
                <a:latin typeface="Arial" pitchFamily="-108" charset="0"/>
              </a:rPr>
              <a:t>hot</a:t>
            </a:r>
            <a:r>
              <a:rPr lang="en-US" sz="1800">
                <a:solidFill>
                  <a:srgbClr val="04009D"/>
                </a:solidFill>
                <a:latin typeface="Arial" pitchFamily="-108" charset="0"/>
              </a:rPr>
              <a:t> (~670 KeV) values significantly lower than that predicted by 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r>
              <a:rPr lang="en-US" sz="1800">
                <a:solidFill>
                  <a:srgbClr val="04009D"/>
                </a:solidFill>
                <a:latin typeface="Arial" pitchFamily="-108" charset="0"/>
              </a:rPr>
              <a:t>    ponderomotive scaling*: </a:t>
            </a:r>
            <a:r>
              <a:rPr lang="en-US" sz="1800" b="1">
                <a:solidFill>
                  <a:schemeClr val="accent2"/>
                </a:solidFill>
                <a:latin typeface="Century Gothic" pitchFamily="-108" charset="0"/>
              </a:rPr>
              <a:t>T</a:t>
            </a:r>
            <a:r>
              <a:rPr lang="en-US" sz="1800" b="1" baseline="-25000">
                <a:solidFill>
                  <a:schemeClr val="accent2"/>
                </a:solidFill>
                <a:latin typeface="Century Gothic" pitchFamily="-108" charset="0"/>
              </a:rPr>
              <a:t>e</a:t>
            </a:r>
            <a:r>
              <a:rPr lang="en-US" sz="1800" b="1">
                <a:solidFill>
                  <a:schemeClr val="accent2"/>
                </a:solidFill>
                <a:latin typeface="Century Gothic" pitchFamily="-108" charset="0"/>
              </a:rPr>
              <a:t>(MeV) ~0.511{(1+</a:t>
            </a:r>
            <a:r>
              <a:rPr lang="en-US" sz="1800" b="1" i="1">
                <a:solidFill>
                  <a:schemeClr val="accent2"/>
                </a:solidFill>
                <a:latin typeface="Century Gothic" pitchFamily="-108" charset="0"/>
              </a:rPr>
              <a:t>I</a:t>
            </a:r>
            <a:r>
              <a:rPr lang="en-US" sz="1800" b="1" i="1" baseline="-25000">
                <a:solidFill>
                  <a:schemeClr val="accent2"/>
                </a:solidFill>
                <a:latin typeface="Century Gothic" pitchFamily="-108" charset="0"/>
              </a:rPr>
              <a:t>18</a:t>
            </a:r>
            <a:r>
              <a:rPr lang="en-US" sz="1800" b="1">
                <a:solidFill>
                  <a:schemeClr val="accent2"/>
                </a:solidFill>
                <a:latin typeface="Century Gothic" pitchFamily="-108" charset="0"/>
              </a:rPr>
              <a:t>)</a:t>
            </a:r>
            <a:r>
              <a:rPr lang="en-US" sz="1800" b="1" baseline="30000">
                <a:solidFill>
                  <a:schemeClr val="accent2"/>
                </a:solidFill>
                <a:latin typeface="Century Gothic" pitchFamily="-108" charset="0"/>
              </a:rPr>
              <a:t>1/2</a:t>
            </a:r>
            <a:r>
              <a:rPr lang="en-US" sz="1800" b="1">
                <a:solidFill>
                  <a:schemeClr val="accent2"/>
                </a:solidFill>
                <a:latin typeface="Century Gothic" pitchFamily="-108" charset="0"/>
              </a:rPr>
              <a:t>-1}</a:t>
            </a:r>
          </a:p>
          <a:p>
            <a:pPr eaLnBrk="1" hangingPunct="1">
              <a:buClr>
                <a:schemeClr val="accent2"/>
              </a:buClr>
              <a:buSzPct val="150000"/>
              <a:buFont typeface="Times" pitchFamily="-108" charset="0"/>
              <a:buNone/>
            </a:pPr>
            <a:endParaRPr lang="en-US" sz="1800">
              <a:solidFill>
                <a:srgbClr val="04009D"/>
              </a:solidFill>
              <a:latin typeface="Arial" pitchFamily="-108" charset="0"/>
            </a:endParaRPr>
          </a:p>
        </p:txBody>
      </p:sp>
      <p:graphicFrame>
        <p:nvGraphicFramePr>
          <p:cNvPr id="98" name="Object 2"/>
          <p:cNvGraphicFramePr>
            <a:graphicFrameLocks noChangeAspect="1"/>
          </p:cNvGraphicFramePr>
          <p:nvPr/>
        </p:nvGraphicFramePr>
        <p:xfrm>
          <a:off x="6400800" y="4114800"/>
          <a:ext cx="1485900" cy="973138"/>
        </p:xfrm>
        <a:graphic>
          <a:graphicData uri="http://schemas.openxmlformats.org/presentationml/2006/ole">
            <p:oleObj spid="_x0000_s178181" name="Equation" r:id="rId6" imgW="698500" imgH="45720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97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28600"/>
            <a:ext cx="6705600" cy="6096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Indeed, recent experiments on Titan laser confirm lower hot electron temperature</a:t>
            </a:r>
          </a:p>
        </p:txBody>
      </p:sp>
      <p:pic>
        <p:nvPicPr>
          <p:cNvPr id="45064" name="Picture 6" descr="SCREENlogo_MAE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295400"/>
            <a:ext cx="457200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3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6"/>
              <a:srcRect/>
              <a:stretch>
                <a:fillRect/>
              </a:stretch>
            </p:blipFill>
          </mc:Choice>
          <mc:Fallback>
            <p:blipFill>
              <a:blip r:embed="rId7"/>
              <a:srcRect/>
              <a:stretch>
                <a:fillRect/>
              </a:stretch>
            </p:blipFill>
          </mc:Fallback>
        </mc:AlternateContent>
        <p:spPr bwMode="auto">
          <a:xfrm>
            <a:off x="152400" y="1752600"/>
            <a:ext cx="4191000" cy="198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28600" y="4419600"/>
            <a:ext cx="8648700" cy="193899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1" hangingPunct="1">
              <a:buClr>
                <a:schemeClr val="accent2"/>
              </a:buClr>
              <a:buSzPct val="150000"/>
              <a:buFont typeface="Times" pitchFamily="-65" charset="0"/>
              <a:buChar char="•"/>
            </a:pPr>
            <a:r>
              <a:rPr lang="en-US" dirty="0">
                <a:latin typeface="Arial" pitchFamily="-65" charset="0"/>
              </a:rPr>
              <a:t>  </a:t>
            </a:r>
            <a:r>
              <a:rPr lang="en-US" sz="2000" dirty="0">
                <a:latin typeface="Arial" pitchFamily="-65" charset="0"/>
              </a:rPr>
              <a:t>Single temperature fit shows hot electron temperature follows </a:t>
            </a:r>
            <a:r>
              <a:rPr lang="en-US" sz="2000" dirty="0" err="1">
                <a:latin typeface="Arial" pitchFamily="-65" charset="0"/>
              </a:rPr>
              <a:t>Beg’s</a:t>
            </a:r>
            <a:r>
              <a:rPr lang="en-US" sz="2000" dirty="0">
                <a:latin typeface="Arial" pitchFamily="-65" charset="0"/>
              </a:rPr>
              <a:t>  </a:t>
            </a:r>
          </a:p>
          <a:p>
            <a:pPr eaLnBrk="1" hangingPunct="1">
              <a:buClr>
                <a:schemeClr val="accent2"/>
              </a:buClr>
              <a:buSzPct val="150000"/>
            </a:pPr>
            <a:r>
              <a:rPr lang="en-US" sz="2000" dirty="0">
                <a:latin typeface="Arial" pitchFamily="-65" charset="0"/>
              </a:rPr>
              <a:t>    scaling*: </a:t>
            </a:r>
            <a:r>
              <a:rPr lang="en-US" sz="2000" dirty="0" err="1">
                <a:latin typeface="Arial" pitchFamily="-65" charset="0"/>
              </a:rPr>
              <a:t>T(MeV</a:t>
            </a:r>
            <a:r>
              <a:rPr lang="en-US" sz="2000" dirty="0">
                <a:latin typeface="Arial" pitchFamily="-65" charset="0"/>
              </a:rPr>
              <a:t>) = 0.215(</a:t>
            </a:r>
            <a:r>
              <a:rPr lang="en-US" sz="2000" i="1" dirty="0" smtClean="0">
                <a:latin typeface="Arial" pitchFamily="-65" charset="0"/>
              </a:rPr>
              <a:t>I</a:t>
            </a:r>
            <a:r>
              <a:rPr lang="en-US" sz="2000" i="1" baseline="-25000" dirty="0" smtClean="0">
                <a:latin typeface="Arial" pitchFamily="-65" charset="0"/>
              </a:rPr>
              <a:t>18</a:t>
            </a:r>
            <a:r>
              <a:rPr lang="en-US" sz="2000" i="1" dirty="0" smtClean="0">
                <a:latin typeface="Symbol" charset="2"/>
                <a:cs typeface="Symbol" charset="2"/>
              </a:rPr>
              <a:t>l</a:t>
            </a:r>
            <a:r>
              <a:rPr lang="en-US" sz="2000" i="1" baseline="30000" dirty="0" smtClean="0">
                <a:latin typeface="Arial" pitchFamily="-65" charset="0"/>
              </a:rPr>
              <a:t>2</a:t>
            </a:r>
            <a:r>
              <a:rPr lang="en-US" sz="2000" dirty="0" smtClean="0">
                <a:latin typeface="Arial" pitchFamily="-65" charset="0"/>
              </a:rPr>
              <a:t>)</a:t>
            </a:r>
            <a:r>
              <a:rPr lang="en-US" sz="2000" baseline="30000" dirty="0">
                <a:latin typeface="Arial" pitchFamily="-65" charset="0"/>
              </a:rPr>
              <a:t>1/3</a:t>
            </a:r>
            <a:endParaRPr lang="en-US" dirty="0">
              <a:latin typeface="Arial" pitchFamily="-65" charset="0"/>
            </a:endParaRPr>
          </a:p>
          <a:p>
            <a:pPr eaLnBrk="1" hangingPunct="1">
              <a:buFont typeface="Wingdings" pitchFamily="-65" charset="2"/>
              <a:buNone/>
            </a:pPr>
            <a:endParaRPr lang="en-US" dirty="0">
              <a:latin typeface="Arial" pitchFamily="-65" charset="0"/>
            </a:endParaRPr>
          </a:p>
          <a:p>
            <a:pPr eaLnBrk="1" hangingPunct="1">
              <a:buClr>
                <a:schemeClr val="accent2"/>
              </a:buClr>
              <a:buSzPct val="150000"/>
              <a:buFont typeface="Times" pitchFamily="-65" charset="0"/>
              <a:buChar char="•"/>
            </a:pPr>
            <a:r>
              <a:rPr lang="en-US" dirty="0">
                <a:latin typeface="Arial" pitchFamily="-65" charset="0"/>
              </a:rPr>
              <a:t>  </a:t>
            </a:r>
            <a:r>
              <a:rPr lang="en-US" dirty="0">
                <a:solidFill>
                  <a:srgbClr val="04009D"/>
                </a:solidFill>
                <a:latin typeface="Arial" pitchFamily="-65" charset="0"/>
              </a:rPr>
              <a:t>More sophisticated modeling is underway to understand </a:t>
            </a:r>
            <a:r>
              <a:rPr lang="en-US" dirty="0" smtClean="0">
                <a:solidFill>
                  <a:srgbClr val="04009D"/>
                </a:solidFill>
                <a:latin typeface="Arial" pitchFamily="-65" charset="0"/>
              </a:rPr>
              <a:t>the</a:t>
            </a:r>
          </a:p>
          <a:p>
            <a:pPr eaLnBrk="1" hangingPunct="1">
              <a:buClr>
                <a:schemeClr val="accent2"/>
              </a:buClr>
              <a:buSzPct val="150000"/>
            </a:pPr>
            <a:r>
              <a:rPr lang="en-US" dirty="0" smtClean="0">
                <a:solidFill>
                  <a:srgbClr val="04009D"/>
                </a:solidFill>
                <a:latin typeface="Arial" pitchFamily="-65" charset="0"/>
              </a:rPr>
              <a:t>    underlying </a:t>
            </a:r>
            <a:r>
              <a:rPr lang="en-US" dirty="0">
                <a:solidFill>
                  <a:srgbClr val="04009D"/>
                </a:solidFill>
                <a:latin typeface="Arial" pitchFamily="-65" charset="0"/>
              </a:rPr>
              <a:t>physics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28600" y="3581400"/>
            <a:ext cx="441960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>
                <a:latin typeface="Century Gothic" pitchFamily="-65" charset="0"/>
              </a:rPr>
              <a:t>*C. Chen et al., presented at 17</a:t>
            </a:r>
            <a:r>
              <a:rPr lang="en-US" sz="1000" baseline="30000">
                <a:latin typeface="Century Gothic" pitchFamily="-65" charset="0"/>
              </a:rPr>
              <a:t>th</a:t>
            </a:r>
            <a:r>
              <a:rPr lang="en-US" sz="1000">
                <a:latin typeface="Century Gothic" pitchFamily="-65" charset="0"/>
              </a:rPr>
              <a:t> High Temperature Plasma Diagnostic Conf., Albuquerque, NM May 2008</a:t>
            </a:r>
            <a:endParaRPr lang="en-US" sz="1000"/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4419600" y="6096000"/>
            <a:ext cx="4343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pPr eaLnBrk="1" hangingPunct="1"/>
            <a:r>
              <a:rPr lang="en-US" sz="1200" baseline="30000">
                <a:latin typeface="Arial" pitchFamily="-65" charset="0"/>
              </a:rPr>
              <a:t>*</a:t>
            </a:r>
            <a:r>
              <a:rPr lang="en-US" sz="1200">
                <a:latin typeface="Arial" pitchFamily="-65" charset="0"/>
              </a:rPr>
              <a:t>F.N. Beg </a:t>
            </a:r>
            <a:r>
              <a:rPr lang="en-US" sz="1200" i="1">
                <a:latin typeface="Arial" pitchFamily="-65" charset="0"/>
              </a:rPr>
              <a:t>et al.,</a:t>
            </a:r>
            <a:r>
              <a:rPr lang="en-US" sz="1200">
                <a:latin typeface="Arial" pitchFamily="-65" charset="0"/>
              </a:rPr>
              <a:t> Phys. Plasmas </a:t>
            </a:r>
            <a:r>
              <a:rPr lang="en-US" sz="1200" b="1">
                <a:latin typeface="Arial" pitchFamily="-65" charset="0"/>
              </a:rPr>
              <a:t>4</a:t>
            </a:r>
            <a:r>
              <a:rPr lang="en-US" sz="1200">
                <a:latin typeface="Arial" pitchFamily="-65" charset="0"/>
              </a:rPr>
              <a:t>, 447 (1997)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66"/>
          <p:cNvSpPr>
            <a:spLocks noChangeArrowheads="1"/>
          </p:cNvSpPr>
          <p:nvPr/>
        </p:nvSpPr>
        <p:spPr bwMode="auto">
          <a:xfrm>
            <a:off x="228600" y="228600"/>
            <a:ext cx="8534400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anchor="b">
            <a:prstTxWarp prst="textNoShape">
              <a:avLst/>
            </a:prstTxWarp>
          </a:bodyPr>
          <a:lstStyle/>
          <a:p>
            <a:pPr algn="ctr" eaLnBrk="1" hangingPunct="1"/>
            <a:r>
              <a:rPr lang="en-US" b="1">
                <a:solidFill>
                  <a:schemeClr val="bg1"/>
                </a:solidFill>
                <a:latin typeface="Arial Narrow" pitchFamily="-108" charset="0"/>
                <a:ea typeface="ＭＳ Ｐゴシック" pitchFamily="-108" charset="-128"/>
                <a:cs typeface="ＭＳ Ｐゴシック" pitchFamily="-108" charset="-128"/>
              </a:rPr>
              <a:t>Understanding of Cone Physics is </a:t>
            </a:r>
          </a:p>
          <a:p>
            <a:pPr algn="ctr" eaLnBrk="1" hangingPunct="1"/>
            <a:r>
              <a:rPr lang="en-US" b="1">
                <a:solidFill>
                  <a:schemeClr val="bg1"/>
                </a:solidFill>
                <a:latin typeface="Arial Narrow" pitchFamily="-108" charset="0"/>
                <a:ea typeface="ＭＳ Ｐゴシック" pitchFamily="-108" charset="-128"/>
                <a:cs typeface="ＭＳ Ｐゴシック" pitchFamily="-108" charset="-128"/>
              </a:rPr>
              <a:t>Extremely Important</a:t>
            </a:r>
            <a:endParaRPr lang="en-US" b="1" baseline="-25000">
              <a:solidFill>
                <a:schemeClr val="bg1"/>
              </a:solidFill>
              <a:latin typeface="Arial Narrow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762000" y="1981200"/>
            <a:ext cx="7239000" cy="2590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prstTxWarp prst="textNoShape">
              <a:avLst/>
            </a:prstTxWarp>
            <a:noAutofit/>
          </a:bodyPr>
          <a:lstStyle/>
          <a:p>
            <a:pPr algn="just">
              <a:spcBef>
                <a:spcPct val="50000"/>
              </a:spcBef>
              <a:buFont typeface="Arial"/>
              <a:buChar char="•"/>
            </a:pPr>
            <a:r>
              <a:rPr lang="en-US" sz="2000" b="1" dirty="0" smtClean="0">
                <a:latin typeface="Helvetica" pitchFamily="-108" charset="0"/>
              </a:rPr>
              <a:t>   Two key elements were investigated to study coupling</a:t>
            </a:r>
          </a:p>
          <a:p>
            <a:pPr algn="just">
              <a:spcBef>
                <a:spcPct val="50000"/>
              </a:spcBef>
            </a:pPr>
            <a:r>
              <a:rPr lang="en-US" sz="2000" b="1" dirty="0" smtClean="0">
                <a:latin typeface="Helvetica" pitchFamily="-108" charset="0"/>
              </a:rPr>
              <a:t>     -  laser </a:t>
            </a:r>
            <a:r>
              <a:rPr lang="en-US" sz="2000" b="1" dirty="0" err="1" smtClean="0">
                <a:latin typeface="Helvetica" pitchFamily="-108" charset="0"/>
              </a:rPr>
              <a:t>prepulse</a:t>
            </a:r>
            <a:endParaRPr lang="en-US" sz="2000" b="1" dirty="0" smtClean="0">
              <a:latin typeface="Helvetica" pitchFamily="-108" charset="0"/>
            </a:endParaRPr>
          </a:p>
          <a:p>
            <a:pPr algn="just">
              <a:spcBef>
                <a:spcPct val="50000"/>
              </a:spcBef>
            </a:pPr>
            <a:r>
              <a:rPr lang="en-US" sz="2000" b="1" dirty="0" smtClean="0">
                <a:latin typeface="Helvetica" pitchFamily="-108" charset="0"/>
              </a:rPr>
              <a:t>     -  Cone wall thickness</a:t>
            </a:r>
          </a:p>
          <a:p>
            <a:pPr algn="ctr">
              <a:spcBef>
                <a:spcPct val="50000"/>
              </a:spcBef>
              <a:buFont typeface="Arial"/>
              <a:buChar char="•"/>
            </a:pPr>
            <a:endParaRPr lang="en-US" sz="2000" b="1" dirty="0" smtClean="0">
              <a:latin typeface="Helvetica" pitchFamily="-108" charset="0"/>
            </a:endParaRPr>
          </a:p>
          <a:p>
            <a:pPr algn="ctr">
              <a:spcBef>
                <a:spcPct val="50000"/>
              </a:spcBef>
            </a:pPr>
            <a:endParaRPr lang="en-US" sz="2000" b="1" dirty="0">
              <a:latin typeface="Helvetica" pitchFamily="-10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0" y="6324600"/>
            <a:ext cx="9144000" cy="304800"/>
          </a:xfrm>
        </p:spPr>
        <p:txBody>
          <a:bodyPr/>
          <a:lstStyle/>
          <a:p>
            <a:pPr>
              <a:defRPr/>
            </a:pPr>
            <a:fld id="{BF225826-D346-1C4E-A186-1019D066C0BC}" type="slidenum">
              <a:rPr lang="en-US" smtClean="0"/>
              <a:pPr>
                <a:defRPr/>
              </a:pPr>
              <a:t>10</a:t>
            </a:fld>
            <a:endParaRPr lang="en-US" sz="1400" dirty="0">
              <a:latin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35" name="Title 1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113" name="Rectangle 96"/>
          <p:cNvSpPr txBox="1">
            <a:spLocks noChangeArrowheads="1"/>
          </p:cNvSpPr>
          <p:nvPr/>
        </p:nvSpPr>
        <p:spPr bwMode="auto">
          <a:xfrm>
            <a:off x="609600" y="152400"/>
            <a:ext cx="79502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anchor="b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en-US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K</a:t>
            </a:r>
            <a:r>
              <a:rPr lang="en-US" b="1" kern="0" dirty="0">
                <a:solidFill>
                  <a:schemeClr val="bg1"/>
                </a:solidFill>
                <a:latin typeface="Symbol" charset="2"/>
                <a:ea typeface="+mj-ea"/>
                <a:cs typeface="+mj-cs"/>
                <a:sym typeface="Symbol" charset="2"/>
              </a:rPr>
              <a:t></a:t>
            </a:r>
            <a:r>
              <a:rPr lang="en-US" b="1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0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b="1" kern="0" dirty="0" smtClean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maging </a:t>
            </a:r>
            <a:r>
              <a:rPr lang="en-US" b="1" kern="0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showed that a 1J, 3ns </a:t>
            </a:r>
            <a:r>
              <a:rPr lang="en-US" b="1" kern="0" dirty="0" err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prepulse</a:t>
            </a:r>
            <a:r>
              <a:rPr lang="en-US" b="1" kern="0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 strongly inhibited energy coupling to cone tip</a:t>
            </a:r>
            <a:endParaRPr lang="en-US" sz="1800" b="1" kern="0" dirty="0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9637" name="AutoShape 97"/>
          <p:cNvSpPr>
            <a:spLocks noChangeArrowheads="1"/>
          </p:cNvSpPr>
          <p:nvPr/>
        </p:nvSpPr>
        <p:spPr bwMode="auto">
          <a:xfrm rot="-5400000">
            <a:off x="3400426" y="1250950"/>
            <a:ext cx="1143000" cy="1870075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764700"/>
              </a:gs>
              <a:gs pos="50000">
                <a:srgbClr val="FF9900"/>
              </a:gs>
              <a:gs pos="100000">
                <a:srgbClr val="764700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38" name="Oval 98"/>
          <p:cNvSpPr>
            <a:spLocks noChangeArrowheads="1"/>
          </p:cNvSpPr>
          <p:nvPr/>
        </p:nvSpPr>
        <p:spPr bwMode="auto">
          <a:xfrm>
            <a:off x="4699000" y="1412875"/>
            <a:ext cx="347663" cy="1614488"/>
          </a:xfrm>
          <a:prstGeom prst="ellipse">
            <a:avLst/>
          </a:prstGeom>
          <a:solidFill>
            <a:srgbClr val="FF9900"/>
          </a:solidFill>
          <a:ln w="9525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39" name="Oval 99"/>
          <p:cNvSpPr>
            <a:spLocks noChangeArrowheads="1"/>
          </p:cNvSpPr>
          <p:nvPr/>
        </p:nvSpPr>
        <p:spPr bwMode="auto">
          <a:xfrm>
            <a:off x="4810125" y="1714500"/>
            <a:ext cx="138113" cy="1008063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40" name="Rectangle 100"/>
          <p:cNvSpPr>
            <a:spLocks noChangeArrowheads="1"/>
          </p:cNvSpPr>
          <p:nvPr/>
        </p:nvSpPr>
        <p:spPr bwMode="auto">
          <a:xfrm>
            <a:off x="2752725" y="2051050"/>
            <a:ext cx="277813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41" name="AutoShape 101"/>
          <p:cNvSpPr>
            <a:spLocks noChangeArrowheads="1"/>
          </p:cNvSpPr>
          <p:nvPr/>
        </p:nvSpPr>
        <p:spPr bwMode="auto">
          <a:xfrm>
            <a:off x="3395663" y="1955800"/>
            <a:ext cx="2614612" cy="452438"/>
          </a:xfrm>
          <a:prstGeom prst="leftArrow">
            <a:avLst>
              <a:gd name="adj1" fmla="val 69120"/>
              <a:gd name="adj2" fmla="val 163870"/>
            </a:avLst>
          </a:prstGeom>
          <a:solidFill>
            <a:srgbClr val="D4182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82058" tIns="41029" rIns="82058" bIns="41029" anchor="ctr">
            <a:prstTxWarp prst="textNoShape">
              <a:avLst/>
            </a:prstTxWarp>
          </a:bodyPr>
          <a:lstStyle/>
          <a:p>
            <a:pPr algn="ctr" defTabSz="820738">
              <a:lnSpc>
                <a:spcPct val="90000"/>
              </a:lnSpc>
            </a:pPr>
            <a:r>
              <a:rPr lang="en-US" sz="1600" b="1">
                <a:solidFill>
                  <a:schemeClr val="tx2"/>
                </a:solidFill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           </a:t>
            </a:r>
          </a:p>
        </p:txBody>
      </p:sp>
      <p:sp>
        <p:nvSpPr>
          <p:cNvPr id="69642" name="Text Box 102"/>
          <p:cNvSpPr txBox="1">
            <a:spLocks noChangeArrowheads="1"/>
          </p:cNvSpPr>
          <p:nvPr/>
        </p:nvSpPr>
        <p:spPr bwMode="auto">
          <a:xfrm>
            <a:off x="1512888" y="1117600"/>
            <a:ext cx="9858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058" tIns="41029" rIns="82058" bIns="41029">
            <a:prstTxWarp prst="textNoShape">
              <a:avLst/>
            </a:prstTxWarp>
            <a:spAutoFit/>
          </a:bodyPr>
          <a:lstStyle/>
          <a:p>
            <a:pPr defTabSz="820738"/>
            <a:r>
              <a:rPr lang="en-US" sz="14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Cone tip 30</a:t>
            </a:r>
            <a:r>
              <a:rPr lang="en-US" sz="1400" b="1">
                <a:latin typeface="Symbol" pitchFamily="-108" charset="2"/>
                <a:ea typeface="ＭＳ Ｐゴシック" pitchFamily="-108" charset="-128"/>
                <a:cs typeface="ＭＳ Ｐゴシック" pitchFamily="-108" charset="-128"/>
                <a:sym typeface="Symbol" pitchFamily="-108" charset="2"/>
              </a:rPr>
              <a:t></a:t>
            </a:r>
            <a:r>
              <a:rPr lang="en-US" sz="14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m</a:t>
            </a:r>
          </a:p>
        </p:txBody>
      </p:sp>
      <p:sp>
        <p:nvSpPr>
          <p:cNvPr id="69643" name="Line 103"/>
          <p:cNvSpPr>
            <a:spLocks noChangeShapeType="1"/>
          </p:cNvSpPr>
          <p:nvPr/>
        </p:nvSpPr>
        <p:spPr bwMode="auto">
          <a:xfrm flipV="1">
            <a:off x="4605338" y="1860550"/>
            <a:ext cx="493712" cy="250825"/>
          </a:xfrm>
          <a:prstGeom prst="line">
            <a:avLst/>
          </a:prstGeom>
          <a:noFill/>
          <a:ln w="12700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44" name="Text Box 104"/>
          <p:cNvSpPr txBox="1">
            <a:spLocks noChangeArrowheads="1"/>
          </p:cNvSpPr>
          <p:nvPr/>
        </p:nvSpPr>
        <p:spPr bwMode="auto">
          <a:xfrm>
            <a:off x="6291263" y="1236663"/>
            <a:ext cx="2185987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058" tIns="41029" rIns="82058" bIns="41029">
            <a:prstTxWarp prst="textNoShape">
              <a:avLst/>
            </a:prstTxWarp>
            <a:spAutoFit/>
          </a:bodyPr>
          <a:lstStyle/>
          <a:p>
            <a:pPr defTabSz="820738"/>
            <a:r>
              <a:rPr lang="en-US" sz="16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Titan Laser</a:t>
            </a:r>
            <a:br>
              <a:rPr lang="en-US" sz="16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</a:br>
            <a:r>
              <a:rPr lang="en-US" sz="16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150J, 0.7ps</a:t>
            </a:r>
          </a:p>
          <a:p>
            <a:pPr defTabSz="820738"/>
            <a:r>
              <a:rPr lang="en-US" sz="1600" b="1">
                <a:latin typeface="Helvetica" pitchFamily="-108" charset="0"/>
                <a:ea typeface="ＭＳ Ｐゴシック" pitchFamily="-108" charset="-128"/>
                <a:cs typeface="ＭＳ Ｐゴシック" pitchFamily="-108" charset="-128"/>
              </a:rPr>
              <a:t>I = 0.5-1x10</a:t>
            </a:r>
            <a:r>
              <a:rPr lang="en-US" sz="1600" b="1" baseline="30000">
                <a:latin typeface="Helvetica" pitchFamily="-108" charset="0"/>
                <a:ea typeface="ＭＳ Ｐゴシック" pitchFamily="-108" charset="-128"/>
                <a:cs typeface="ＭＳ Ｐゴシック" pitchFamily="-108" charset="-128"/>
              </a:rPr>
              <a:t>20 </a:t>
            </a:r>
            <a:r>
              <a:rPr lang="en-US" sz="1600" b="1">
                <a:latin typeface="Helvetica" pitchFamily="-108" charset="0"/>
                <a:ea typeface="ＭＳ Ｐゴシック" pitchFamily="-108" charset="-128"/>
                <a:cs typeface="ＭＳ Ｐゴシック" pitchFamily="-108" charset="-128"/>
              </a:rPr>
              <a:t>W cm</a:t>
            </a:r>
            <a:r>
              <a:rPr lang="en-US" sz="1600" b="1" baseline="30000">
                <a:latin typeface="Helvetica" pitchFamily="-108" charset="0"/>
                <a:ea typeface="ＭＳ Ｐゴシック" pitchFamily="-108" charset="-128"/>
                <a:cs typeface="ＭＳ Ｐゴシック" pitchFamily="-108" charset="-128"/>
              </a:rPr>
              <a:t>-2</a:t>
            </a:r>
            <a:endParaRPr lang="en-US" sz="1400" b="1" baseline="30000">
              <a:latin typeface="Helvetica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69645" name="Text Box 105"/>
          <p:cNvSpPr txBox="1">
            <a:spLocks noChangeArrowheads="1"/>
          </p:cNvSpPr>
          <p:nvPr/>
        </p:nvSpPr>
        <p:spPr bwMode="auto">
          <a:xfrm>
            <a:off x="2784475" y="1182688"/>
            <a:ext cx="238283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058" tIns="41029" rIns="82058" bIns="41029">
            <a:prstTxWarp prst="textNoShape">
              <a:avLst/>
            </a:prstTxWarp>
            <a:spAutoFit/>
          </a:bodyPr>
          <a:lstStyle/>
          <a:p>
            <a:pPr defTabSz="820738"/>
            <a:r>
              <a:rPr lang="en-US" sz="14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30</a:t>
            </a:r>
            <a:r>
              <a:rPr lang="en-US" sz="1400" b="1">
                <a:latin typeface="Helvetica" pitchFamily="-108" charset="0"/>
                <a:ea typeface="ＭＳ Ｐゴシック" pitchFamily="-108" charset="-128"/>
                <a:cs typeface="ＭＳ Ｐゴシック" pitchFamily="-108" charset="-128"/>
              </a:rPr>
              <a:t>°</a:t>
            </a:r>
            <a:r>
              <a:rPr lang="en-US" sz="14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 full angle Copper cone 25</a:t>
            </a:r>
            <a:r>
              <a:rPr lang="en-US" sz="1400" b="1">
                <a:latin typeface="Symbol" pitchFamily="-108" charset="2"/>
                <a:ea typeface="ＭＳ Ｐゴシック" pitchFamily="-108" charset="-128"/>
                <a:cs typeface="ＭＳ Ｐゴシック" pitchFamily="-108" charset="-128"/>
                <a:sym typeface="Symbol" pitchFamily="-108" charset="2"/>
              </a:rPr>
              <a:t></a:t>
            </a:r>
            <a:r>
              <a:rPr lang="en-US" sz="14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m thick wall</a:t>
            </a:r>
          </a:p>
        </p:txBody>
      </p:sp>
      <p:sp>
        <p:nvSpPr>
          <p:cNvPr id="69646" name="Line 106"/>
          <p:cNvSpPr>
            <a:spLocks noChangeShapeType="1"/>
          </p:cNvSpPr>
          <p:nvPr/>
        </p:nvSpPr>
        <p:spPr bwMode="auto">
          <a:xfrm>
            <a:off x="3333750" y="1639888"/>
            <a:ext cx="266700" cy="303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47" name="Text Box 107"/>
          <p:cNvSpPr txBox="1">
            <a:spLocks noChangeArrowheads="1"/>
          </p:cNvSpPr>
          <p:nvPr/>
        </p:nvSpPr>
        <p:spPr bwMode="auto">
          <a:xfrm>
            <a:off x="381000" y="5546725"/>
            <a:ext cx="3259138" cy="8159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lIns="82058" tIns="41029" rIns="82058" bIns="41029">
            <a:prstTxWarp prst="textNoShape">
              <a:avLst/>
            </a:prstTxWarp>
            <a:spAutoFit/>
          </a:bodyPr>
          <a:lstStyle/>
          <a:p>
            <a:pPr defTabSz="820738">
              <a:buFontTx/>
              <a:buChar char="•"/>
            </a:pPr>
            <a:r>
              <a:rPr lang="en-US" sz="16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 Inherent, 14mJ prepulse (10</a:t>
            </a:r>
            <a:r>
              <a:rPr lang="en-US" sz="1600" b="1" baseline="300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8</a:t>
            </a:r>
            <a:r>
              <a:rPr lang="en-US" sz="16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rPr>
              <a:t> Intensity contrast): Good coupling to cone tip</a:t>
            </a:r>
            <a:endParaRPr lang="en-US" sz="1400" b="1" baseline="30000">
              <a:latin typeface="Helvetica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69648" name="Rectangle 108"/>
          <p:cNvSpPr>
            <a:spLocks noChangeArrowheads="1"/>
          </p:cNvSpPr>
          <p:nvPr/>
        </p:nvSpPr>
        <p:spPr bwMode="auto">
          <a:xfrm>
            <a:off x="3048000" y="2082800"/>
            <a:ext cx="80963" cy="190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 type="none" w="sm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49" name="Oval 109"/>
          <p:cNvSpPr>
            <a:spLocks noChangeArrowheads="1"/>
          </p:cNvSpPr>
          <p:nvPr/>
        </p:nvSpPr>
        <p:spPr bwMode="auto">
          <a:xfrm>
            <a:off x="3111500" y="2095500"/>
            <a:ext cx="123825" cy="192088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12700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9650" name="Group 110"/>
          <p:cNvGrpSpPr>
            <a:grpSpLocks/>
          </p:cNvGrpSpPr>
          <p:nvPr/>
        </p:nvGrpSpPr>
        <p:grpSpPr bwMode="auto">
          <a:xfrm>
            <a:off x="303213" y="3463925"/>
            <a:ext cx="3573462" cy="2006600"/>
            <a:chOff x="241" y="2845"/>
            <a:chExt cx="2251" cy="1264"/>
          </a:xfrm>
        </p:grpSpPr>
        <p:pic>
          <p:nvPicPr>
            <p:cNvPr id="69676" name="Picture 111"/>
            <p:cNvPicPr>
              <a:picLocks noChangeAspect="1" noChangeArrowheads="1"/>
            </p:cNvPicPr>
            <p:nvPr/>
          </p:nvPicPr>
          <p:blipFill>
            <a:blip r:embed="rId3"/>
            <a:srcRect l="6024" t="-2859" r="-24098" b="7497"/>
            <a:stretch>
              <a:fillRect/>
            </a:stretch>
          </p:blipFill>
          <p:spPr bwMode="auto">
            <a:xfrm rot="248306">
              <a:off x="678" y="2933"/>
              <a:ext cx="1814" cy="1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677" name="Rectangle 112"/>
            <p:cNvSpPr>
              <a:spLocks noChangeArrowheads="1"/>
            </p:cNvSpPr>
            <p:nvPr/>
          </p:nvSpPr>
          <p:spPr bwMode="auto">
            <a:xfrm>
              <a:off x="722" y="3974"/>
              <a:ext cx="1215" cy="1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78" name="Rectangle 113"/>
            <p:cNvSpPr>
              <a:spLocks noChangeArrowheads="1"/>
            </p:cNvSpPr>
            <p:nvPr/>
          </p:nvSpPr>
          <p:spPr bwMode="auto">
            <a:xfrm rot="16200000" flipV="1">
              <a:off x="143" y="3440"/>
              <a:ext cx="1059" cy="11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79" name="Rectangle 114"/>
            <p:cNvSpPr>
              <a:spLocks noChangeArrowheads="1"/>
            </p:cNvSpPr>
            <p:nvPr/>
          </p:nvSpPr>
          <p:spPr bwMode="auto">
            <a:xfrm>
              <a:off x="658" y="2881"/>
              <a:ext cx="1308" cy="12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80" name="Text Box 115"/>
            <p:cNvSpPr txBox="1">
              <a:spLocks noChangeArrowheads="1"/>
            </p:cNvSpPr>
            <p:nvPr/>
          </p:nvSpPr>
          <p:spPr bwMode="auto">
            <a:xfrm>
              <a:off x="742" y="2845"/>
              <a:ext cx="1124" cy="19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82058" tIns="41029" rIns="82058" bIns="41029">
              <a:prstTxWarp prst="textNoShape">
                <a:avLst/>
              </a:prstTxWarp>
              <a:spAutoFit/>
            </a:bodyPr>
            <a:lstStyle/>
            <a:p>
              <a:pPr algn="ctr" defTabSz="820738"/>
              <a:r>
                <a:rPr lang="en-US" sz="14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 High contrast</a:t>
              </a:r>
            </a:p>
          </p:txBody>
        </p:sp>
        <p:sp>
          <p:nvSpPr>
            <p:cNvPr id="69681" name="Rectangle 116"/>
            <p:cNvSpPr>
              <a:spLocks noChangeArrowheads="1"/>
            </p:cNvSpPr>
            <p:nvPr/>
          </p:nvSpPr>
          <p:spPr bwMode="auto">
            <a:xfrm rot="16200000" flipV="1">
              <a:off x="1572" y="3306"/>
              <a:ext cx="1098" cy="4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82" name="Rectangle 117"/>
            <p:cNvSpPr>
              <a:spLocks noChangeArrowheads="1"/>
            </p:cNvSpPr>
            <p:nvPr/>
          </p:nvSpPr>
          <p:spPr bwMode="auto">
            <a:xfrm rot="16200000" flipV="1">
              <a:off x="-60" y="3170"/>
              <a:ext cx="1098" cy="4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9651" name="Line 118"/>
          <p:cNvSpPr>
            <a:spLocks noChangeShapeType="1"/>
          </p:cNvSpPr>
          <p:nvPr/>
        </p:nvSpPr>
        <p:spPr bwMode="auto">
          <a:xfrm>
            <a:off x="1854200" y="1638300"/>
            <a:ext cx="1130300" cy="520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52" name="Line 119"/>
          <p:cNvSpPr>
            <a:spLocks noChangeShapeType="1"/>
          </p:cNvSpPr>
          <p:nvPr/>
        </p:nvSpPr>
        <p:spPr bwMode="auto">
          <a:xfrm flipH="1">
            <a:off x="2590800" y="2463800"/>
            <a:ext cx="1168400" cy="977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653" name="Rectangle 120"/>
          <p:cNvSpPr>
            <a:spLocks noChangeArrowheads="1"/>
          </p:cNvSpPr>
          <p:nvPr/>
        </p:nvSpPr>
        <p:spPr bwMode="auto">
          <a:xfrm>
            <a:off x="2946400" y="2801938"/>
            <a:ext cx="5969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 type="none" w="sm" len="med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b="1">
                <a:solidFill>
                  <a:schemeClr val="tx2"/>
                </a:solidFill>
                <a:latin typeface="Helvetica" pitchFamily="-108" charset="0"/>
                <a:ea typeface="ＭＳ Ｐゴシック" pitchFamily="-108" charset="-128"/>
                <a:cs typeface="ＭＳ Ｐゴシック" pitchFamily="-108" charset="-128"/>
              </a:rPr>
              <a:t>K</a:t>
            </a:r>
            <a:r>
              <a:rPr lang="en-US" b="1">
                <a:solidFill>
                  <a:schemeClr val="tx2"/>
                </a:solidFill>
                <a:latin typeface="Symbol" pitchFamily="-108" charset="2"/>
                <a:ea typeface="ＭＳ Ｐゴシック" pitchFamily="-108" charset="-128"/>
                <a:cs typeface="ＭＳ Ｐゴシック" pitchFamily="-108" charset="-128"/>
                <a:sym typeface="Symbol" pitchFamily="-108" charset="2"/>
              </a:rPr>
              <a:t></a:t>
            </a:r>
          </a:p>
        </p:txBody>
      </p:sp>
      <p:grpSp>
        <p:nvGrpSpPr>
          <p:cNvPr id="3" name="Group 121"/>
          <p:cNvGrpSpPr>
            <a:grpSpLocks/>
          </p:cNvGrpSpPr>
          <p:nvPr/>
        </p:nvGrpSpPr>
        <p:grpSpPr bwMode="auto">
          <a:xfrm>
            <a:off x="3675063" y="2449513"/>
            <a:ext cx="3486150" cy="3962400"/>
            <a:chOff x="2320" y="1608"/>
            <a:chExt cx="2196" cy="2496"/>
          </a:xfrm>
        </p:grpSpPr>
        <p:sp>
          <p:nvSpPr>
            <p:cNvPr id="69664" name="Rectangle 122"/>
            <p:cNvSpPr>
              <a:spLocks noChangeArrowheads="1"/>
            </p:cNvSpPr>
            <p:nvPr/>
          </p:nvSpPr>
          <p:spPr bwMode="auto">
            <a:xfrm>
              <a:off x="2408" y="3576"/>
              <a:ext cx="1928" cy="52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 type="none" w="sm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69665" name="Picture 123" descr="20070830_s06_CuKa psl-1"/>
            <p:cNvPicPr>
              <a:picLocks noChangeAspect="1" noChangeArrowheads="1"/>
            </p:cNvPicPr>
            <p:nvPr/>
          </p:nvPicPr>
          <p:blipFill>
            <a:blip r:embed="rId4"/>
            <a:srcRect l="4523" t="13031" r="15953" b="4289"/>
            <a:stretch>
              <a:fillRect/>
            </a:stretch>
          </p:blipFill>
          <p:spPr bwMode="auto">
            <a:xfrm rot="1160362">
              <a:off x="2652" y="2247"/>
              <a:ext cx="1336" cy="13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666" name="Rectangle 124"/>
            <p:cNvSpPr>
              <a:spLocks noChangeArrowheads="1"/>
            </p:cNvSpPr>
            <p:nvPr/>
          </p:nvSpPr>
          <p:spPr bwMode="auto">
            <a:xfrm>
              <a:off x="2685" y="2044"/>
              <a:ext cx="1361" cy="4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67" name="Rectangle 125"/>
            <p:cNvSpPr>
              <a:spLocks noChangeArrowheads="1"/>
            </p:cNvSpPr>
            <p:nvPr/>
          </p:nvSpPr>
          <p:spPr bwMode="auto">
            <a:xfrm rot="16200000" flipV="1">
              <a:off x="3535" y="2764"/>
              <a:ext cx="1098" cy="4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68" name="Rectangle 126"/>
            <p:cNvSpPr>
              <a:spLocks noChangeArrowheads="1"/>
            </p:cNvSpPr>
            <p:nvPr/>
          </p:nvSpPr>
          <p:spPr bwMode="auto">
            <a:xfrm rot="16200000" flipV="1">
              <a:off x="1980" y="2661"/>
              <a:ext cx="1176" cy="49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69" name="Rectangle 127"/>
            <p:cNvSpPr>
              <a:spLocks noChangeArrowheads="1"/>
            </p:cNvSpPr>
            <p:nvPr/>
          </p:nvSpPr>
          <p:spPr bwMode="auto">
            <a:xfrm>
              <a:off x="2789" y="3458"/>
              <a:ext cx="1215" cy="35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70" name="Text Box 128"/>
            <p:cNvSpPr txBox="1">
              <a:spLocks noChangeArrowheads="1"/>
            </p:cNvSpPr>
            <p:nvPr/>
          </p:nvSpPr>
          <p:spPr bwMode="auto">
            <a:xfrm>
              <a:off x="2820" y="2298"/>
              <a:ext cx="1006" cy="19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82058" tIns="41029" rIns="82058" bIns="41029">
              <a:prstTxWarp prst="textNoShape">
                <a:avLst/>
              </a:prstTxWarp>
              <a:spAutoFit/>
            </a:bodyPr>
            <a:lstStyle/>
            <a:p>
              <a:pPr algn="ctr" defTabSz="820738"/>
              <a:r>
                <a:rPr lang="en-US" sz="14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 1J prepulse</a:t>
              </a:r>
            </a:p>
          </p:txBody>
        </p:sp>
        <p:sp>
          <p:nvSpPr>
            <p:cNvPr id="69671" name="Text Box 129"/>
            <p:cNvSpPr txBox="1">
              <a:spLocks noChangeArrowheads="1"/>
            </p:cNvSpPr>
            <p:nvPr/>
          </p:nvSpPr>
          <p:spPr bwMode="auto">
            <a:xfrm>
              <a:off x="2432" y="3552"/>
              <a:ext cx="2084" cy="51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lIns="82058" tIns="41029" rIns="82058" bIns="41029">
              <a:prstTxWarp prst="textNoShape">
                <a:avLst/>
              </a:prstTxWarp>
              <a:spAutoFit/>
            </a:bodyPr>
            <a:lstStyle/>
            <a:p>
              <a:pPr defTabSz="820738">
                <a:buFontTx/>
                <a:buChar char="•"/>
              </a:pPr>
              <a:r>
                <a:rPr lang="en-US" sz="16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1J prepulse (10</a:t>
              </a:r>
              <a:r>
                <a:rPr lang="en-US" sz="1600" b="1" baseline="30000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6</a:t>
              </a:r>
              <a:r>
                <a:rPr lang="en-US" sz="16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 Intensity contrast) - no coupling to cone tip</a:t>
              </a:r>
              <a:endParaRPr lang="en-US" sz="1400" b="1" baseline="30000">
                <a:latin typeface="Helvetica" pitchFamily="-108" charset="0"/>
                <a:ea typeface="ＭＳ Ｐゴシック" pitchFamily="-108" charset="-128"/>
                <a:cs typeface="ＭＳ Ｐゴシック" pitchFamily="-108" charset="-128"/>
              </a:endParaRPr>
            </a:p>
          </p:txBody>
        </p:sp>
        <p:sp>
          <p:nvSpPr>
            <p:cNvPr id="69672" name="Line 130"/>
            <p:cNvSpPr>
              <a:spLocks noChangeShapeType="1"/>
            </p:cNvSpPr>
            <p:nvPr/>
          </p:nvSpPr>
          <p:spPr bwMode="auto">
            <a:xfrm flipV="1">
              <a:off x="2896" y="2544"/>
              <a:ext cx="776" cy="184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73" name="Rectangle 131"/>
            <p:cNvSpPr>
              <a:spLocks noChangeArrowheads="1"/>
            </p:cNvSpPr>
            <p:nvPr/>
          </p:nvSpPr>
          <p:spPr bwMode="auto">
            <a:xfrm>
              <a:off x="2984" y="2486"/>
              <a:ext cx="46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 type="none" w="sm" len="med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400" b="1">
                  <a:solidFill>
                    <a:schemeClr val="bg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800</a:t>
              </a:r>
              <a:r>
                <a:rPr lang="en-US" sz="1400" b="1">
                  <a:solidFill>
                    <a:schemeClr val="bg1"/>
                  </a:solidFill>
                  <a:latin typeface="Symbol" pitchFamily="-108" charset="2"/>
                  <a:ea typeface="ＭＳ Ｐゴシック" pitchFamily="-108" charset="-128"/>
                  <a:cs typeface="ＭＳ Ｐゴシック" pitchFamily="-108" charset="-128"/>
                  <a:sym typeface="Symbol" pitchFamily="-108" charset="2"/>
                </a:rPr>
                <a:t></a:t>
              </a:r>
              <a:r>
                <a:rPr lang="en-US" sz="1400" b="1">
                  <a:solidFill>
                    <a:schemeClr val="bg1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m</a:t>
              </a:r>
            </a:p>
          </p:txBody>
        </p:sp>
        <p:sp>
          <p:nvSpPr>
            <p:cNvPr id="69674" name="Line 132"/>
            <p:cNvSpPr>
              <a:spLocks noChangeShapeType="1"/>
            </p:cNvSpPr>
            <p:nvPr/>
          </p:nvSpPr>
          <p:spPr bwMode="auto">
            <a:xfrm>
              <a:off x="2384" y="1608"/>
              <a:ext cx="648" cy="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75" name="Rectangle 133"/>
            <p:cNvSpPr>
              <a:spLocks noChangeArrowheads="1"/>
            </p:cNvSpPr>
            <p:nvPr/>
          </p:nvSpPr>
          <p:spPr bwMode="auto">
            <a:xfrm>
              <a:off x="2496" y="1773"/>
              <a:ext cx="37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 type="none" w="sm" len="med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b="1">
                  <a:solidFill>
                    <a:schemeClr val="tx2"/>
                  </a:solidFill>
                  <a:latin typeface="Helvetica" pitchFamily="-108" charset="0"/>
                  <a:ea typeface="ＭＳ Ｐゴシック" pitchFamily="-108" charset="-128"/>
                  <a:cs typeface="ＭＳ Ｐゴシック" pitchFamily="-108" charset="-128"/>
                </a:rPr>
                <a:t>K</a:t>
              </a:r>
              <a:r>
                <a:rPr lang="en-US" b="1">
                  <a:solidFill>
                    <a:schemeClr val="tx2"/>
                  </a:solidFill>
                  <a:latin typeface="Symbol" pitchFamily="-108" charset="2"/>
                  <a:ea typeface="ＭＳ Ｐゴシック" pitchFamily="-108" charset="-128"/>
                  <a:cs typeface="ＭＳ Ｐゴシック" pitchFamily="-108" charset="-128"/>
                  <a:sym typeface="Symbol" pitchFamily="-108" charset="2"/>
                </a:rPr>
                <a:t></a:t>
              </a:r>
            </a:p>
          </p:txBody>
        </p:sp>
      </p:grpSp>
      <p:sp>
        <p:nvSpPr>
          <p:cNvPr id="69655" name="Line 134"/>
          <p:cNvSpPr>
            <a:spLocks noChangeShapeType="1"/>
          </p:cNvSpPr>
          <p:nvPr/>
        </p:nvSpPr>
        <p:spPr bwMode="auto">
          <a:xfrm flipH="1">
            <a:off x="5638800" y="1638300"/>
            <a:ext cx="635000" cy="35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Group 135"/>
          <p:cNvGrpSpPr>
            <a:grpSpLocks/>
          </p:cNvGrpSpPr>
          <p:nvPr/>
        </p:nvGrpSpPr>
        <p:grpSpPr bwMode="auto">
          <a:xfrm>
            <a:off x="3263900" y="2070100"/>
            <a:ext cx="5664200" cy="3005138"/>
            <a:chOff x="2056" y="1304"/>
            <a:chExt cx="3568" cy="1893"/>
          </a:xfrm>
        </p:grpSpPr>
        <p:sp>
          <p:nvSpPr>
            <p:cNvPr id="69660" name="AutoShape 136"/>
            <p:cNvSpPr>
              <a:spLocks noChangeArrowheads="1"/>
            </p:cNvSpPr>
            <p:nvPr/>
          </p:nvSpPr>
          <p:spPr bwMode="auto">
            <a:xfrm rot="242232">
              <a:off x="2056" y="1304"/>
              <a:ext cx="1784" cy="286"/>
            </a:xfrm>
            <a:prstGeom prst="leftArrow">
              <a:avLst>
                <a:gd name="adj1" fmla="val 61546"/>
                <a:gd name="adj2" fmla="val 125737"/>
              </a:avLst>
            </a:prstGeom>
            <a:solidFill>
              <a:srgbClr val="0AC310">
                <a:alpha val="5098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82058" tIns="41029" rIns="82058" bIns="41029" anchor="ctr">
              <a:prstTxWarp prst="textNoShape">
                <a:avLst/>
              </a:prstTxWarp>
            </a:bodyPr>
            <a:lstStyle/>
            <a:p>
              <a:pPr algn="ctr" defTabSz="820738">
                <a:lnSpc>
                  <a:spcPct val="90000"/>
                </a:lnSpc>
              </a:pPr>
              <a:r>
                <a:rPr lang="en-US" sz="1600" b="1">
                  <a:solidFill>
                    <a:schemeClr val="tx2"/>
                  </a:solidFill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          </a:t>
              </a:r>
            </a:p>
          </p:txBody>
        </p:sp>
        <p:sp>
          <p:nvSpPr>
            <p:cNvPr id="69661" name="Rectangle 137"/>
            <p:cNvSpPr>
              <a:spLocks noChangeArrowheads="1"/>
            </p:cNvSpPr>
            <p:nvPr/>
          </p:nvSpPr>
          <p:spPr bwMode="auto">
            <a:xfrm>
              <a:off x="4040" y="1578"/>
              <a:ext cx="1528" cy="3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82058" tIns="41029" rIns="82058" bIns="41029">
              <a:prstTxWarp prst="textNoShape">
                <a:avLst/>
              </a:prstTxWarp>
              <a:spAutoFit/>
            </a:bodyPr>
            <a:lstStyle/>
            <a:p>
              <a:pPr defTabSz="820738">
                <a:lnSpc>
                  <a:spcPct val="90000"/>
                </a:lnSpc>
              </a:pPr>
              <a:r>
                <a:rPr lang="en-US" sz="16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Prepulse: 1J,527nm, 3ns,I=1x10</a:t>
              </a:r>
              <a:r>
                <a:rPr lang="en-US" sz="1600" b="1" baseline="30000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13</a:t>
              </a:r>
              <a:r>
                <a:rPr lang="en-US" sz="16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 Wcm</a:t>
              </a:r>
              <a:r>
                <a:rPr lang="en-US" sz="1600" b="1" baseline="30000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-2</a:t>
              </a:r>
              <a:endParaRPr lang="en-US" sz="1600" b="1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endParaRPr>
            </a:p>
          </p:txBody>
        </p:sp>
        <p:sp>
          <p:nvSpPr>
            <p:cNvPr id="69662" name="Line 138"/>
            <p:cNvSpPr>
              <a:spLocks noChangeShapeType="1"/>
            </p:cNvSpPr>
            <p:nvPr/>
          </p:nvSpPr>
          <p:spPr bwMode="auto">
            <a:xfrm flipH="1" flipV="1">
              <a:off x="3656" y="1624"/>
              <a:ext cx="288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663" name="Rectangle 139"/>
            <p:cNvSpPr>
              <a:spLocks noChangeArrowheads="1"/>
            </p:cNvSpPr>
            <p:nvPr/>
          </p:nvSpPr>
          <p:spPr bwMode="auto">
            <a:xfrm>
              <a:off x="4056" y="2450"/>
              <a:ext cx="1568" cy="74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82058" tIns="41029" rIns="82058" bIns="41029">
              <a:prstTxWarp prst="textNoShape">
                <a:avLst/>
              </a:prstTxWarp>
              <a:spAutoFit/>
            </a:bodyPr>
            <a:lstStyle/>
            <a:p>
              <a:pPr defTabSz="820738">
                <a:lnSpc>
                  <a:spcPct val="90000"/>
                </a:lnSpc>
                <a:buFontTx/>
                <a:buChar char="•"/>
              </a:pPr>
              <a:r>
                <a:rPr lang="en-US" sz="16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 1J,3ns prepulse ~ consistent with 10</a:t>
              </a:r>
              <a:r>
                <a:rPr lang="en-US" sz="1600" b="1" baseline="30000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-4</a:t>
              </a:r>
              <a:r>
                <a:rPr lang="en-US" sz="1600" b="1">
                  <a:latin typeface="Arial" pitchFamily="-108" charset="0"/>
                  <a:ea typeface="ＭＳ Ｐゴシック" pitchFamily="-108" charset="-128"/>
                  <a:cs typeface="ＭＳ Ｐゴシック" pitchFamily="-108" charset="-128"/>
                </a:rPr>
                <a:t> energy contrast for &gt;10kJ integrated experiments</a:t>
              </a:r>
            </a:p>
          </p:txBody>
        </p:sp>
      </p:grpSp>
      <p:sp>
        <p:nvSpPr>
          <p:cNvPr id="69657" name="Rectangle 140"/>
          <p:cNvSpPr>
            <a:spLocks noChangeArrowheads="1"/>
          </p:cNvSpPr>
          <p:nvPr/>
        </p:nvSpPr>
        <p:spPr bwMode="auto">
          <a:xfrm>
            <a:off x="3005138" y="3563938"/>
            <a:ext cx="347662" cy="238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9658" name="Rectangle 141"/>
          <p:cNvSpPr>
            <a:spLocks noChangeArrowheads="1"/>
          </p:cNvSpPr>
          <p:nvPr/>
        </p:nvSpPr>
        <p:spPr bwMode="auto">
          <a:xfrm>
            <a:off x="4011613" y="3411538"/>
            <a:ext cx="347662" cy="238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9659" name="Rectangle 142"/>
          <p:cNvSpPr>
            <a:spLocks noChangeArrowheads="1"/>
          </p:cNvSpPr>
          <p:nvPr/>
        </p:nvSpPr>
        <p:spPr bwMode="auto">
          <a:xfrm>
            <a:off x="4078288" y="5300663"/>
            <a:ext cx="347662" cy="238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9144000" cy="304800"/>
          </a:xfrm>
        </p:spPr>
        <p:txBody>
          <a:bodyPr/>
          <a:lstStyle/>
          <a:p>
            <a:pPr>
              <a:defRPr/>
            </a:pPr>
            <a:fld id="{BF225826-D346-1C4E-A186-1019D066C0BC}" type="slidenum">
              <a:rPr lang="en-US" smtClean="0"/>
              <a:pPr>
                <a:defRPr/>
              </a:pPr>
              <a:t>11</a:t>
            </a:fld>
            <a:endParaRPr lang="en-US" sz="1400" dirty="0">
              <a:latin typeface="Times" charset="0"/>
            </a:endParaRPr>
          </a:p>
        </p:txBody>
      </p:sp>
      <p:sp>
        <p:nvSpPr>
          <p:cNvPr id="52" name="TextBox 26"/>
          <p:cNvSpPr txBox="1">
            <a:spLocks noChangeArrowheads="1"/>
          </p:cNvSpPr>
          <p:nvPr/>
        </p:nvSpPr>
        <p:spPr bwMode="auto">
          <a:xfrm>
            <a:off x="6781800" y="6400800"/>
            <a:ext cx="20437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dirty="0"/>
              <a:t>Courtesy of</a:t>
            </a:r>
            <a:r>
              <a:rPr lang="en-US" sz="1200" dirty="0" smtClean="0"/>
              <a:t> Andrew </a:t>
            </a:r>
            <a:r>
              <a:rPr lang="en-US" sz="1200" dirty="0" err="1" smtClean="0"/>
              <a:t>MacPhee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7772400" cy="6096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Recent results show decrease in signal </a:t>
            </a:r>
            <a:b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</a:br>
            <a: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with laser </a:t>
            </a:r>
            <a:r>
              <a:rPr lang="en-US" dirty="0" err="1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prepulse</a:t>
            </a:r>
            <a:endParaRPr lang="en-US" dirty="0" smtClean="0">
              <a:solidFill>
                <a:schemeClr val="bg1"/>
              </a:solidFill>
              <a:ea typeface="ＭＳ Ｐゴシック" pitchFamily="-108" charset="-128"/>
              <a:cs typeface="ＭＳ Ｐゴシック" pitchFamily="-108" charset="-128"/>
            </a:endParaRPr>
          </a:p>
        </p:txBody>
      </p:sp>
      <p:pic>
        <p:nvPicPr>
          <p:cNvPr id="72709" name="Picture 6" descr="SCREENlogo_MAE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5" name="Picture 74" descr="FIConewBeam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8DDF0"/>
              </a:clrFrom>
              <a:clrTo>
                <a:srgbClr val="D8DD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349435">
            <a:off x="6072059" y="1960533"/>
            <a:ext cx="3130010" cy="1682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 rot="5400000">
            <a:off x="6438900" y="4000500"/>
            <a:ext cx="609600" cy="38100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0" y="914400"/>
          <a:ext cx="6838462" cy="4454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152400" y="5473005"/>
            <a:ext cx="8991600" cy="86177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2"/>
              </a:buClr>
              <a:buSzPct val="150000"/>
              <a:buFont typeface="Times" pitchFamily="-65" charset="0"/>
              <a:buChar char="•"/>
            </a:pPr>
            <a:r>
              <a:rPr lang="en-US" sz="1800" b="1" dirty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 </a:t>
            </a:r>
            <a:r>
              <a:rPr lang="en-US" sz="1800" b="1" dirty="0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  <a:r>
              <a:rPr lang="en-US" sz="1600" b="1" dirty="0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1/e length is similar to earlier experiments</a:t>
            </a:r>
          </a:p>
          <a:p>
            <a:pPr>
              <a:buClr>
                <a:schemeClr val="accent2"/>
              </a:buClr>
              <a:buSzPct val="150000"/>
              <a:buFont typeface="Times" pitchFamily="-65" charset="0"/>
              <a:buChar char="•"/>
            </a:pPr>
            <a:r>
              <a:rPr lang="en-US" sz="1600" b="1" dirty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 </a:t>
            </a:r>
            <a:r>
              <a:rPr lang="en-US" sz="1600" b="1" dirty="0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 Decrease in integrated </a:t>
            </a:r>
            <a:r>
              <a:rPr lang="en-US" sz="1600" b="1" dirty="0" err="1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K</a:t>
            </a:r>
            <a:r>
              <a:rPr lang="en-US" sz="1600" b="1" baseline="-25000" dirty="0" err="1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alpha</a:t>
            </a:r>
            <a:r>
              <a:rPr lang="en-US" sz="1600" b="1" dirty="0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signal as function of </a:t>
            </a:r>
            <a:r>
              <a:rPr lang="en-US" sz="1600" b="1" dirty="0" err="1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prepulse</a:t>
            </a:r>
            <a:endParaRPr lang="en-US" sz="1600" b="1" dirty="0" smtClean="0">
              <a:latin typeface="Helvetica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>
              <a:buClr>
                <a:schemeClr val="accent2"/>
              </a:buClr>
              <a:buSzPct val="150000"/>
              <a:buFont typeface="Times" pitchFamily="-65" charset="0"/>
              <a:buChar char="•"/>
            </a:pPr>
            <a:endParaRPr lang="en-US" sz="1600" b="1" dirty="0" smtClean="0">
              <a:latin typeface="Helvetica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>
              <a:buClr>
                <a:schemeClr val="accent2"/>
              </a:buClr>
              <a:buSzPct val="150000"/>
            </a:pPr>
            <a:endParaRPr lang="en-US" sz="1800" b="1" dirty="0">
              <a:latin typeface="Helvetica" pitchFamily="-65" charset="0"/>
              <a:ea typeface="ＭＳ Ｐゴシック" pitchFamily="-65" charset="-128"/>
              <a:cs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609600"/>
          </a:xfrm>
        </p:spPr>
        <p:txBody>
          <a:bodyPr/>
          <a:lstStyle/>
          <a:p>
            <a:pPr eaLnBrk="1" hangingPunct="1"/>
            <a:r>
              <a:rPr lang="en-US" dirty="0" err="1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Prepulse</a:t>
            </a:r>
            <a: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snd</a:t>
            </a:r>
            <a: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 Cone thickness makes </a:t>
            </a:r>
            <a:b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</a:br>
            <a: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a difference on a coupling efficiency!</a:t>
            </a:r>
          </a:p>
        </p:txBody>
      </p:sp>
      <p:pic>
        <p:nvPicPr>
          <p:cNvPr id="73732" name="Picture 6" descr="SCREENlogo_MAE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HOPGK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1066800"/>
            <a:ext cx="5485000" cy="3733800"/>
          </a:xfrm>
          <a:prstGeom prst="rect">
            <a:avLst/>
          </a:prstGeom>
          <a:noFill/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152400" y="5105400"/>
            <a:ext cx="8991600" cy="86177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buClr>
                <a:schemeClr val="accent2"/>
              </a:buClr>
              <a:buSzPct val="150000"/>
              <a:buFont typeface="Times" pitchFamily="-65" charset="0"/>
              <a:buChar char="•"/>
            </a:pPr>
            <a:r>
              <a:rPr lang="en-US" sz="1800" b="1" dirty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 </a:t>
            </a:r>
            <a:r>
              <a:rPr lang="en-US" sz="1800" b="1" dirty="0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  <a:r>
              <a:rPr lang="en-US" sz="1600" b="1" dirty="0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Role </a:t>
            </a:r>
            <a:r>
              <a:rPr lang="en-US" sz="1600" b="1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of laser prepulse</a:t>
            </a:r>
            <a:r>
              <a:rPr lang="en-US" sz="1600" b="1" dirty="0" smtClean="0">
                <a:latin typeface="Helvetica" pitchFamily="-65" charset="0"/>
                <a:ea typeface="ＭＳ Ｐゴシック" pitchFamily="-65" charset="-128"/>
                <a:cs typeface="ＭＳ Ｐゴシック" pitchFamily="-65" charset="-128"/>
              </a:rPr>
              <a:t> and cone wall thickness needs to be further investigated.</a:t>
            </a:r>
          </a:p>
          <a:p>
            <a:pPr>
              <a:buClr>
                <a:schemeClr val="accent2"/>
              </a:buClr>
              <a:buSzPct val="150000"/>
            </a:pPr>
            <a:endParaRPr lang="en-US" sz="1600" b="1" dirty="0" smtClean="0">
              <a:latin typeface="Helvetica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>
              <a:buClr>
                <a:schemeClr val="accent2"/>
              </a:buClr>
              <a:buSzPct val="150000"/>
              <a:buFont typeface="Times" pitchFamily="-65" charset="0"/>
              <a:buChar char="•"/>
            </a:pPr>
            <a:endParaRPr lang="en-US" sz="1600" b="1" dirty="0" smtClean="0">
              <a:latin typeface="Helvetica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>
              <a:buClr>
                <a:schemeClr val="accent2"/>
              </a:buClr>
              <a:buSzPct val="150000"/>
            </a:pPr>
            <a:endParaRPr lang="en-US" sz="1800" b="1" dirty="0">
              <a:latin typeface="Helvetica" pitchFamily="-65" charset="0"/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angle 22"/>
          <p:cNvSpPr>
            <a:spLocks/>
          </p:cNvSpPr>
          <p:nvPr/>
        </p:nvSpPr>
        <p:spPr bwMode="auto">
          <a:xfrm>
            <a:off x="0" y="4267200"/>
            <a:ext cx="5187731" cy="20574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01600" tIns="101600" rIns="142240" bIns="101600" anchor="ctr">
            <a:prstTxWarp prst="textNoShape">
              <a:avLst/>
            </a:prstTxWarp>
          </a:bodyPr>
          <a:lstStyle/>
          <a:p>
            <a:pPr algn="l"/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Short Pulse Laser Spec. (</a:t>
            </a:r>
            <a:r>
              <a:rPr lang="en-US" sz="1800" i="1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λ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 = 1 µ</a:t>
            </a:r>
            <a:r>
              <a:rPr lang="en-US" sz="1800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m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)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12 J, 0.4-0.6 </a:t>
            </a:r>
            <a:r>
              <a:rPr lang="en-US" sz="1800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ps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, 20 µ</a:t>
            </a:r>
            <a:r>
              <a:rPr lang="en-US" sz="1800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m</a:t>
            </a:r>
            <a:r>
              <a:rPr lang="en-US" sz="1800" i="1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Φ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, 2x10</a:t>
            </a:r>
            <a:r>
              <a:rPr lang="en-US" sz="1800" baseline="320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18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 W/cm</a:t>
            </a:r>
            <a:r>
              <a:rPr lang="en-US" sz="1800" baseline="320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2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Long Pulse Laser Spec. (</a:t>
            </a:r>
            <a:r>
              <a:rPr lang="en-US" sz="1800" i="1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λ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 = 1 µ</a:t>
            </a:r>
            <a:r>
              <a:rPr lang="en-US" sz="1800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m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)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~1.5 J, 500 </a:t>
            </a:r>
            <a:r>
              <a:rPr lang="en-US" sz="1800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ps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, ~150 µ</a:t>
            </a:r>
            <a:r>
              <a:rPr lang="en-US" sz="1800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m</a:t>
            </a:r>
            <a:r>
              <a:rPr lang="en-US" sz="1800" i="1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Φ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, 1x10</a:t>
            </a:r>
            <a:r>
              <a:rPr lang="en-US" sz="1800" baseline="320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13</a:t>
            </a:r>
            <a:r>
              <a:rPr lang="en-US" sz="18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 W/</a:t>
            </a:r>
            <a:r>
              <a:rPr lang="en-US" sz="1800" dirty="0" smtClean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cm</a:t>
            </a:r>
            <a:r>
              <a:rPr lang="en-US" sz="1800" baseline="32000" dirty="0" smtClean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2</a:t>
            </a:r>
            <a:endParaRPr lang="en-US" sz="1800" baseline="32000" dirty="0">
              <a:solidFill>
                <a:schemeClr val="tx1"/>
              </a:solidFill>
              <a:latin typeface="Helvetica" pitchFamily="-107" charset="0"/>
              <a:ea typeface="Helvetica" pitchFamily="-107" charset="0"/>
              <a:cs typeface="Helvetica" pitchFamily="-107" charset="0"/>
              <a:sym typeface="Helvetica" pitchFamily="-107" charset="0"/>
            </a:endParaRPr>
          </a:p>
        </p:txBody>
      </p:sp>
      <p:pic>
        <p:nvPicPr>
          <p:cNvPr id="9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023" y="4267200"/>
            <a:ext cx="3276977" cy="213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99" name="Rectangle 98"/>
          <p:cNvSpPr/>
          <p:nvPr/>
        </p:nvSpPr>
        <p:spPr>
          <a:xfrm>
            <a:off x="1600200" y="0"/>
            <a:ext cx="594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Arial"/>
                <a:cs typeface="Arial"/>
              </a:rPr>
              <a:t>K-alpha emission is measured with long pulse laser created </a:t>
            </a:r>
            <a:r>
              <a:rPr lang="en-US" b="1" dirty="0" err="1" smtClean="0">
                <a:solidFill>
                  <a:schemeClr val="bg1"/>
                </a:solidFill>
                <a:latin typeface="Arial"/>
                <a:cs typeface="Arial"/>
              </a:rPr>
              <a:t>preplasma</a:t>
            </a:r>
            <a:r>
              <a:rPr lang="en-US" b="1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lang="en-US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914400"/>
            <a:ext cx="6470650" cy="33703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>
          <a:xfrm>
            <a:off x="533400" y="-304800"/>
            <a:ext cx="8382000" cy="1663700"/>
          </a:xfrm>
          <a:ln/>
        </p:spPr>
        <p:txBody>
          <a:bodyPr/>
          <a:lstStyle/>
          <a:p>
            <a:r>
              <a:rPr lang="en-US" dirty="0" err="1">
                <a:solidFill>
                  <a:schemeClr val="bg1"/>
                </a:solidFill>
                <a:latin typeface="Arial"/>
                <a:cs typeface="Arial"/>
              </a:rPr>
              <a:t>Preplasma</a:t>
            </a:r>
            <a:r>
              <a:rPr lang="en-US" dirty="0">
                <a:solidFill>
                  <a:schemeClr val="bg1"/>
                </a:solidFill>
                <a:latin typeface="Arial"/>
                <a:cs typeface="Arial"/>
              </a:rPr>
              <a:t> reduces Ka yield and produces</a:t>
            </a:r>
            <a:r>
              <a:rPr lang="en-US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br>
              <a:rPr lang="en-US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US" dirty="0" smtClean="0">
                <a:solidFill>
                  <a:schemeClr val="bg1"/>
                </a:solidFill>
                <a:latin typeface="Arial"/>
                <a:cs typeface="Arial"/>
              </a:rPr>
              <a:t>ring </a:t>
            </a:r>
            <a:r>
              <a:rPr lang="en-US" dirty="0">
                <a:solidFill>
                  <a:schemeClr val="bg1"/>
                </a:solidFill>
                <a:latin typeface="Arial"/>
                <a:cs typeface="Arial"/>
              </a:rPr>
              <a:t>pattern on Ka emission.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600" y="990600"/>
            <a:ext cx="3433980" cy="533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524000"/>
            <a:ext cx="4876800" cy="3842545"/>
          </a:xfrm>
          <a:prstGeom prst="rect">
            <a:avLst/>
          </a:prstGeom>
        </p:spPr>
      </p:pic>
      <p:sp>
        <p:nvSpPr>
          <p:cNvPr id="10" name="Rectangle 21"/>
          <p:cNvSpPr>
            <a:spLocks/>
          </p:cNvSpPr>
          <p:nvPr/>
        </p:nvSpPr>
        <p:spPr bwMode="auto">
          <a:xfrm>
            <a:off x="0" y="5791200"/>
            <a:ext cx="5105400" cy="469900"/>
          </a:xfrm>
          <a:prstGeom prst="rect">
            <a:avLst/>
          </a:prstGeom>
          <a:solidFill>
            <a:srgbClr val="E9FFFF"/>
          </a:solidFill>
          <a:ln w="12700">
            <a:noFill/>
            <a:miter lim="800000"/>
            <a:headEnd type="none" w="med" len="med"/>
            <a:tailEnd type="none" w="med" len="med"/>
          </a:ln>
        </p:spPr>
        <p:txBody>
          <a:bodyPr lIns="0" tIns="0" rIns="40639" bIns="0">
            <a:prstTxWarp prst="textNoShape">
              <a:avLst/>
            </a:prstTxWarp>
          </a:bodyPr>
          <a:lstStyle/>
          <a:p>
            <a:pPr marL="39688" algn="l"/>
            <a:r>
              <a:rPr lang="en-US" sz="14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Fast electron transport is inhibited in </a:t>
            </a:r>
            <a:r>
              <a:rPr lang="en-US" sz="1400" dirty="0" err="1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preplasma</a:t>
            </a:r>
            <a:r>
              <a:rPr lang="en-US" sz="14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 and cannot</a:t>
            </a:r>
            <a:r>
              <a:rPr lang="en-US" sz="1400" dirty="0" smtClean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 </a:t>
            </a:r>
          </a:p>
          <a:p>
            <a:pPr marL="39688" algn="l"/>
            <a:r>
              <a:rPr lang="en-US" sz="1400" dirty="0" smtClean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reach </a:t>
            </a:r>
            <a:r>
              <a:rPr lang="en-US" sz="1400" dirty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Cu </a:t>
            </a:r>
            <a:r>
              <a:rPr lang="en-US" sz="1400" dirty="0" smtClean="0">
                <a:solidFill>
                  <a:schemeClr val="tx1"/>
                </a:solidFill>
                <a:latin typeface="Helvetica" pitchFamily="-107" charset="0"/>
                <a:ea typeface="Helvetica" pitchFamily="-107" charset="0"/>
                <a:cs typeface="Helvetica" pitchFamily="-107" charset="0"/>
                <a:sym typeface="Helvetica" pitchFamily="-107" charset="0"/>
              </a:rPr>
              <a:t>layer</a:t>
            </a:r>
            <a:endParaRPr lang="en-US" sz="1400" dirty="0">
              <a:solidFill>
                <a:schemeClr val="tx1"/>
              </a:solidFill>
              <a:latin typeface="Helvetica" pitchFamily="-107" charset="0"/>
              <a:ea typeface="Helvetica" pitchFamily="-107" charset="0"/>
              <a:cs typeface="Helvetica" pitchFamily="-107" charset="0"/>
              <a:sym typeface="Helvetica" pitchFamily="-107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24"/>
          <p:cNvGrpSpPr>
            <a:grpSpLocks/>
          </p:cNvGrpSpPr>
          <p:nvPr/>
        </p:nvGrpSpPr>
        <p:grpSpPr bwMode="auto">
          <a:xfrm>
            <a:off x="5795963" y="762000"/>
            <a:ext cx="3348037" cy="3106738"/>
            <a:chOff x="3585" y="203"/>
            <a:chExt cx="2109" cy="1957"/>
          </a:xfrm>
        </p:grpSpPr>
        <p:pic>
          <p:nvPicPr>
            <p:cNvPr id="12" name="Picture 25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D8DDF0"/>
                </a:clrFrom>
                <a:clrTo>
                  <a:srgbClr val="D8DDF0">
                    <a:alpha val="0"/>
                  </a:srgbClr>
                </a:clrTo>
              </a:clrChange>
            </a:blip>
            <a:srcRect l="25313" t="8717" r="35437" b="17433"/>
            <a:stretch>
              <a:fillRect/>
            </a:stretch>
          </p:blipFill>
          <p:spPr bwMode="auto">
            <a:xfrm>
              <a:off x="3798" y="203"/>
              <a:ext cx="1896" cy="19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Freeform 27"/>
            <p:cNvSpPr>
              <a:spLocks/>
            </p:cNvSpPr>
            <p:nvPr/>
          </p:nvSpPr>
          <p:spPr bwMode="auto">
            <a:xfrm rot="-956375">
              <a:off x="3585" y="294"/>
              <a:ext cx="614" cy="176"/>
            </a:xfrm>
            <a:custGeom>
              <a:avLst/>
              <a:gdLst>
                <a:gd name="T0" fmla="*/ 0 w 1589"/>
                <a:gd name="T1" fmla="*/ 0 h 576"/>
                <a:gd name="T2" fmla="*/ 2 w 1589"/>
                <a:gd name="T3" fmla="*/ 0 h 576"/>
                <a:gd name="T4" fmla="*/ 0 w 1589"/>
                <a:gd name="T5" fmla="*/ 0 h 576"/>
                <a:gd name="T6" fmla="*/ 0 60000 65536"/>
                <a:gd name="T7" fmla="*/ 0 60000 65536"/>
                <a:gd name="T8" fmla="*/ 0 60000 65536"/>
                <a:gd name="T9" fmla="*/ 0 w 1589"/>
                <a:gd name="T10" fmla="*/ 0 h 576"/>
                <a:gd name="T11" fmla="*/ 1589 w 1589"/>
                <a:gd name="T12" fmla="*/ 576 h 57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89" h="576">
                  <a:moveTo>
                    <a:pt x="53" y="0"/>
                  </a:moveTo>
                  <a:lnTo>
                    <a:pt x="1589" y="576"/>
                  </a:lnTo>
                  <a:cubicBezTo>
                    <a:pt x="3" y="431"/>
                    <a:pt x="535" y="432"/>
                    <a:pt x="0" y="432"/>
                  </a:cubicBezTo>
                </a:path>
              </a:pathLst>
            </a:custGeom>
            <a:solidFill>
              <a:srgbClr val="FF020D"/>
            </a:solidFill>
            <a:ln w="9525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6858000" cy="762000"/>
          </a:xfrm>
        </p:spPr>
        <p:txBody>
          <a:bodyPr/>
          <a:lstStyle/>
          <a:p>
            <a:pPr algn="ctr"/>
            <a:r>
              <a:rPr lang="en-US" sz="2400" dirty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LSP simulations suggest bottleneck can be reduced with sharp interface</a:t>
            </a:r>
          </a:p>
        </p:txBody>
      </p:sp>
      <p:grpSp>
        <p:nvGrpSpPr>
          <p:cNvPr id="15" name="Group 3"/>
          <p:cNvGrpSpPr>
            <a:grpSpLocks/>
          </p:cNvGrpSpPr>
          <p:nvPr/>
        </p:nvGrpSpPr>
        <p:grpSpPr bwMode="auto">
          <a:xfrm>
            <a:off x="266700" y="1422400"/>
            <a:ext cx="3935413" cy="1463675"/>
            <a:chOff x="168" y="896"/>
            <a:chExt cx="2479" cy="922"/>
          </a:xfrm>
        </p:grpSpPr>
        <p:pic>
          <p:nvPicPr>
            <p:cNvPr id="16" name="Picture 4" descr="dt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1" y="896"/>
              <a:ext cx="2476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5" descr="dt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8" y="1535"/>
              <a:ext cx="2047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1804" y="1094"/>
              <a:ext cx="30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400">
                  <a:solidFill>
                    <a:schemeClr val="bg1"/>
                  </a:solidFill>
                </a:rPr>
                <a:t>1 ps</a:t>
              </a:r>
            </a:p>
          </p:txBody>
        </p:sp>
      </p:grpSp>
      <p:grpSp>
        <p:nvGrpSpPr>
          <p:cNvPr id="19" name="Group 7"/>
          <p:cNvGrpSpPr>
            <a:grpSpLocks/>
          </p:cNvGrpSpPr>
          <p:nvPr/>
        </p:nvGrpSpPr>
        <p:grpSpPr bwMode="auto">
          <a:xfrm>
            <a:off x="4876800" y="1524000"/>
            <a:ext cx="3903663" cy="1482725"/>
            <a:chOff x="3093" y="809"/>
            <a:chExt cx="2459" cy="934"/>
          </a:xfrm>
        </p:grpSpPr>
        <p:pic>
          <p:nvPicPr>
            <p:cNvPr id="20" name="Picture 8" descr="dt2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093" y="809"/>
              <a:ext cx="2459" cy="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9" descr="dt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04" y="1460"/>
              <a:ext cx="2047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5257800" y="1190625"/>
            <a:ext cx="2686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 b="1">
                <a:solidFill>
                  <a:srgbClr val="FF0C15"/>
                </a:solidFill>
                <a:latin typeface="Helvetica" pitchFamily="-108" charset="0"/>
              </a:rPr>
              <a:t>Without preplasma</a:t>
            </a:r>
            <a:endParaRPr lang="en-US" sz="1300">
              <a:solidFill>
                <a:srgbClr val="FF0C15"/>
              </a:solidFill>
              <a:latin typeface="Helvetica" pitchFamily="-108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381000" y="1143000"/>
            <a:ext cx="3867150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600" b="1">
                <a:solidFill>
                  <a:srgbClr val="FF0C15"/>
                </a:solidFill>
                <a:latin typeface="Helvetica" pitchFamily="-108" charset="0"/>
              </a:rPr>
              <a:t>With Preplasma:</a:t>
            </a:r>
            <a:r>
              <a:rPr lang="en-US" sz="1300">
                <a:solidFill>
                  <a:srgbClr val="FF0C15"/>
                </a:solidFill>
                <a:latin typeface="Helvetica" pitchFamily="-108" charset="0"/>
              </a:rPr>
              <a:t> </a:t>
            </a:r>
          </a:p>
          <a:p>
            <a:r>
              <a:rPr lang="en-US" sz="1300">
                <a:solidFill>
                  <a:srgbClr val="FF0C15"/>
                </a:solidFill>
                <a:latin typeface="Helvetica" pitchFamily="-108" charset="0"/>
              </a:rPr>
              <a:t>N=n</a:t>
            </a:r>
            <a:r>
              <a:rPr lang="en-US" sz="1300" baseline="-25000">
                <a:solidFill>
                  <a:srgbClr val="FF0C15"/>
                </a:solidFill>
                <a:latin typeface="Helvetica" pitchFamily="-108" charset="0"/>
              </a:rPr>
              <a:t>0</a:t>
            </a:r>
            <a:r>
              <a:rPr lang="en-US" sz="1300">
                <a:solidFill>
                  <a:srgbClr val="FF0C15"/>
                </a:solidFill>
                <a:latin typeface="Helvetica" pitchFamily="-108" charset="0"/>
              </a:rPr>
              <a:t>exp(-0.28</a:t>
            </a:r>
            <a:r>
              <a:rPr lang="en-US" sz="1300">
                <a:solidFill>
                  <a:srgbClr val="FF0C15"/>
                </a:solidFill>
                <a:latin typeface="Symbol" pitchFamily="-108" charset="2"/>
                <a:sym typeface="Symbol" pitchFamily="-108" charset="2"/>
              </a:rPr>
              <a:t></a:t>
            </a:r>
            <a:r>
              <a:rPr lang="en-US" sz="1300">
                <a:solidFill>
                  <a:srgbClr val="FF0C15"/>
                </a:solidFill>
                <a:latin typeface="Helvetica" pitchFamily="-108" charset="0"/>
              </a:rPr>
              <a:t>z-z</a:t>
            </a:r>
            <a:r>
              <a:rPr lang="en-US" sz="1300" baseline="-25000">
                <a:solidFill>
                  <a:srgbClr val="FF0C15"/>
                </a:solidFill>
                <a:latin typeface="Helvetica" pitchFamily="-108" charset="0"/>
              </a:rPr>
              <a:t>0</a:t>
            </a:r>
            <a:r>
              <a:rPr lang="en-US" sz="1300">
                <a:solidFill>
                  <a:srgbClr val="FF0C15"/>
                </a:solidFill>
                <a:latin typeface="Helvetica" pitchFamily="-108" charset="0"/>
              </a:rPr>
              <a:t>, z&lt;z</a:t>
            </a:r>
            <a:r>
              <a:rPr lang="en-US" sz="1300" baseline="-25000">
                <a:solidFill>
                  <a:srgbClr val="FF0C15"/>
                </a:solidFill>
                <a:latin typeface="Helvetica" pitchFamily="-108" charset="0"/>
              </a:rPr>
              <a:t>0</a:t>
            </a:r>
            <a:r>
              <a:rPr lang="en-US" sz="1300">
                <a:solidFill>
                  <a:srgbClr val="FF0C15"/>
                </a:solidFill>
                <a:latin typeface="Helvetica" pitchFamily="-108" charset="0"/>
              </a:rPr>
              <a:t>, z</a:t>
            </a:r>
            <a:r>
              <a:rPr lang="en-US" sz="1300" baseline="-25000">
                <a:solidFill>
                  <a:srgbClr val="FF0C15"/>
                </a:solidFill>
                <a:latin typeface="Helvetica" pitchFamily="-108" charset="0"/>
              </a:rPr>
              <a:t>0</a:t>
            </a:r>
            <a:r>
              <a:rPr lang="en-US" sz="1300">
                <a:solidFill>
                  <a:srgbClr val="FF0C15"/>
                </a:solidFill>
                <a:latin typeface="Helvetica" pitchFamily="-108" charset="0"/>
              </a:rPr>
              <a:t>=50 µm</a:t>
            </a:r>
          </a:p>
        </p:txBody>
      </p:sp>
      <p:grpSp>
        <p:nvGrpSpPr>
          <p:cNvPr id="24" name="Group 12"/>
          <p:cNvGrpSpPr>
            <a:grpSpLocks/>
          </p:cNvGrpSpPr>
          <p:nvPr/>
        </p:nvGrpSpPr>
        <p:grpSpPr bwMode="auto">
          <a:xfrm>
            <a:off x="0" y="4572000"/>
            <a:ext cx="8686800" cy="1768475"/>
            <a:chOff x="0" y="3024"/>
            <a:chExt cx="5472" cy="1114"/>
          </a:xfrm>
        </p:grpSpPr>
        <p:grpSp>
          <p:nvGrpSpPr>
            <p:cNvPr id="25" name="Group 13"/>
            <p:cNvGrpSpPr>
              <a:grpSpLocks/>
            </p:cNvGrpSpPr>
            <p:nvPr/>
          </p:nvGrpSpPr>
          <p:grpSpPr bwMode="auto">
            <a:xfrm>
              <a:off x="184" y="3051"/>
              <a:ext cx="2408" cy="920"/>
              <a:chOff x="184" y="3051"/>
              <a:chExt cx="2408" cy="920"/>
            </a:xfrm>
          </p:grpSpPr>
          <p:grpSp>
            <p:nvGrpSpPr>
              <p:cNvPr id="32" name="Group 14"/>
              <p:cNvGrpSpPr>
                <a:grpSpLocks/>
              </p:cNvGrpSpPr>
              <p:nvPr/>
            </p:nvGrpSpPr>
            <p:grpSpPr bwMode="auto">
              <a:xfrm>
                <a:off x="184" y="3051"/>
                <a:ext cx="2079" cy="920"/>
                <a:chOff x="226" y="1365"/>
                <a:chExt cx="2087" cy="920"/>
              </a:xfrm>
            </p:grpSpPr>
            <p:pic>
              <p:nvPicPr>
                <p:cNvPr id="34" name="Picture 15" descr="be2"/>
                <p:cNvPicPr>
                  <a:picLocks noChangeAspect="1" noChangeArrowheads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226" y="1365"/>
                  <a:ext cx="2039" cy="67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16" descr="be2"/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459" y="2010"/>
                  <a:ext cx="1854" cy="2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33" name="Picture 17" descr="be2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2175" y="3095"/>
                <a:ext cx="417" cy="6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6" name="Group 18"/>
            <p:cNvGrpSpPr>
              <a:grpSpLocks/>
            </p:cNvGrpSpPr>
            <p:nvPr/>
          </p:nvGrpSpPr>
          <p:grpSpPr bwMode="auto">
            <a:xfrm>
              <a:off x="3036" y="3028"/>
              <a:ext cx="2436" cy="934"/>
              <a:chOff x="3036" y="3028"/>
              <a:chExt cx="2436" cy="934"/>
            </a:xfrm>
          </p:grpSpPr>
          <p:pic>
            <p:nvPicPr>
              <p:cNvPr id="29" name="Picture 19" descr="be2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3036" y="3028"/>
                <a:ext cx="2081" cy="6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" name="Picture 20" descr="be2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5055" y="3063"/>
                <a:ext cx="417" cy="6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" name="Picture 21" descr="dt2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064" y="3679"/>
                <a:ext cx="2047" cy="2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7" name="Text Box 22"/>
            <p:cNvSpPr txBox="1">
              <a:spLocks noChangeArrowheads="1"/>
            </p:cNvSpPr>
            <p:nvPr/>
          </p:nvSpPr>
          <p:spPr bwMode="auto">
            <a:xfrm>
              <a:off x="0" y="3888"/>
              <a:ext cx="3168" cy="250"/>
            </a:xfrm>
            <a:prstGeom prst="rect">
              <a:avLst/>
            </a:prstGeom>
            <a:solidFill>
              <a:srgbClr val="FFFCD8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 b="1" dirty="0">
                  <a:latin typeface="Helvetica" pitchFamily="-108" charset="0"/>
                </a:rPr>
                <a:t>Magnetic inhibition plays a major role</a:t>
              </a: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auto">
            <a:xfrm>
              <a:off x="96" y="3024"/>
              <a:ext cx="5376" cy="96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6" name="Group 28"/>
          <p:cNvGrpSpPr>
            <a:grpSpLocks/>
          </p:cNvGrpSpPr>
          <p:nvPr/>
        </p:nvGrpSpPr>
        <p:grpSpPr bwMode="auto">
          <a:xfrm>
            <a:off x="5005388" y="2819400"/>
            <a:ext cx="3313112" cy="2028825"/>
            <a:chOff x="3153" y="1776"/>
            <a:chExt cx="2087" cy="1278"/>
          </a:xfrm>
        </p:grpSpPr>
        <p:grpSp>
          <p:nvGrpSpPr>
            <p:cNvPr id="37" name="Group 29"/>
            <p:cNvGrpSpPr>
              <a:grpSpLocks/>
            </p:cNvGrpSpPr>
            <p:nvPr/>
          </p:nvGrpSpPr>
          <p:grpSpPr bwMode="auto">
            <a:xfrm>
              <a:off x="3264" y="1776"/>
              <a:ext cx="1976" cy="1189"/>
              <a:chOff x="3264" y="1776"/>
              <a:chExt cx="1976" cy="1189"/>
            </a:xfrm>
          </p:grpSpPr>
          <p:grpSp>
            <p:nvGrpSpPr>
              <p:cNvPr id="40" name="Group 39"/>
              <p:cNvGrpSpPr>
                <a:grpSpLocks/>
              </p:cNvGrpSpPr>
              <p:nvPr/>
            </p:nvGrpSpPr>
            <p:grpSpPr bwMode="auto">
              <a:xfrm>
                <a:off x="3264" y="1776"/>
                <a:ext cx="1976" cy="1189"/>
                <a:chOff x="285" y="1799"/>
                <a:chExt cx="1976" cy="1189"/>
              </a:xfrm>
            </p:grpSpPr>
            <p:sp>
              <p:nvSpPr>
                <p:cNvPr id="42" name="Rectangle 31"/>
                <p:cNvSpPr>
                  <a:spLocks noChangeArrowheads="1"/>
                </p:cNvSpPr>
                <p:nvPr/>
              </p:nvSpPr>
              <p:spPr bwMode="auto">
                <a:xfrm>
                  <a:off x="432" y="1872"/>
                  <a:ext cx="1680" cy="960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grpSp>
              <p:nvGrpSpPr>
                <p:cNvPr id="43" name="Group 32"/>
                <p:cNvGrpSpPr>
                  <a:grpSpLocks/>
                </p:cNvGrpSpPr>
                <p:nvPr/>
              </p:nvGrpSpPr>
              <p:grpSpPr bwMode="auto">
                <a:xfrm>
                  <a:off x="285" y="1799"/>
                  <a:ext cx="144" cy="1115"/>
                  <a:chOff x="260" y="1799"/>
                  <a:chExt cx="144" cy="1115"/>
                </a:xfrm>
              </p:grpSpPr>
              <p:sp>
                <p:nvSpPr>
                  <p:cNvPr id="75" name="Text Box 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2427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2</a:t>
                    </a:r>
                  </a:p>
                </p:txBody>
              </p:sp>
              <p:sp>
                <p:nvSpPr>
                  <p:cNvPr id="76" name="Text Box 3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2113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4</a:t>
                    </a:r>
                  </a:p>
                </p:txBody>
              </p:sp>
              <p:sp>
                <p:nvSpPr>
                  <p:cNvPr id="77" name="Text Box 3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1799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6</a:t>
                    </a:r>
                  </a:p>
                </p:txBody>
              </p:sp>
              <p:sp>
                <p:nvSpPr>
                  <p:cNvPr id="78" name="Text Box 3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2741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0</a:t>
                    </a:r>
                  </a:p>
                </p:txBody>
              </p:sp>
            </p:grpSp>
            <p:grpSp>
              <p:nvGrpSpPr>
                <p:cNvPr id="44" name="Group 37"/>
                <p:cNvGrpSpPr>
                  <a:grpSpLocks/>
                </p:cNvGrpSpPr>
                <p:nvPr/>
              </p:nvGrpSpPr>
              <p:grpSpPr bwMode="auto">
                <a:xfrm>
                  <a:off x="370" y="2815"/>
                  <a:ext cx="1891" cy="173"/>
                  <a:chOff x="370" y="2815"/>
                  <a:chExt cx="1891" cy="173"/>
                </a:xfrm>
              </p:grpSpPr>
              <p:sp>
                <p:nvSpPr>
                  <p:cNvPr id="69" name="Text Box 3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0" y="2815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0</a:t>
                    </a:r>
                  </a:p>
                </p:txBody>
              </p:sp>
              <p:sp>
                <p:nvSpPr>
                  <p:cNvPr id="70" name="Text Box 3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85" y="2815"/>
                    <a:ext cx="240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50</a:t>
                    </a:r>
                  </a:p>
                </p:txBody>
              </p:sp>
              <p:sp>
                <p:nvSpPr>
                  <p:cNvPr id="71" name="Text Box 4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96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100</a:t>
                    </a:r>
                  </a:p>
                </p:txBody>
              </p:sp>
              <p:sp>
                <p:nvSpPr>
                  <p:cNvPr id="72" name="Text Box 4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255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150</a:t>
                    </a:r>
                  </a:p>
                </p:txBody>
              </p:sp>
              <p:sp>
                <p:nvSpPr>
                  <p:cNvPr id="73" name="Text Box 4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14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200</a:t>
                    </a:r>
                  </a:p>
                </p:txBody>
              </p:sp>
              <p:sp>
                <p:nvSpPr>
                  <p:cNvPr id="74" name="Text Box 4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73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250</a:t>
                    </a:r>
                  </a:p>
                </p:txBody>
              </p:sp>
            </p:grpSp>
            <p:grpSp>
              <p:nvGrpSpPr>
                <p:cNvPr id="45" name="Group 44"/>
                <p:cNvGrpSpPr>
                  <a:grpSpLocks/>
                </p:cNvGrpSpPr>
                <p:nvPr/>
              </p:nvGrpSpPr>
              <p:grpSpPr bwMode="auto">
                <a:xfrm>
                  <a:off x="432" y="2784"/>
                  <a:ext cx="1680" cy="48"/>
                  <a:chOff x="432" y="2784"/>
                  <a:chExt cx="1680" cy="48"/>
                </a:xfrm>
              </p:grpSpPr>
              <p:sp>
                <p:nvSpPr>
                  <p:cNvPr id="63" name="Line 4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20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4" name="Line 4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068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5" name="Line 4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416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6" name="Line 4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764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7" name="Line 4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112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Line 5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32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6" name="Group 51"/>
                <p:cNvGrpSpPr>
                  <a:grpSpLocks/>
                </p:cNvGrpSpPr>
                <p:nvPr/>
              </p:nvGrpSpPr>
              <p:grpSpPr bwMode="auto">
                <a:xfrm>
                  <a:off x="432" y="1872"/>
                  <a:ext cx="48" cy="960"/>
                  <a:chOff x="432" y="1872"/>
                  <a:chExt cx="48" cy="960"/>
                </a:xfrm>
              </p:grpSpPr>
              <p:sp>
                <p:nvSpPr>
                  <p:cNvPr id="59" name="Line 52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51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0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19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1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187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2" name="Line 55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83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7" name="Group 56"/>
                <p:cNvGrpSpPr>
                  <a:grpSpLocks/>
                </p:cNvGrpSpPr>
                <p:nvPr/>
              </p:nvGrpSpPr>
              <p:grpSpPr bwMode="auto">
                <a:xfrm>
                  <a:off x="432" y="1872"/>
                  <a:ext cx="1680" cy="48"/>
                  <a:chOff x="528" y="2880"/>
                  <a:chExt cx="1680" cy="48"/>
                </a:xfrm>
              </p:grpSpPr>
              <p:sp>
                <p:nvSpPr>
                  <p:cNvPr id="53" name="Line 5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816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4" name="Line 5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164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5" name="Line 5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512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6" name="Line 6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60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7" name="Line 6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208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8" name="Line 6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28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8" name="Group 63"/>
                <p:cNvGrpSpPr>
                  <a:grpSpLocks/>
                </p:cNvGrpSpPr>
                <p:nvPr/>
              </p:nvGrpSpPr>
              <p:grpSpPr bwMode="auto">
                <a:xfrm>
                  <a:off x="2064" y="1872"/>
                  <a:ext cx="48" cy="960"/>
                  <a:chOff x="432" y="1872"/>
                  <a:chExt cx="48" cy="960"/>
                </a:xfrm>
              </p:grpSpPr>
              <p:sp>
                <p:nvSpPr>
                  <p:cNvPr id="49" name="Line 64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51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0" name="Line 65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19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1" name="Line 66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187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52" name="Line 67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83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  <p:pic>
            <p:nvPicPr>
              <p:cNvPr id="41" name="Picture 68" descr="sharp"/>
              <p:cNvPicPr>
                <a:picLocks noChangeArrowheads="1"/>
              </p:cNvPicPr>
              <p:nvPr/>
            </p:nvPicPr>
            <p:blipFill>
              <a:blip r:embed="rId10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1117" t="2182" r="1117" b="2182"/>
              <a:stretch>
                <a:fillRect/>
              </a:stretch>
            </p:blipFill>
            <p:spPr bwMode="auto">
              <a:xfrm>
                <a:off x="3427" y="2135"/>
                <a:ext cx="1632" cy="6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8" name="Text Box 69"/>
            <p:cNvSpPr txBox="1">
              <a:spLocks noChangeArrowheads="1"/>
            </p:cNvSpPr>
            <p:nvPr/>
          </p:nvSpPr>
          <p:spPr bwMode="auto">
            <a:xfrm rot="-5400000">
              <a:off x="2736" y="2321"/>
              <a:ext cx="1007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latin typeface="Century Gothic" pitchFamily="-108" charset="0"/>
                </a:rPr>
                <a:t>Density (10</a:t>
              </a:r>
              <a:r>
                <a:rPr lang="en-US" sz="1200" b="1" baseline="30000">
                  <a:latin typeface="Century Gothic" pitchFamily="-108" charset="0"/>
                </a:rPr>
                <a:t>20</a:t>
              </a:r>
              <a:r>
                <a:rPr lang="en-US" sz="1200" b="1">
                  <a:latin typeface="Century Gothic" pitchFamily="-108" charset="0"/>
                </a:rPr>
                <a:t> cm</a:t>
              </a:r>
              <a:r>
                <a:rPr lang="en-US" sz="1200" b="1" baseline="30000">
                  <a:latin typeface="Century Gothic" pitchFamily="-108" charset="0"/>
                </a:rPr>
                <a:t>-3</a:t>
              </a:r>
              <a:r>
                <a:rPr lang="en-US" sz="1200" b="1">
                  <a:latin typeface="Century Gothic" pitchFamily="-108" charset="0"/>
                </a:rPr>
                <a:t>)</a:t>
              </a:r>
            </a:p>
          </p:txBody>
        </p:sp>
        <p:sp>
          <p:nvSpPr>
            <p:cNvPr id="39" name="Text Box 70"/>
            <p:cNvSpPr txBox="1">
              <a:spLocks noChangeArrowheads="1"/>
            </p:cNvSpPr>
            <p:nvPr/>
          </p:nvSpPr>
          <p:spPr bwMode="auto">
            <a:xfrm>
              <a:off x="4000" y="2881"/>
              <a:ext cx="56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>
                  <a:latin typeface="Century Gothic" pitchFamily="-108" charset="0"/>
                </a:rPr>
                <a:t>Z (</a:t>
              </a:r>
              <a:r>
                <a:rPr lang="en-US" sz="1200" b="1">
                  <a:latin typeface="Symbol" pitchFamily="-108" charset="2"/>
                  <a:sym typeface="Symbol" pitchFamily="-108" charset="2"/>
                </a:rPr>
                <a:t></a:t>
              </a:r>
              <a:r>
                <a:rPr lang="en-US" sz="1200" b="1">
                  <a:latin typeface="Century Gothic" pitchFamily="-108" charset="0"/>
                </a:rPr>
                <a:t>m)</a:t>
              </a:r>
            </a:p>
          </p:txBody>
        </p:sp>
      </p:grpSp>
      <p:grpSp>
        <p:nvGrpSpPr>
          <p:cNvPr id="79" name="Group 71"/>
          <p:cNvGrpSpPr>
            <a:grpSpLocks/>
          </p:cNvGrpSpPr>
          <p:nvPr/>
        </p:nvGrpSpPr>
        <p:grpSpPr bwMode="auto">
          <a:xfrm>
            <a:off x="376238" y="2855913"/>
            <a:ext cx="3213100" cy="1990725"/>
            <a:chOff x="237" y="1799"/>
            <a:chExt cx="2024" cy="1254"/>
          </a:xfrm>
        </p:grpSpPr>
        <p:grpSp>
          <p:nvGrpSpPr>
            <p:cNvPr id="80" name="Group 72"/>
            <p:cNvGrpSpPr>
              <a:grpSpLocks/>
            </p:cNvGrpSpPr>
            <p:nvPr/>
          </p:nvGrpSpPr>
          <p:grpSpPr bwMode="auto">
            <a:xfrm>
              <a:off x="237" y="1799"/>
              <a:ext cx="2024" cy="1254"/>
              <a:chOff x="237" y="1799"/>
              <a:chExt cx="2024" cy="1254"/>
            </a:xfrm>
          </p:grpSpPr>
          <p:pic>
            <p:nvPicPr>
              <p:cNvPr id="82" name="Picture 73" descr="fuzzy"/>
              <p:cNvPicPr>
                <a:picLocks noChangeArrowheads="1"/>
              </p:cNvPicPr>
              <p:nvPr/>
            </p:nvPicPr>
            <p:blipFill>
              <a:blip r:embed="rId1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32727"/>
              <a:stretch>
                <a:fillRect/>
              </a:stretch>
            </p:blipFill>
            <p:spPr bwMode="auto">
              <a:xfrm>
                <a:off x="442" y="1872"/>
                <a:ext cx="1670" cy="9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3" name="Rectangle 74"/>
              <p:cNvSpPr>
                <a:spLocks noChangeArrowheads="1"/>
              </p:cNvSpPr>
              <p:nvPr/>
            </p:nvSpPr>
            <p:spPr bwMode="auto">
              <a:xfrm>
                <a:off x="1440" y="1872"/>
                <a:ext cx="624" cy="24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84" name="Group 76"/>
              <p:cNvGrpSpPr>
                <a:grpSpLocks/>
              </p:cNvGrpSpPr>
              <p:nvPr/>
            </p:nvGrpSpPr>
            <p:grpSpPr bwMode="auto">
              <a:xfrm>
                <a:off x="285" y="1799"/>
                <a:ext cx="1976" cy="1189"/>
                <a:chOff x="285" y="1799"/>
                <a:chExt cx="1976" cy="1189"/>
              </a:xfrm>
            </p:grpSpPr>
            <p:sp>
              <p:nvSpPr>
                <p:cNvPr id="87" name="Rectangle 76"/>
                <p:cNvSpPr>
                  <a:spLocks noChangeArrowheads="1"/>
                </p:cNvSpPr>
                <p:nvPr/>
              </p:nvSpPr>
              <p:spPr bwMode="auto">
                <a:xfrm>
                  <a:off x="432" y="1872"/>
                  <a:ext cx="1680" cy="960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grpSp>
              <p:nvGrpSpPr>
                <p:cNvPr id="88" name="Group 77"/>
                <p:cNvGrpSpPr>
                  <a:grpSpLocks/>
                </p:cNvGrpSpPr>
                <p:nvPr/>
              </p:nvGrpSpPr>
              <p:grpSpPr bwMode="auto">
                <a:xfrm>
                  <a:off x="285" y="1799"/>
                  <a:ext cx="144" cy="1115"/>
                  <a:chOff x="260" y="1799"/>
                  <a:chExt cx="144" cy="1115"/>
                </a:xfrm>
              </p:grpSpPr>
              <p:sp>
                <p:nvSpPr>
                  <p:cNvPr id="120" name="Text Box 7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2427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2</a:t>
                    </a:r>
                  </a:p>
                </p:txBody>
              </p:sp>
              <p:sp>
                <p:nvSpPr>
                  <p:cNvPr id="121" name="Text Box 7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2113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4</a:t>
                    </a:r>
                  </a:p>
                </p:txBody>
              </p:sp>
              <p:sp>
                <p:nvSpPr>
                  <p:cNvPr id="122" name="Text Box 8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1799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6</a:t>
                    </a:r>
                  </a:p>
                </p:txBody>
              </p:sp>
              <p:sp>
                <p:nvSpPr>
                  <p:cNvPr id="123" name="Text Box 8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0" y="2741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0</a:t>
                    </a:r>
                  </a:p>
                </p:txBody>
              </p:sp>
            </p:grpSp>
            <p:grpSp>
              <p:nvGrpSpPr>
                <p:cNvPr id="89" name="Group 82"/>
                <p:cNvGrpSpPr>
                  <a:grpSpLocks/>
                </p:cNvGrpSpPr>
                <p:nvPr/>
              </p:nvGrpSpPr>
              <p:grpSpPr bwMode="auto">
                <a:xfrm>
                  <a:off x="370" y="2815"/>
                  <a:ext cx="1891" cy="173"/>
                  <a:chOff x="370" y="2815"/>
                  <a:chExt cx="1891" cy="173"/>
                </a:xfrm>
              </p:grpSpPr>
              <p:sp>
                <p:nvSpPr>
                  <p:cNvPr id="114" name="Text Box 8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0" y="2815"/>
                    <a:ext cx="144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0</a:t>
                    </a:r>
                  </a:p>
                </p:txBody>
              </p:sp>
              <p:sp>
                <p:nvSpPr>
                  <p:cNvPr id="115" name="Text Box 8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85" y="2815"/>
                    <a:ext cx="240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50</a:t>
                    </a:r>
                  </a:p>
                </p:txBody>
              </p:sp>
              <p:sp>
                <p:nvSpPr>
                  <p:cNvPr id="116" name="Text Box 8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96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100</a:t>
                    </a:r>
                  </a:p>
                </p:txBody>
              </p:sp>
              <p:sp>
                <p:nvSpPr>
                  <p:cNvPr id="117" name="Text Box 8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255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150</a:t>
                    </a:r>
                  </a:p>
                </p:txBody>
              </p:sp>
              <p:sp>
                <p:nvSpPr>
                  <p:cNvPr id="118" name="Text Box 8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14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200</a:t>
                    </a:r>
                  </a:p>
                </p:txBody>
              </p:sp>
              <p:sp>
                <p:nvSpPr>
                  <p:cNvPr id="119" name="Text Box 8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73" y="2815"/>
                    <a:ext cx="288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200" b="1">
                        <a:latin typeface="Century Gothic" pitchFamily="-108" charset="0"/>
                      </a:rPr>
                      <a:t>250</a:t>
                    </a:r>
                  </a:p>
                </p:txBody>
              </p:sp>
            </p:grpSp>
            <p:grpSp>
              <p:nvGrpSpPr>
                <p:cNvPr id="90" name="Group 89"/>
                <p:cNvGrpSpPr>
                  <a:grpSpLocks/>
                </p:cNvGrpSpPr>
                <p:nvPr/>
              </p:nvGrpSpPr>
              <p:grpSpPr bwMode="auto">
                <a:xfrm>
                  <a:off x="432" y="2784"/>
                  <a:ext cx="1680" cy="48"/>
                  <a:chOff x="432" y="2784"/>
                  <a:chExt cx="1680" cy="48"/>
                </a:xfrm>
              </p:grpSpPr>
              <p:sp>
                <p:nvSpPr>
                  <p:cNvPr id="108" name="Line 9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20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9" name="Line 9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068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0" name="Line 9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416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1" name="Line 9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764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2" name="Line 9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112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13" name="Line 9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32" y="2784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91" name="Group 96"/>
                <p:cNvGrpSpPr>
                  <a:grpSpLocks/>
                </p:cNvGrpSpPr>
                <p:nvPr/>
              </p:nvGrpSpPr>
              <p:grpSpPr bwMode="auto">
                <a:xfrm>
                  <a:off x="432" y="1872"/>
                  <a:ext cx="48" cy="960"/>
                  <a:chOff x="432" y="1872"/>
                  <a:chExt cx="48" cy="960"/>
                </a:xfrm>
              </p:grpSpPr>
              <p:sp>
                <p:nvSpPr>
                  <p:cNvPr id="104" name="Line 97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51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5" name="Line 98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19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6" name="Line 99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187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7" name="Line 100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83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92" name="Group 101"/>
                <p:cNvGrpSpPr>
                  <a:grpSpLocks/>
                </p:cNvGrpSpPr>
                <p:nvPr/>
              </p:nvGrpSpPr>
              <p:grpSpPr bwMode="auto">
                <a:xfrm>
                  <a:off x="432" y="1872"/>
                  <a:ext cx="1680" cy="48"/>
                  <a:chOff x="528" y="2880"/>
                  <a:chExt cx="1680" cy="48"/>
                </a:xfrm>
              </p:grpSpPr>
              <p:sp>
                <p:nvSpPr>
                  <p:cNvPr id="98" name="Line 10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816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9" name="Line 10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164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0" name="Line 10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512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1" name="Line 10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860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2" name="Line 10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208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03" name="Line 10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28" y="2880"/>
                    <a:ext cx="0" cy="48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93" name="Group 108"/>
                <p:cNvGrpSpPr>
                  <a:grpSpLocks/>
                </p:cNvGrpSpPr>
                <p:nvPr/>
              </p:nvGrpSpPr>
              <p:grpSpPr bwMode="auto">
                <a:xfrm>
                  <a:off x="2064" y="1872"/>
                  <a:ext cx="48" cy="960"/>
                  <a:chOff x="432" y="1872"/>
                  <a:chExt cx="48" cy="960"/>
                </a:xfrm>
              </p:grpSpPr>
              <p:sp>
                <p:nvSpPr>
                  <p:cNvPr id="94" name="Line 109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51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5" name="Line 110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19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6" name="Line 111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187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97" name="Line 112"/>
                  <p:cNvSpPr>
                    <a:spLocks noChangeShapeType="1"/>
                  </p:cNvSpPr>
                  <p:nvPr/>
                </p:nvSpPr>
                <p:spPr bwMode="auto">
                  <a:xfrm>
                    <a:off x="432" y="2832"/>
                    <a:ext cx="48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85" name="Text Box 113"/>
              <p:cNvSpPr txBox="1">
                <a:spLocks noChangeArrowheads="1"/>
              </p:cNvSpPr>
              <p:nvPr/>
            </p:nvSpPr>
            <p:spPr bwMode="auto">
              <a:xfrm rot="-5400000">
                <a:off x="-179" y="2291"/>
                <a:ext cx="100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200" b="1">
                    <a:latin typeface="Century Gothic" pitchFamily="-108" charset="0"/>
                  </a:rPr>
                  <a:t>Density (10</a:t>
                </a:r>
                <a:r>
                  <a:rPr lang="en-US" sz="1200" b="1" baseline="30000">
                    <a:latin typeface="Century Gothic" pitchFamily="-108" charset="0"/>
                  </a:rPr>
                  <a:t>20</a:t>
                </a:r>
                <a:r>
                  <a:rPr lang="en-US" sz="1200" b="1">
                    <a:latin typeface="Century Gothic" pitchFamily="-108" charset="0"/>
                  </a:rPr>
                  <a:t> cm</a:t>
                </a:r>
                <a:r>
                  <a:rPr lang="en-US" sz="1200" b="1" baseline="30000">
                    <a:latin typeface="Century Gothic" pitchFamily="-108" charset="0"/>
                  </a:rPr>
                  <a:t>-3</a:t>
                </a:r>
                <a:r>
                  <a:rPr lang="en-US" sz="1200" b="1">
                    <a:latin typeface="Century Gothic" pitchFamily="-108" charset="0"/>
                  </a:rPr>
                  <a:t>)</a:t>
                </a:r>
              </a:p>
            </p:txBody>
          </p:sp>
          <p:sp>
            <p:nvSpPr>
              <p:cNvPr id="86" name="Text Box 114"/>
              <p:cNvSpPr txBox="1">
                <a:spLocks noChangeArrowheads="1"/>
              </p:cNvSpPr>
              <p:nvPr/>
            </p:nvSpPr>
            <p:spPr bwMode="auto">
              <a:xfrm>
                <a:off x="1056" y="2880"/>
                <a:ext cx="560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200" b="1">
                    <a:latin typeface="Century Gothic" pitchFamily="-108" charset="0"/>
                  </a:rPr>
                  <a:t>Z (</a:t>
                </a:r>
                <a:r>
                  <a:rPr lang="en-US" sz="1200" b="1">
                    <a:latin typeface="Symbol" pitchFamily="-108" charset="2"/>
                    <a:sym typeface="Symbol" pitchFamily="-108" charset="2"/>
                  </a:rPr>
                  <a:t></a:t>
                </a:r>
                <a:r>
                  <a:rPr lang="en-US" sz="1200" b="1">
                    <a:latin typeface="Century Gothic" pitchFamily="-108" charset="0"/>
                  </a:rPr>
                  <a:t>m)</a:t>
                </a:r>
              </a:p>
            </p:txBody>
          </p:sp>
        </p:grpSp>
        <p:sp>
          <p:nvSpPr>
            <p:cNvPr id="81" name="Text Box 115"/>
            <p:cNvSpPr txBox="1">
              <a:spLocks noChangeArrowheads="1"/>
            </p:cNvSpPr>
            <p:nvPr/>
          </p:nvSpPr>
          <p:spPr bwMode="auto">
            <a:xfrm>
              <a:off x="1440" y="1968"/>
              <a:ext cx="720" cy="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lnSpc>
                  <a:spcPct val="40000"/>
                </a:lnSpc>
                <a:spcBef>
                  <a:spcPct val="50000"/>
                </a:spcBef>
              </a:pPr>
              <a:r>
                <a:rPr lang="en-US" sz="1200" b="1">
                  <a:latin typeface="Century Gothic" pitchFamily="-108" charset="0"/>
                </a:rPr>
                <a:t>Radius = </a:t>
              </a:r>
            </a:p>
            <a:p>
              <a:pPr>
                <a:lnSpc>
                  <a:spcPct val="40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0000FF"/>
                  </a:solidFill>
                  <a:latin typeface="Century Gothic" pitchFamily="-108" charset="0"/>
                </a:rPr>
                <a:t>——0 </a:t>
              </a:r>
              <a:r>
                <a:rPr lang="en-US" sz="1200" b="1">
                  <a:solidFill>
                    <a:srgbClr val="0000FF"/>
                  </a:solidFill>
                  <a:latin typeface="Symbol" pitchFamily="-108" charset="2"/>
                  <a:sym typeface="Symbol" pitchFamily="-108" charset="2"/>
                </a:rPr>
                <a:t></a:t>
              </a:r>
              <a:r>
                <a:rPr lang="en-US" sz="1200" b="1">
                  <a:solidFill>
                    <a:srgbClr val="0000FF"/>
                  </a:solidFill>
                  <a:latin typeface="Century Gothic" pitchFamily="-108" charset="0"/>
                </a:rPr>
                <a:t>m</a:t>
              </a:r>
              <a:endParaRPr lang="en-US" sz="1200" b="1">
                <a:latin typeface="Century Gothic" pitchFamily="-108" charset="0"/>
              </a:endParaRPr>
            </a:p>
            <a:p>
              <a:pPr>
                <a:lnSpc>
                  <a:spcPct val="40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008000"/>
                  </a:solidFill>
                  <a:latin typeface="Century Gothic" pitchFamily="-108" charset="0"/>
                </a:rPr>
                <a:t>——12.5 </a:t>
              </a:r>
              <a:r>
                <a:rPr lang="en-US" sz="1200" b="1">
                  <a:solidFill>
                    <a:srgbClr val="008000"/>
                  </a:solidFill>
                  <a:latin typeface="Symbol" pitchFamily="-108" charset="2"/>
                  <a:sym typeface="Symbol" pitchFamily="-108" charset="2"/>
                </a:rPr>
                <a:t></a:t>
              </a:r>
              <a:r>
                <a:rPr lang="en-US" sz="1200" b="1">
                  <a:solidFill>
                    <a:srgbClr val="008000"/>
                  </a:solidFill>
                  <a:latin typeface="Century Gothic" pitchFamily="-108" charset="0"/>
                </a:rPr>
                <a:t>m</a:t>
              </a:r>
              <a:endParaRPr lang="en-US" sz="1200" b="1">
                <a:latin typeface="Century Gothic" pitchFamily="-108" charset="0"/>
              </a:endParaRPr>
            </a:p>
            <a:p>
              <a:pPr>
                <a:lnSpc>
                  <a:spcPct val="40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FF0000"/>
                  </a:solidFill>
                  <a:latin typeface="Century Gothic" pitchFamily="-108" charset="0"/>
                </a:rPr>
                <a:t>——25 </a:t>
              </a:r>
              <a:r>
                <a:rPr lang="en-US" sz="1200" b="1">
                  <a:solidFill>
                    <a:srgbClr val="FF0000"/>
                  </a:solidFill>
                  <a:latin typeface="Symbol" pitchFamily="-108" charset="2"/>
                  <a:sym typeface="Symbol" pitchFamily="-108" charset="2"/>
                </a:rPr>
                <a:t></a:t>
              </a:r>
              <a:r>
                <a:rPr lang="en-US" sz="1200" b="1">
                  <a:solidFill>
                    <a:srgbClr val="FF0000"/>
                  </a:solidFill>
                  <a:latin typeface="Century Gothic" pitchFamily="-108" charset="0"/>
                </a:rPr>
                <a:t>m</a:t>
              </a:r>
              <a:endParaRPr lang="en-US" sz="1200" b="1">
                <a:latin typeface="Century Gothic" pitchFamily="-108" charset="0"/>
              </a:endParaRPr>
            </a:p>
          </p:txBody>
        </p:sp>
      </p:grpSp>
      <p:sp>
        <p:nvSpPr>
          <p:cNvPr id="124" name="Text Box 116"/>
          <p:cNvSpPr txBox="1">
            <a:spLocks noChangeArrowheads="1"/>
          </p:cNvSpPr>
          <p:nvPr/>
        </p:nvSpPr>
        <p:spPr bwMode="auto">
          <a:xfrm>
            <a:off x="5257800" y="6019800"/>
            <a:ext cx="3886200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>
                <a:latin typeface="Century Gothic" pitchFamily="-108" charset="0"/>
              </a:rPr>
              <a:t>M.S. Wei et al., Phys Plasmas 15, 083101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6" descr="SCREENlogo_MAE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45" name="Rectangle 6"/>
          <p:cNvSpPr txBox="1">
            <a:spLocks noChangeArrowheads="1"/>
          </p:cNvSpPr>
          <p:nvPr/>
        </p:nvSpPr>
        <p:spPr bwMode="auto">
          <a:xfrm>
            <a:off x="393700" y="1117600"/>
            <a:ext cx="7912100" cy="505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4009D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Electron energy deposition and divergence</a:t>
            </a: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As a function of plasma density and temperature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External magnetic field to reduce divergence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" pitchFamily="-65" charset="0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4009D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Relevant parameter range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 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Cone tip conditions: 1-20g/cc, 1-20eV - shocked cone tip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 Entry to dense blob: CD or DT at 1-100g/cc and 50-200 </a:t>
            </a:r>
            <a:r>
              <a:rPr kumimoji="0" lang="en-US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eV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4009D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Access these conditions using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Shocked solids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Laser heated foams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Liner implosion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4009D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Design and analyze experiments using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Hybrid-PIC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Hydro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atomic spectroscopic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</p:txBody>
      </p:sp>
      <p:sp>
        <p:nvSpPr>
          <p:cNvPr id="46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546100" y="177800"/>
            <a:ext cx="8026400" cy="6096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Research goals and direction focus</a:t>
            </a:r>
            <a:r>
              <a:rPr lang="en-US" dirty="0" smtClean="0">
                <a:solidFill>
                  <a:schemeClr val="bg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  <a:br>
              <a:rPr lang="en-US" dirty="0" smtClean="0">
                <a:solidFill>
                  <a:schemeClr val="bg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</a:br>
            <a:r>
              <a:rPr lang="en-US" dirty="0" smtClean="0">
                <a:solidFill>
                  <a:schemeClr val="bg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on </a:t>
            </a:r>
            <a:r>
              <a:rPr lang="en-US" dirty="0">
                <a:solidFill>
                  <a:schemeClr val="bg1"/>
                </a:solidFill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FI conditions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6" descr="SCREENlogo_MAE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15" name="Rectangle 6"/>
          <p:cNvSpPr txBox="1">
            <a:spLocks noChangeArrowheads="1"/>
          </p:cNvSpPr>
          <p:nvPr/>
        </p:nvSpPr>
        <p:spPr bwMode="auto">
          <a:xfrm>
            <a:off x="254000" y="203200"/>
            <a:ext cx="8610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Warm dense matter experiment planned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for OMEGA-EP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-65" charset="0"/>
              <a:ea typeface="ＭＳ Ｐゴシック" pitchFamily="-65" charset="-128"/>
              <a:cs typeface="ＭＳ Ｐゴシック" pitchFamily="-65" charset="-128"/>
            </a:endParaRPr>
          </a:p>
        </p:txBody>
      </p:sp>
      <p:sp>
        <p:nvSpPr>
          <p:cNvPr id="16" name="Rectangle 7"/>
          <p:cNvSpPr txBox="1">
            <a:spLocks noChangeArrowheads="1"/>
          </p:cNvSpPr>
          <p:nvPr/>
        </p:nvSpPr>
        <p:spPr bwMode="auto">
          <a:xfrm>
            <a:off x="0" y="1066800"/>
            <a:ext cx="65151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CH foam 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(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-65" charset="2"/>
                <a:ea typeface="ＭＳ Ｐゴシック" pitchFamily="-65" charset="-128"/>
                <a:cs typeface="ＭＳ Ｐゴシック" pitchFamily="-65" charset="-128"/>
                <a:sym typeface="Symbol" pitchFamily="-65" charset="2"/>
              </a:rPr>
              <a:t>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~0.2 </a:t>
            </a:r>
            <a:r>
              <a:rPr kumimoji="0" lang="en-US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g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/cc)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and solid 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(</a:t>
            </a:r>
            <a:r>
              <a:rPr kumimoji="0" lang="en-US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-65" charset="2"/>
                <a:ea typeface="ＭＳ Ｐゴシック" pitchFamily="-65" charset="-128"/>
                <a:cs typeface="ＭＳ Ｐゴシック" pitchFamily="-65" charset="-128"/>
                <a:sym typeface="Symbol" pitchFamily="-65" charset="2"/>
              </a:rPr>
              <a:t>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~ 0.2 </a:t>
            </a:r>
            <a:r>
              <a:rPr kumimoji="0" lang="en-US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g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/cc)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Three long pulse beams: E</a:t>
            </a:r>
            <a:r>
              <a:rPr kumimoji="0" lang="en-US" sz="20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L</a:t>
            </a:r>
            <a:r>
              <a:rPr kumimoji="0" lang="en-US" sz="2000" b="1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tot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~1 kJ, t</a:t>
            </a:r>
            <a:r>
              <a:rPr kumimoji="0" lang="en-US" sz="20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L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~4 </a:t>
            </a:r>
            <a:r>
              <a:rPr kumimoji="0" 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ps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Generates a shock in the foam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That reflects off far walls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1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One short pulse laser: E</a:t>
            </a:r>
            <a:r>
              <a:rPr kumimoji="0" lang="en-US" sz="20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S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~1 kJ, t</a:t>
            </a:r>
            <a:r>
              <a:rPr kumimoji="0" lang="en-US" sz="20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S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~10 </a:t>
            </a:r>
            <a:r>
              <a:rPr kumimoji="0" 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ps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Injects electron beam into foam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Cu foil detector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Detect current and spread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</p:txBody>
      </p:sp>
      <p:pic>
        <p:nvPicPr>
          <p:cNvPr id="17" name="Picture 40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 l="8888" t="3999" r="8888" b="20000"/>
              <a:stretch>
                <a:fillRect/>
              </a:stretch>
            </p:blipFill>
          </mc:Choice>
          <mc:Fallback>
            <p:blipFill>
              <a:blip r:embed="rId4"/>
              <a:srcRect l="8888" t="3999" r="8888" b="20000"/>
              <a:stretch>
                <a:fillRect/>
              </a:stretch>
            </p:blipFill>
          </mc:Fallback>
        </mc:AlternateContent>
        <p:spPr bwMode="auto">
          <a:xfrm>
            <a:off x="4786313" y="2971800"/>
            <a:ext cx="4357687" cy="298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6" descr="SCREENlogo_MAE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43" name="Picture 2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 l="10667" t="17999" r="24001" b="10800"/>
              <a:stretch>
                <a:fillRect/>
              </a:stretch>
            </p:blipFill>
          </mc:Choice>
          <mc:Fallback>
            <p:blipFill>
              <a:blip r:embed="rId4"/>
              <a:srcRect l="10667" t="17999" r="24001" b="10800"/>
              <a:stretch>
                <a:fillRect/>
              </a:stretch>
            </p:blipFill>
          </mc:Fallback>
        </mc:AlternateContent>
        <p:spPr bwMode="auto">
          <a:xfrm>
            <a:off x="374650" y="2946400"/>
            <a:ext cx="40640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3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rcRect l="12500" t="16667" r="25000" b="13333"/>
              <a:stretch>
                <a:fillRect/>
              </a:stretch>
            </p:blipFill>
          </mc:Choice>
          <mc:Fallback>
            <p:blipFill>
              <a:blip r:embed="rId6"/>
              <a:srcRect l="12500" t="16667" r="25000" b="13333"/>
              <a:stretch>
                <a:fillRect/>
              </a:stretch>
            </p:blipFill>
          </mc:Fallback>
        </mc:AlternateContent>
        <p:spPr bwMode="auto">
          <a:xfrm>
            <a:off x="4632325" y="2984500"/>
            <a:ext cx="3848100" cy="323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317500" y="165100"/>
            <a:ext cx="8331200" cy="6096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The reflected shocks produce</a:t>
            </a:r>
            <a:r>
              <a:rPr lang="en-US" dirty="0" smtClean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  <a:br>
              <a:rPr lang="en-US" dirty="0" smtClean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</a:br>
            <a:r>
              <a:rPr lang="en-US" dirty="0" smtClean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large</a:t>
            </a:r>
            <a:r>
              <a:rPr lang="en-US" dirty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, uniform plasmas</a:t>
            </a:r>
          </a:p>
        </p:txBody>
      </p:sp>
      <p:sp>
        <p:nvSpPr>
          <p:cNvPr id="46" name="Rectangle 8"/>
          <p:cNvSpPr txBox="1">
            <a:spLocks noChangeArrowheads="1"/>
          </p:cNvSpPr>
          <p:nvPr/>
        </p:nvSpPr>
        <p:spPr bwMode="auto">
          <a:xfrm>
            <a:off x="2222500" y="1446213"/>
            <a:ext cx="4752975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1 g/cc ==&gt; 20 eV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0.2 g/cc ==&gt; 50 eV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pitchFamily="-65" charset="-128"/>
              <a:cs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rcRect/>
              <a:stretch>
                <a:fillRect/>
              </a:stretch>
            </p:blipFill>
          </mc:Choice>
          <mc:Fallback>
            <p:blipFill>
              <a:blip r:embed="rId3"/>
              <a:srcRect/>
              <a:stretch>
                <a:fillRect/>
              </a:stretch>
            </p:blipFill>
          </mc:Fallback>
        </mc:AlternateContent>
        <p:spPr bwMode="auto">
          <a:xfrm>
            <a:off x="546100" y="1346200"/>
            <a:ext cx="371792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4"/>
              <a:srcRect/>
              <a:stretch>
                <a:fillRect/>
              </a:stretch>
            </p:blipFill>
          </mc:Choice>
          <mc:Fallback>
            <p:blipFill>
              <a:blip r:embed="rId5"/>
              <a:srcRect/>
              <a:stretch>
                <a:fillRect/>
              </a:stretch>
            </p:blipFill>
          </mc:Fallback>
        </mc:AlternateContent>
        <p:spPr bwMode="auto">
          <a:xfrm>
            <a:off x="4895850" y="1346200"/>
            <a:ext cx="33226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804863" y="3735388"/>
            <a:ext cx="3328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b="1">
                <a:latin typeface="Century Gothic" pitchFamily="-65" charset="0"/>
              </a:rPr>
              <a:t>Background density ~ 1.5 x 10</a:t>
            </a:r>
            <a:r>
              <a:rPr lang="en-US" sz="1400" b="1" baseline="30000">
                <a:latin typeface="Century Gothic" pitchFamily="-65" charset="0"/>
              </a:rPr>
              <a:t>21</a:t>
            </a:r>
            <a:r>
              <a:rPr lang="en-US" sz="1400" b="1">
                <a:latin typeface="Century Gothic" pitchFamily="-65" charset="0"/>
              </a:rPr>
              <a:t> cm</a:t>
            </a:r>
            <a:r>
              <a:rPr lang="en-US" sz="1400" b="1" baseline="30000">
                <a:latin typeface="Century Gothic" pitchFamily="-65" charset="0"/>
              </a:rPr>
              <a:t>-3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5108575" y="3760788"/>
            <a:ext cx="28813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b="1">
                <a:latin typeface="Century Gothic" pitchFamily="-65" charset="0"/>
              </a:rPr>
              <a:t>Background density ~ 10</a:t>
            </a:r>
            <a:r>
              <a:rPr lang="en-US" sz="1400" b="1" baseline="30000">
                <a:latin typeface="Century Gothic" pitchFamily="-65" charset="0"/>
              </a:rPr>
              <a:t>23</a:t>
            </a:r>
            <a:r>
              <a:rPr lang="en-US" sz="1400" b="1">
                <a:latin typeface="Century Gothic" pitchFamily="-65" charset="0"/>
              </a:rPr>
              <a:t> cm</a:t>
            </a:r>
            <a:r>
              <a:rPr lang="en-US" sz="1400" b="1" baseline="30000">
                <a:latin typeface="Century Gothic" pitchFamily="-65" charset="0"/>
              </a:rPr>
              <a:t>-3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2133600" y="1066800"/>
            <a:ext cx="698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/>
              <a:t>0.25 ps</a:t>
            </a:r>
            <a:endParaRPr lang="en-US" sz="1400" baseline="30000"/>
          </a:p>
        </p:txBody>
      </p:sp>
      <p:sp>
        <p:nvSpPr>
          <p:cNvPr id="8" name="TextBox 9"/>
          <p:cNvSpPr txBox="1">
            <a:spLocks noChangeArrowheads="1"/>
          </p:cNvSpPr>
          <p:nvPr/>
        </p:nvSpPr>
        <p:spPr bwMode="auto">
          <a:xfrm>
            <a:off x="6248400" y="1092200"/>
            <a:ext cx="476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/>
              <a:t>2 ps</a:t>
            </a:r>
            <a:endParaRPr lang="en-US" sz="1400" baseline="30000"/>
          </a:p>
        </p:txBody>
      </p:sp>
      <p:sp>
        <p:nvSpPr>
          <p:cNvPr id="10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120650" y="193675"/>
            <a:ext cx="8909050" cy="6096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LSP simulations indicate instabilities</a:t>
            </a:r>
            <a:r>
              <a:rPr lang="en-US" dirty="0" smtClean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 </a:t>
            </a:r>
            <a:br>
              <a:rPr lang="en-US" dirty="0" smtClean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</a:br>
            <a:r>
              <a:rPr lang="en-US" dirty="0" smtClean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&amp; </a:t>
            </a:r>
            <a:r>
              <a:rPr lang="en-US" dirty="0">
                <a:solidFill>
                  <a:schemeClr val="bg1"/>
                </a:solidFill>
                <a:latin typeface="Arial" pitchFamily="-65" charset="0"/>
                <a:ea typeface="ＭＳ Ｐゴシック" pitchFamily="-65" charset="-128"/>
                <a:cs typeface="ＭＳ Ｐゴシック" pitchFamily="-65" charset="-128"/>
              </a:rPr>
              <a:t>divergence</a:t>
            </a:r>
          </a:p>
        </p:txBody>
      </p:sp>
      <p:sp>
        <p:nvSpPr>
          <p:cNvPr id="11" name="Rectangle 13"/>
          <p:cNvSpPr txBox="1">
            <a:spLocks noChangeArrowheads="1"/>
          </p:cNvSpPr>
          <p:nvPr/>
        </p:nvSpPr>
        <p:spPr bwMode="auto">
          <a:xfrm>
            <a:off x="233363" y="4492625"/>
            <a:ext cx="8910637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Weibel instability dominant for 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-65" charset="2"/>
                <a:ea typeface="ＭＳ Ｐゴシック" pitchFamily="-65" charset="-128"/>
                <a:cs typeface="ＭＳ Ｐゴシック" pitchFamily="-65" charset="-128"/>
                <a:sym typeface="Symbol" pitchFamily="-65" charset="2"/>
              </a:rPr>
              <a:t></a:t>
            </a:r>
            <a:r>
              <a:rPr kumimoji="0" lang="en-US" sz="2000" b="1" i="0" u="none" strike="noStrike" kern="0" cap="none" spc="0" normalizeH="0" baseline="-25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background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~10</a:t>
            </a:r>
            <a:r>
              <a:rPr kumimoji="0" lang="en-US" sz="2000" b="1" i="0" u="none" strike="noStrike" kern="0" cap="none" spc="0" normalizeH="0" baseline="30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21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 cm</a:t>
            </a:r>
            <a:r>
              <a:rPr kumimoji="0" lang="en-US" sz="2000" b="1" i="0" u="none" strike="noStrike" kern="0" cap="none" spc="0" normalizeH="0" baseline="30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-3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Resistive filamentation dominant at higher 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-65" charset="2"/>
                <a:ea typeface="ＭＳ Ｐゴシック" pitchFamily="-65" charset="-128"/>
                <a:cs typeface="ＭＳ Ｐゴシック" pitchFamily="-65" charset="-128"/>
                <a:sym typeface="Symbol" pitchFamily="-65" charset="2"/>
              </a:rPr>
              <a:t></a:t>
            </a:r>
            <a:r>
              <a:rPr kumimoji="0" lang="en-US" sz="2000" b="1" i="0" u="none" strike="noStrike" kern="0" cap="none" spc="0" normalizeH="0" baseline="-25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background</a:t>
            </a:r>
            <a:endParaRPr kumimoji="0" lang="en-US" sz="2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pitchFamily="-65" charset="-128"/>
              <a:cs typeface="ＭＳ Ｐゴシック" pitchFamily="-65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-65" charset="0"/>
                <a:ea typeface="ＭＳ Ｐゴシック" pitchFamily="-65" charset="-128"/>
                <a:cs typeface="ＭＳ Ｐゴシック" pitchFamily="-65" charset="-128"/>
              </a:rPr>
              <a:t>The beam tends to diverge after a short distance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04009D"/>
                </a:solidFill>
                <a:effectLst/>
                <a:uLnTx/>
                <a:uFillTx/>
                <a:latin typeface="Century Gothic" pitchFamily="-65" charset="0"/>
                <a:ea typeface="ＭＳ Ｐゴシック" charset="-128"/>
              </a:rPr>
              <a:t>(this can be reduced using external magnetic fields)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-65" charset="0"/>
              <a:ea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342900" y="0"/>
            <a:ext cx="845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 eaLnBrk="1" hangingPunct="1"/>
            <a:r>
              <a:rPr lang="en-US" b="1">
                <a:solidFill>
                  <a:schemeClr val="bg1"/>
                </a:solidFill>
                <a:latin typeface="Helvetica" pitchFamily="-65" charset="0"/>
              </a:rPr>
              <a:t>Beam collimation can be achieved with several MG B-fields</a:t>
            </a:r>
          </a:p>
        </p:txBody>
      </p:sp>
      <p:pic>
        <p:nvPicPr>
          <p:cNvPr id="13" name="Picture 11" descr="ne_hot_500fs_0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700" y="1081088"/>
            <a:ext cx="3467100" cy="257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ne_hot_500fs_2M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1700" y="1155700"/>
            <a:ext cx="3263900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3" descr="ne_hot_500fs_5M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74100" y="1828800"/>
            <a:ext cx="469900" cy="375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ne_hot_500fs_5M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425" y="3736975"/>
            <a:ext cx="3432175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6" descr="ne_hot_500fs_10M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49800" y="3800475"/>
            <a:ext cx="3302000" cy="251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28"/>
          <p:cNvSpPr txBox="1">
            <a:spLocks noChangeArrowheads="1"/>
          </p:cNvSpPr>
          <p:nvPr/>
        </p:nvSpPr>
        <p:spPr bwMode="auto">
          <a:xfrm>
            <a:off x="0" y="939800"/>
            <a:ext cx="1493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00" b="1"/>
              <a:t>No external B</a:t>
            </a:r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auto">
          <a:xfrm>
            <a:off x="4508500" y="901700"/>
            <a:ext cx="1757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00" b="1"/>
              <a:t>2MG external B</a:t>
            </a:r>
            <a:r>
              <a:rPr lang="en-US" sz="1600" b="1" baseline="-25000"/>
              <a:t>X</a:t>
            </a:r>
            <a:endParaRPr lang="en-US" sz="1600" b="1"/>
          </a:p>
        </p:txBody>
      </p:sp>
      <p:sp>
        <p:nvSpPr>
          <p:cNvPr id="20" name="Text Box 30"/>
          <p:cNvSpPr txBox="1">
            <a:spLocks noChangeArrowheads="1"/>
          </p:cNvSpPr>
          <p:nvPr/>
        </p:nvSpPr>
        <p:spPr bwMode="auto">
          <a:xfrm>
            <a:off x="0" y="3581400"/>
            <a:ext cx="1757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00" b="1"/>
              <a:t>5MG external B</a:t>
            </a:r>
            <a:r>
              <a:rPr lang="en-US" sz="1600" b="1" baseline="-25000"/>
              <a:t>X</a:t>
            </a:r>
            <a:endParaRPr lang="en-US" sz="1600" b="1"/>
          </a:p>
        </p:txBody>
      </p:sp>
      <p:sp>
        <p:nvSpPr>
          <p:cNvPr id="21" name="Text Box 31"/>
          <p:cNvSpPr txBox="1">
            <a:spLocks noChangeArrowheads="1"/>
          </p:cNvSpPr>
          <p:nvPr/>
        </p:nvSpPr>
        <p:spPr bwMode="auto">
          <a:xfrm>
            <a:off x="4025900" y="3568700"/>
            <a:ext cx="18700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00" b="1"/>
              <a:t>10MG external B</a:t>
            </a:r>
            <a:r>
              <a:rPr lang="en-US" sz="1600" b="1" baseline="-25000"/>
              <a:t>X</a:t>
            </a:r>
            <a:endParaRPr lang="en-US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7696200" cy="762000"/>
          </a:xfrm>
        </p:spPr>
        <p:txBody>
          <a:bodyPr wrap="none"/>
          <a:lstStyle/>
          <a:p>
            <a:pPr algn="ctr" eaLnBrk="1" hangingPunct="1"/>
            <a:r>
              <a:rPr lang="en-US" dirty="0" smtClean="0">
                <a:solidFill>
                  <a:schemeClr val="bg1"/>
                </a:solidFill>
                <a:ea typeface="ＭＳ Ｐゴシック" pitchFamily="-108" charset="-128"/>
                <a:cs typeface="ＭＳ Ｐゴシック" pitchFamily="-108" charset="-128"/>
              </a:rPr>
              <a:t>Summary</a:t>
            </a:r>
            <a:endParaRPr lang="en-US" baseline="30000" dirty="0" smtClean="0">
              <a:solidFill>
                <a:schemeClr val="bg1"/>
              </a:solidFill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23" name="Rectangle 5"/>
          <p:cNvSpPr txBox="1">
            <a:spLocks noChangeArrowheads="1"/>
          </p:cNvSpPr>
          <p:nvPr/>
        </p:nvSpPr>
        <p:spPr bwMode="auto">
          <a:xfrm>
            <a:off x="0" y="16002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Clr>
                <a:srgbClr val="0C2D84"/>
              </a:buClr>
              <a:defRPr/>
            </a:pPr>
            <a:endParaRPr lang="en-US" sz="1600" b="1" kern="0" dirty="0" smtClean="0">
              <a:latin typeface="+mn-lt"/>
              <a:ea typeface="ＭＳ Ｐゴシック" charset="-128"/>
              <a:cs typeface="ＭＳ Ｐゴシック" charset="-128"/>
            </a:endParaRP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Coupling efficiency increases with a diameter of the wire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15% for 40 µ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m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diameter is wire consistent with integrated fast ignition experiments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1% for 10 µ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m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diameter wire is in contradiction with Kodama </a:t>
            </a:r>
            <a:r>
              <a:rPr lang="en-US" sz="1600" b="1" i="1" kern="0" dirty="0" smtClean="0">
                <a:latin typeface="+mn-lt"/>
                <a:ea typeface="ＭＳ Ｐゴシック" charset="-128"/>
              </a:rPr>
              <a:t>et al. </a:t>
            </a:r>
            <a:r>
              <a:rPr lang="en-US" sz="1600" b="1" i="1" kern="0" dirty="0" smtClean="0">
                <a:ea typeface="ＭＳ Ｐゴシック" charset="-128"/>
              </a:rPr>
              <a:t>(</a:t>
            </a:r>
            <a:r>
              <a:rPr lang="en-US" sz="1600" dirty="0" smtClean="0">
                <a:latin typeface="Arial" pitchFamily="-65" charset="0"/>
              </a:rPr>
              <a:t>Nature </a:t>
            </a:r>
            <a:r>
              <a:rPr lang="en-US" sz="1600" b="1" dirty="0" smtClean="0">
                <a:latin typeface="Arial" pitchFamily="-65" charset="0"/>
              </a:rPr>
              <a:t>432</a:t>
            </a:r>
            <a:r>
              <a:rPr lang="en-US" sz="1600" u="sng" dirty="0" smtClean="0">
                <a:latin typeface="Arial" pitchFamily="-65" charset="0"/>
              </a:rPr>
              <a:t>,</a:t>
            </a:r>
            <a:r>
              <a:rPr lang="en-US" sz="1600" dirty="0" smtClean="0">
                <a:latin typeface="Arial" pitchFamily="-65" charset="0"/>
              </a:rPr>
              <a:t> 1005 (2004)</a:t>
            </a:r>
            <a:r>
              <a:rPr lang="en-US" sz="1600" b="1" i="1" kern="0" dirty="0" smtClean="0">
                <a:ea typeface="ＭＳ Ｐゴシック" charset="-128"/>
              </a:rPr>
              <a:t>.</a:t>
            </a:r>
            <a:r>
              <a:rPr lang="en-US" sz="1600" b="1" i="1" kern="0" dirty="0" smtClean="0">
                <a:latin typeface="+mn-lt"/>
                <a:ea typeface="ＭＳ Ｐゴシック" charset="-128"/>
              </a:rPr>
              <a:t>  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1/e 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scalelength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of 100 µ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m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is consistent with 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ohmic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stopping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Hot electron temperature is lower than predicted by the 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penderomotive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scaling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Laser 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prepulse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significantly changes the cone physics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Electron coupling into the wire deceases with increase in </a:t>
            </a:r>
            <a:r>
              <a:rPr lang="en-US" sz="1600" b="1" kern="0" dirty="0" err="1" smtClean="0">
                <a:latin typeface="+mn-lt"/>
                <a:ea typeface="ＭＳ Ｐゴシック" charset="-128"/>
              </a:rPr>
              <a:t>prepulse</a:t>
            </a:r>
            <a:r>
              <a:rPr lang="en-US" sz="1600" b="1" kern="0" dirty="0" smtClean="0">
                <a:latin typeface="+mn-lt"/>
                <a:ea typeface="ＭＳ Ｐゴシック" charset="-128"/>
              </a:rPr>
              <a:t> level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0C2D84"/>
              </a:buClr>
              <a:buFontTx/>
              <a:buChar char="–"/>
              <a:defRPr/>
            </a:pPr>
            <a:r>
              <a:rPr lang="en-US" sz="1600" b="1" kern="0" dirty="0" smtClean="0">
                <a:latin typeface="+mn-lt"/>
                <a:ea typeface="ＭＳ Ｐゴシック" charset="-128"/>
              </a:rPr>
              <a:t>Electron coupling into the wire decreases for thicker cone walls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6" descr="SCREENlogo_MAEppt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32" name="TextBox 3"/>
          <p:cNvSpPr txBox="1">
            <a:spLocks noChangeArrowheads="1"/>
          </p:cNvSpPr>
          <p:nvPr/>
        </p:nvSpPr>
        <p:spPr bwMode="auto">
          <a:xfrm>
            <a:off x="457200" y="228600"/>
            <a:ext cx="81978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GenASIS</a:t>
            </a:r>
            <a:r>
              <a:rPr lang="en-US" sz="2400" b="1" dirty="0" smtClean="0">
                <a:solidFill>
                  <a:schemeClr val="bg1"/>
                </a:solidFill>
              </a:rPr>
              <a:t>: Generator </a:t>
            </a:r>
            <a:r>
              <a:rPr lang="en-US" sz="2400" b="1" dirty="0">
                <a:solidFill>
                  <a:schemeClr val="bg1"/>
                </a:solidFill>
              </a:rPr>
              <a:t>for Ablation Structure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and </a:t>
            </a:r>
            <a:r>
              <a:rPr lang="en-US" sz="2400" b="1" dirty="0">
                <a:solidFill>
                  <a:schemeClr val="bg1"/>
                </a:solidFill>
              </a:rPr>
              <a:t>Implosion Studies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3" name="TextBox 4"/>
          <p:cNvSpPr txBox="1">
            <a:spLocks noChangeArrowheads="1"/>
          </p:cNvSpPr>
          <p:nvPr/>
        </p:nvSpPr>
        <p:spPr bwMode="auto">
          <a:xfrm>
            <a:off x="285750" y="1214438"/>
            <a:ext cx="5357813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79388" indent="-179388">
              <a:buFont typeface="Arial" pitchFamily="-107" charset="0"/>
              <a:buChar char="•"/>
            </a:pPr>
            <a:r>
              <a:rPr lang="en-US" sz="1600"/>
              <a:t>New compact Linear Transformer Driver  (LTD) technology - candidate for ICF ignition scale driver</a:t>
            </a:r>
          </a:p>
          <a:p>
            <a:pPr marL="179388" indent="-179388">
              <a:buFont typeface="Arial" pitchFamily="-107" charset="0"/>
              <a:buChar char="•"/>
            </a:pPr>
            <a:endParaRPr lang="en-US" sz="1600"/>
          </a:p>
          <a:p>
            <a:pPr marL="179388" indent="-179388">
              <a:buFont typeface="Arial" pitchFamily="-107" charset="0"/>
              <a:buChar char="•"/>
            </a:pPr>
            <a:r>
              <a:rPr lang="en-US" sz="1600"/>
              <a:t>250 kA in 150 ns – simple, reliable, repeatable</a:t>
            </a:r>
          </a:p>
          <a:p>
            <a:pPr marL="179388" indent="-179388">
              <a:buFont typeface="Arial" pitchFamily="-107" charset="0"/>
              <a:buChar char="•"/>
            </a:pPr>
            <a:endParaRPr lang="en-US" sz="1600"/>
          </a:p>
          <a:p>
            <a:pPr marL="179388" indent="-179388">
              <a:buFont typeface="Arial" pitchFamily="-107" charset="0"/>
              <a:buChar char="•"/>
            </a:pPr>
            <a:r>
              <a:rPr lang="en-US" sz="1600"/>
              <a:t>Extends capabilities to allow in-house scaling of  present x-pinch experiments to higher current</a:t>
            </a:r>
          </a:p>
          <a:p>
            <a:pPr marL="179388" indent="-179388">
              <a:buFont typeface="Arial" pitchFamily="-107" charset="0"/>
              <a:buChar char="•"/>
            </a:pPr>
            <a:endParaRPr lang="en-US" sz="1600"/>
          </a:p>
          <a:p>
            <a:pPr marL="179388" indent="-179388">
              <a:buFont typeface="Arial" pitchFamily="-107" charset="0"/>
              <a:buChar char="•"/>
            </a:pPr>
            <a:r>
              <a:rPr lang="en-US" sz="1600"/>
              <a:t>Wire arrays, novel configurations, and kinetic drive experiments</a:t>
            </a:r>
          </a:p>
          <a:p>
            <a:pPr marL="179388" indent="-179388">
              <a:buFont typeface="Arial" pitchFamily="-107" charset="0"/>
              <a:buChar char="•"/>
            </a:pPr>
            <a:endParaRPr lang="en-US" sz="1600"/>
          </a:p>
          <a:p>
            <a:pPr marL="179388" indent="-179388">
              <a:buFont typeface="Arial" pitchFamily="-107" charset="0"/>
              <a:buChar char="•"/>
            </a:pPr>
            <a:r>
              <a:rPr lang="en-US" sz="1600"/>
              <a:t>Combine with x-pinch driver to develop new set-ups</a:t>
            </a:r>
            <a:endParaRPr lang="en-GB" sz="1600"/>
          </a:p>
        </p:txBody>
      </p:sp>
      <p:sp>
        <p:nvSpPr>
          <p:cNvPr id="34" name="Rectangle 33"/>
          <p:cNvSpPr/>
          <p:nvPr/>
        </p:nvSpPr>
        <p:spPr>
          <a:xfrm>
            <a:off x="4786313" y="4572000"/>
            <a:ext cx="357187" cy="2143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35" name="Object 2"/>
          <p:cNvGraphicFramePr>
            <a:graphicFrameLocks noChangeAspect="1"/>
          </p:cNvGraphicFramePr>
          <p:nvPr/>
        </p:nvGraphicFramePr>
        <p:xfrm>
          <a:off x="5715000" y="4286250"/>
          <a:ext cx="2884488" cy="1498600"/>
        </p:xfrm>
        <a:graphic>
          <a:graphicData uri="http://schemas.openxmlformats.org/presentationml/2006/ole">
            <p:oleObj spid="_x0000_s75781" name="CorelDRAW" r:id="rId4" imgW="6807200" imgH="3543300" progId="CorelDRAW.Graphic.9">
              <p:link updateAutomatic="1"/>
            </p:oleObj>
          </a:graphicData>
        </a:graphic>
      </p:graphicFrame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49875" y="1285875"/>
            <a:ext cx="3514725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" y="4214813"/>
            <a:ext cx="2482850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Box 17"/>
          <p:cNvSpPr txBox="1">
            <a:spLocks noChangeArrowheads="1"/>
          </p:cNvSpPr>
          <p:nvPr/>
        </p:nvSpPr>
        <p:spPr bwMode="auto">
          <a:xfrm>
            <a:off x="1285875" y="4143375"/>
            <a:ext cx="11318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GB" sz="1400">
                <a:solidFill>
                  <a:srgbClr val="FFFF00"/>
                </a:solidFill>
              </a:rPr>
              <a:t>10 mm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695325" y="4408488"/>
            <a:ext cx="2032000" cy="0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9000" y="4786313"/>
            <a:ext cx="20161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Rectangle 40"/>
          <p:cNvSpPr/>
          <p:nvPr/>
        </p:nvSpPr>
        <p:spPr>
          <a:xfrm>
            <a:off x="3429000" y="4786313"/>
            <a:ext cx="2000250" cy="121443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42938" y="4929188"/>
            <a:ext cx="428625" cy="35718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6" descr="SCREENlogo_MAEppt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381000" y="228600"/>
            <a:ext cx="8534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ea typeface="Times New Roman" pitchFamily="-107" charset="0"/>
                <a:cs typeface="Times New Roman" pitchFamily="-107" charset="0"/>
              </a:rPr>
              <a:t>Collaborative Wire Array Experiments at</a:t>
            </a:r>
            <a:r>
              <a:rPr lang="en-US" sz="2400" b="1" dirty="0" smtClean="0">
                <a:solidFill>
                  <a:schemeClr val="bg1"/>
                </a:solidFill>
                <a:ea typeface="Times New Roman" pitchFamily="-107" charset="0"/>
                <a:cs typeface="Times New Roman" pitchFamily="-107" charset="0"/>
              </a:rPr>
              <a:t> </a:t>
            </a:r>
          </a:p>
          <a:p>
            <a:pPr algn="ctr"/>
            <a:r>
              <a:rPr lang="en-US" sz="2400" b="1" dirty="0" smtClean="0">
                <a:solidFill>
                  <a:schemeClr val="bg1"/>
                </a:solidFill>
                <a:ea typeface="Times New Roman" pitchFamily="-107" charset="0"/>
                <a:cs typeface="Times New Roman" pitchFamily="-107" charset="0"/>
              </a:rPr>
              <a:t>Larger Current </a:t>
            </a:r>
            <a:r>
              <a:rPr lang="en-US" sz="2400" b="1" dirty="0">
                <a:solidFill>
                  <a:schemeClr val="bg1"/>
                </a:solidFill>
                <a:ea typeface="Times New Roman" pitchFamily="-107" charset="0"/>
                <a:cs typeface="Times New Roman" pitchFamily="-107" charset="0"/>
              </a:rPr>
              <a:t>Machines</a:t>
            </a:r>
            <a:endParaRPr lang="en-GB" sz="2400" b="1" dirty="0">
              <a:solidFill>
                <a:schemeClr val="bg1"/>
              </a:solidFill>
              <a:ea typeface="Times New Roman" pitchFamily="-107" charset="0"/>
              <a:cs typeface="Times New Roman" pitchFamily="-107" charset="0"/>
            </a:endParaRPr>
          </a:p>
        </p:txBody>
      </p:sp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0" y="1447800"/>
            <a:ext cx="6072188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79388" indent="-179388" algn="just">
              <a:buFont typeface="Arial" pitchFamily="-107" charset="0"/>
              <a:buChar char="•"/>
            </a:pPr>
            <a:r>
              <a:rPr lang="en-US" sz="1600"/>
              <a:t>We perform wire array experiments on large current machine: </a:t>
            </a:r>
          </a:p>
          <a:p>
            <a:pPr marL="179388" indent="-179388" algn="just">
              <a:buFont typeface="Arial" pitchFamily="-107" charset="0"/>
              <a:buChar char="•"/>
            </a:pPr>
            <a:endParaRPr lang="en-US" sz="1600"/>
          </a:p>
          <a:p>
            <a:pPr marL="179388" indent="-179388" algn="just">
              <a:buFont typeface="Arial" pitchFamily="-107" charset="0"/>
              <a:buChar char="•"/>
            </a:pPr>
            <a:endParaRPr lang="en-US" sz="1600"/>
          </a:p>
          <a:p>
            <a:pPr marL="179388" indent="-179388" algn="just">
              <a:buFont typeface="Arial" pitchFamily="-107" charset="0"/>
              <a:buChar char="•"/>
            </a:pPr>
            <a:endParaRPr lang="en-US" sz="1600"/>
          </a:p>
          <a:p>
            <a:pPr marL="179388" indent="-179388" algn="just">
              <a:buFont typeface="Arial" pitchFamily="-107" charset="0"/>
              <a:buChar char="•"/>
            </a:pPr>
            <a:endParaRPr lang="en-US" sz="1600"/>
          </a:p>
          <a:p>
            <a:pPr marL="179388" indent="-179388" algn="just">
              <a:buFont typeface="Arial" pitchFamily="-107" charset="0"/>
              <a:buChar char="•"/>
            </a:pPr>
            <a:r>
              <a:rPr lang="en-US" sz="1600"/>
              <a:t>Allows us to investigate scaling of plasma properties with higher currents and different rise rates</a:t>
            </a:r>
          </a:p>
          <a:p>
            <a:pPr marL="179388" indent="-179388">
              <a:buFont typeface="Arial" pitchFamily="-107" charset="0"/>
              <a:buChar char="•"/>
            </a:pPr>
            <a:endParaRPr lang="en-US" sz="1600"/>
          </a:p>
          <a:p>
            <a:pPr marL="179388" indent="-179388">
              <a:buFont typeface="Arial" pitchFamily="-107" charset="0"/>
              <a:buChar char="•"/>
            </a:pPr>
            <a:r>
              <a:rPr lang="en-US" sz="1600"/>
              <a:t>Recent experiments to study wire ablation physics  </a:t>
            </a:r>
          </a:p>
          <a:p>
            <a:pPr marL="179388" indent="-179388"/>
            <a:endParaRPr lang="en-US" sz="160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lum bright="-6000" contrast="24000"/>
          </a:blip>
          <a:srcRect/>
          <a:stretch>
            <a:fillRect/>
          </a:stretch>
        </p:blipFill>
        <p:spPr bwMode="auto">
          <a:xfrm>
            <a:off x="5486400" y="3962400"/>
            <a:ext cx="1909763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Object 3"/>
          <p:cNvGraphicFramePr>
            <a:graphicFrameLocks noGrp="1" noChangeAspect="1"/>
          </p:cNvGraphicFramePr>
          <p:nvPr/>
        </p:nvGraphicFramePr>
        <p:xfrm>
          <a:off x="7620000" y="1447800"/>
          <a:ext cx="1216025" cy="3571875"/>
        </p:xfrm>
        <a:graphic>
          <a:graphicData uri="http://schemas.openxmlformats.org/presentationml/2006/ole">
            <p:oleObj spid="_x0000_s196610" name="CorelDRAW" r:id="rId5" imgW="1168400" imgH="3517900" progId="">
              <p:embed/>
            </p:oleObj>
          </a:graphicData>
        </a:graphic>
      </p:graphicFrame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114800"/>
            <a:ext cx="5334000" cy="17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8"/>
          <p:cNvSpPr txBox="1">
            <a:spLocks noChangeArrowheads="1"/>
          </p:cNvSpPr>
          <p:nvPr/>
        </p:nvSpPr>
        <p:spPr bwMode="auto">
          <a:xfrm>
            <a:off x="1219200" y="2133600"/>
            <a:ext cx="6096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alibri" pitchFamily="-107" charset="0"/>
              </a:rPr>
              <a:t>Imperial College London</a:t>
            </a:r>
            <a:r>
              <a:rPr lang="en-US" dirty="0">
                <a:latin typeface="Calibri" pitchFamily="-107" charset="0"/>
              </a:rPr>
              <a:t>:   1MA, 250ns</a:t>
            </a:r>
            <a:endParaRPr lang="en-GB" dirty="0">
              <a:latin typeface="Calibri" pitchFamily="-107" charset="0"/>
            </a:endParaRPr>
          </a:p>
        </p:txBody>
      </p:sp>
      <p:sp>
        <p:nvSpPr>
          <p:cNvPr id="15" name="TextBox 9"/>
          <p:cNvSpPr txBox="1">
            <a:spLocks noChangeArrowheads="1"/>
          </p:cNvSpPr>
          <p:nvPr/>
        </p:nvSpPr>
        <p:spPr bwMode="auto">
          <a:xfrm>
            <a:off x="1219200" y="1828800"/>
            <a:ext cx="3500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Calibri" pitchFamily="-107" charset="0"/>
              </a:rPr>
              <a:t>Cornell University: </a:t>
            </a:r>
            <a:r>
              <a:rPr lang="en-US">
                <a:latin typeface="Calibri" pitchFamily="-107" charset="0"/>
              </a:rPr>
              <a:t>1MA, 100ns</a:t>
            </a:r>
            <a:endParaRPr lang="en-GB">
              <a:latin typeface="Calibri" pitchFamily="-107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6" descr="SCREENlogo_MAEppt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250" y="640080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DCD1A-34CA-9545-ACE1-8A9D848EF1A3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1447800" y="228600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a typeface="Times New Roman" pitchFamily="-107" charset="0"/>
                <a:cs typeface="Times New Roman" pitchFamily="-107" charset="0"/>
              </a:rPr>
              <a:t>X-pinch is a rich source of HEDP study</a:t>
            </a:r>
            <a:endParaRPr lang="en-GB" sz="2400" b="1" dirty="0">
              <a:solidFill>
                <a:schemeClr val="bg1"/>
              </a:solidFill>
              <a:ea typeface="Times New Roman" pitchFamily="-107" charset="0"/>
              <a:cs typeface="Times New Roman" pitchFamily="-107" charset="0"/>
            </a:endParaRPr>
          </a:p>
        </p:txBody>
      </p:sp>
      <p:sp>
        <p:nvSpPr>
          <p:cNvPr id="17" name="TextBox 4"/>
          <p:cNvSpPr txBox="1">
            <a:spLocks noChangeArrowheads="1"/>
          </p:cNvSpPr>
          <p:nvPr/>
        </p:nvSpPr>
        <p:spPr bwMode="auto">
          <a:xfrm>
            <a:off x="533400" y="1371600"/>
            <a:ext cx="65532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79388" indent="-179388">
              <a:buFont typeface="Arial" pitchFamily="-107" charset="0"/>
              <a:buChar char="•"/>
            </a:pPr>
            <a:r>
              <a:rPr lang="en-US" sz="1600" dirty="0"/>
              <a:t>X-rays are generated by the magnetic compression of two or more wires at a cross-point to high temperature (T</a:t>
            </a:r>
            <a:r>
              <a:rPr lang="en-US" sz="1600" baseline="-25000" dirty="0"/>
              <a:t>e</a:t>
            </a:r>
            <a:r>
              <a:rPr lang="en-US" sz="1600" dirty="0"/>
              <a:t> &gt; 1keV)  and density (</a:t>
            </a:r>
            <a:r>
              <a:rPr lang="en-US" sz="1600" baseline="-15000" dirty="0"/>
              <a:t>~</a:t>
            </a:r>
            <a:r>
              <a:rPr lang="en-US" sz="1600" dirty="0"/>
              <a:t>solid density) giving a &lt; 1ns burst of x-rays in a 1 µ</a:t>
            </a:r>
            <a:r>
              <a:rPr lang="en-US" sz="1600" dirty="0" err="1"/>
              <a:t>m</a:t>
            </a:r>
            <a:r>
              <a:rPr lang="en-US" sz="1600" dirty="0"/>
              <a:t> scale hotspot - a unique HEDP environment</a:t>
            </a:r>
            <a:endParaRPr lang="en-US" sz="1600" dirty="0">
              <a:ea typeface="Arial" pitchFamily="-107" charset="0"/>
              <a:cs typeface="Arial" pitchFamily="-107" charset="0"/>
            </a:endParaRPr>
          </a:p>
          <a:p>
            <a:pPr marL="742950" lvl="1" indent="-285750">
              <a:spcBef>
                <a:spcPct val="10000"/>
              </a:spcBef>
            </a:pPr>
            <a:r>
              <a:rPr lang="en-US" sz="1600" dirty="0">
                <a:ea typeface="Arial" pitchFamily="-107" charset="0"/>
                <a:cs typeface="Arial" pitchFamily="-107" charset="0"/>
              </a:rPr>
              <a:t>    -  Energy density &gt;&gt;10</a:t>
            </a:r>
            <a:r>
              <a:rPr lang="en-US" sz="1600" baseline="30000" dirty="0">
                <a:ea typeface="Arial" pitchFamily="-107" charset="0"/>
                <a:cs typeface="Arial" pitchFamily="-107" charset="0"/>
              </a:rPr>
              <a:t>11</a:t>
            </a:r>
            <a:r>
              <a:rPr lang="en-US" sz="1600" dirty="0">
                <a:ea typeface="Arial" pitchFamily="-107" charset="0"/>
                <a:cs typeface="Arial" pitchFamily="-107" charset="0"/>
              </a:rPr>
              <a:t> Jm</a:t>
            </a:r>
            <a:r>
              <a:rPr lang="en-US" sz="1600" baseline="30000" dirty="0">
                <a:ea typeface="Arial" pitchFamily="-107" charset="0"/>
                <a:cs typeface="Arial" pitchFamily="-107" charset="0"/>
              </a:rPr>
              <a:t>-3</a:t>
            </a:r>
            <a:r>
              <a:rPr lang="en-US" sz="1600" dirty="0">
                <a:ea typeface="Arial" pitchFamily="-107" charset="0"/>
                <a:cs typeface="Arial" pitchFamily="-107" charset="0"/>
              </a:rPr>
              <a:t>   </a:t>
            </a:r>
          </a:p>
          <a:p>
            <a:pPr marL="742950" lvl="1" indent="-285750">
              <a:spcBef>
                <a:spcPct val="10000"/>
              </a:spcBef>
            </a:pPr>
            <a:r>
              <a:rPr lang="en-US" sz="1600" dirty="0">
                <a:ea typeface="Arial" pitchFamily="-107" charset="0"/>
                <a:cs typeface="Arial" pitchFamily="-107" charset="0"/>
              </a:rPr>
              <a:t>    -  Radiation dominated plasma</a:t>
            </a:r>
          </a:p>
          <a:p>
            <a:pPr marL="179388" indent="-179388" algn="just">
              <a:buFont typeface="Arial" pitchFamily="-107" charset="0"/>
              <a:buChar char="•"/>
            </a:pPr>
            <a:endParaRPr lang="en-US" sz="1600" dirty="0"/>
          </a:p>
          <a:p>
            <a:pPr marL="179388" indent="-179388" algn="just">
              <a:buFont typeface="Arial" pitchFamily="-107" charset="0"/>
              <a:buChar char="•"/>
            </a:pPr>
            <a:r>
              <a:rPr lang="en-US" sz="1600" dirty="0"/>
              <a:t>UCSD </a:t>
            </a:r>
            <a:r>
              <a:rPr lang="en-US" sz="1600" dirty="0" err="1"/>
              <a:t>pulser</a:t>
            </a:r>
            <a:r>
              <a:rPr lang="en-US" sz="1600" dirty="0"/>
              <a:t>: 80 kA in 50 ns (Marx bank driven)</a:t>
            </a:r>
            <a:endParaRPr lang="en-GB" sz="1600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4495800"/>
            <a:ext cx="5619750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lum bright="18000"/>
          </a:blip>
          <a:srcRect/>
          <a:stretch>
            <a:fillRect/>
          </a:stretch>
        </p:blipFill>
        <p:spPr bwMode="auto">
          <a:xfrm>
            <a:off x="6858000" y="4495800"/>
            <a:ext cx="106838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533400" y="3657600"/>
            <a:ext cx="657225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 algn="just">
              <a:buFont typeface="Arial" pitchFamily="-107" charset="0"/>
              <a:buChar char="•"/>
            </a:pPr>
            <a:r>
              <a:rPr lang="en-US" sz="1600"/>
              <a:t>Many applications, including wire ablation studies, high spatial and temporal resolution radiographic imaging, and laboratory astrophysics</a:t>
            </a:r>
          </a:p>
          <a:p>
            <a:pPr marL="185738" indent="-185738"/>
            <a:endParaRPr lang="en-GB">
              <a:latin typeface="Calibri" pitchFamily="-107" charset="0"/>
            </a:endParaRPr>
          </a:p>
        </p:txBody>
      </p:sp>
      <p:grpSp>
        <p:nvGrpSpPr>
          <p:cNvPr id="21" name="Group 27"/>
          <p:cNvGrpSpPr>
            <a:grpSpLocks/>
          </p:cNvGrpSpPr>
          <p:nvPr/>
        </p:nvGrpSpPr>
        <p:grpSpPr bwMode="auto">
          <a:xfrm>
            <a:off x="7315200" y="1447800"/>
            <a:ext cx="1600200" cy="1739900"/>
            <a:chOff x="4560" y="10032"/>
            <a:chExt cx="2016" cy="2446"/>
          </a:xfrm>
        </p:grpSpPr>
        <p:pic>
          <p:nvPicPr>
            <p:cNvPr id="22" name="Picture 28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60" y="10032"/>
              <a:ext cx="1557" cy="2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 Box 29"/>
            <p:cNvSpPr txBox="1">
              <a:spLocks noChangeArrowheads="1"/>
            </p:cNvSpPr>
            <p:nvPr/>
          </p:nvSpPr>
          <p:spPr bwMode="auto">
            <a:xfrm>
              <a:off x="4800" y="12049"/>
              <a:ext cx="1776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defTabSz="4389438">
                <a:spcBef>
                  <a:spcPct val="30000"/>
                </a:spcBef>
              </a:pPr>
              <a:endParaRPr lang="en-US" sz="1400">
                <a:ea typeface="Arial" pitchFamily="-107" charset="0"/>
                <a:cs typeface="Arial" pitchFamily="-107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 master">
  <a:themeElements>
    <a:clrScheme name="GA 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 master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GA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HD:Applications:Microsoft Office 2004:Templates:My Templates:GA master.pot</Template>
  <TotalTime>1587</TotalTime>
  <Words>2166</Words>
  <Application>Microsoft PowerPoint</Application>
  <PresentationFormat>On-screen Show (4:3)</PresentationFormat>
  <Paragraphs>360</Paragraphs>
  <Slides>25</Slides>
  <Notes>11</Notes>
  <HiddenSlides>0</HiddenSlides>
  <MMClips>0</MMClips>
  <ScaleCrop>false</ScaleCrop>
  <HeadingPairs>
    <vt:vector size="8" baseType="variant">
      <vt:variant>
        <vt:lpstr>Design Template</vt:lpstr>
      </vt:variant>
      <vt:variant>
        <vt:i4>2</vt:i4>
      </vt:variant>
      <vt:variant>
        <vt:lpstr>Links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GA master</vt:lpstr>
      <vt:lpstr>Blank Presentation</vt:lpstr>
      <vt:lpstr>???</vt:lpstr>
      <vt:lpstr>Equation</vt:lpstr>
      <vt:lpstr>Chart</vt:lpstr>
      <vt:lpstr>CorelDRAW</vt:lpstr>
      <vt:lpstr>High Energy Density Physics Program at UCSD</vt:lpstr>
      <vt:lpstr>Outline of HEDP Program</vt:lpstr>
      <vt:lpstr>Fast Ignition requires injection  of energetic electrons</vt:lpstr>
      <vt:lpstr>Surrogate targets were used to examine  the underlying physics</vt:lpstr>
      <vt:lpstr>Maximizing coupling efficiency is a  challenge for full scale fast ignition</vt:lpstr>
      <vt:lpstr>Slide 6</vt:lpstr>
      <vt:lpstr>Slide 7</vt:lpstr>
      <vt:lpstr>Slide 8</vt:lpstr>
      <vt:lpstr>Indeed, recent experiments on Titan laser confirm lower hot electron temperature</vt:lpstr>
      <vt:lpstr>Slide 10</vt:lpstr>
      <vt:lpstr>Slide 11</vt:lpstr>
      <vt:lpstr>Recent results show decrease in signal  with laser prepulse</vt:lpstr>
      <vt:lpstr>Prepulse snd Cone thickness makes  a difference on a coupling efficiency!</vt:lpstr>
      <vt:lpstr>Slide 14</vt:lpstr>
      <vt:lpstr>Preplasma reduces Ka yield and produces  ring pattern on Ka emission.</vt:lpstr>
      <vt:lpstr>LSP simulations suggest bottleneck can be reduced with sharp interface</vt:lpstr>
      <vt:lpstr>Research goals and direction focus  on FI conditions  </vt:lpstr>
      <vt:lpstr>Slide 18</vt:lpstr>
      <vt:lpstr>The reflected shocks produce  large, uniform plasmas</vt:lpstr>
      <vt:lpstr>LSP simulations indicate instabilities  &amp; divergence</vt:lpstr>
      <vt:lpstr>Slide 21</vt:lpstr>
      <vt:lpstr>Summary</vt:lpstr>
      <vt:lpstr>Slide 23</vt:lpstr>
      <vt:lpstr>Slide 24</vt:lpstr>
      <vt:lpstr>Slide 25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Generation and transport of high intensity laser-generated hot electrons in cone targets</dc:title>
  <dc:creator>.</dc:creator>
  <cp:lastModifiedBy>Office 2004 Test Drive User</cp:lastModifiedBy>
  <cp:revision>240</cp:revision>
  <cp:lastPrinted>2008-09-24T19:54:53Z</cp:lastPrinted>
  <dcterms:created xsi:type="dcterms:W3CDTF">2009-02-10T21:39:04Z</dcterms:created>
  <dcterms:modified xsi:type="dcterms:W3CDTF">2009-02-10T21:43:08Z</dcterms:modified>
</cp:coreProperties>
</file>